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theme/theme2.xml" ContentType="application/vnd.openxmlformats-officedocument.theme+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theme/theme3.xml" ContentType="application/vnd.openxmlformats-officedocument.theme+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95" r:id="rId5"/>
    <p:sldMasterId id="2147483771" r:id="rId6"/>
    <p:sldMasterId id="2147483786" r:id="rId7"/>
  </p:sldMasterIdLst>
  <p:notesMasterIdLst>
    <p:notesMasterId r:id="rId80"/>
  </p:notesMasterIdLst>
  <p:sldIdLst>
    <p:sldId id="256" r:id="rId8"/>
    <p:sldId id="259" r:id="rId9"/>
    <p:sldId id="1066" r:id="rId10"/>
    <p:sldId id="292" r:id="rId11"/>
    <p:sldId id="959" r:id="rId12"/>
    <p:sldId id="1116" r:id="rId13"/>
    <p:sldId id="1117" r:id="rId14"/>
    <p:sldId id="1118" r:id="rId15"/>
    <p:sldId id="951" r:id="rId16"/>
    <p:sldId id="1147" r:id="rId17"/>
    <p:sldId id="952" r:id="rId18"/>
    <p:sldId id="1122" r:id="rId19"/>
    <p:sldId id="1148" r:id="rId20"/>
    <p:sldId id="1124" r:id="rId21"/>
    <p:sldId id="412" r:id="rId22"/>
    <p:sldId id="1119" r:id="rId23"/>
    <p:sldId id="1120" r:id="rId24"/>
    <p:sldId id="1121" r:id="rId25"/>
    <p:sldId id="1104" r:id="rId26"/>
    <p:sldId id="1138" r:id="rId27"/>
    <p:sldId id="1106" r:id="rId28"/>
    <p:sldId id="1107" r:id="rId29"/>
    <p:sldId id="1143" r:id="rId30"/>
    <p:sldId id="1109" r:id="rId31"/>
    <p:sldId id="1110" r:id="rId32"/>
    <p:sldId id="1139" r:id="rId33"/>
    <p:sldId id="1112" r:id="rId34"/>
    <p:sldId id="498" r:id="rId35"/>
    <p:sldId id="1070" r:id="rId36"/>
    <p:sldId id="1071" r:id="rId37"/>
    <p:sldId id="1133" r:id="rId38"/>
    <p:sldId id="1072" r:id="rId39"/>
    <p:sldId id="1086" r:id="rId40"/>
    <p:sldId id="1087" r:id="rId41"/>
    <p:sldId id="1088" r:id="rId42"/>
    <p:sldId id="1113" r:id="rId43"/>
    <p:sldId id="1140" r:id="rId44"/>
    <p:sldId id="1115" r:id="rId45"/>
    <p:sldId id="1089" r:id="rId46"/>
    <p:sldId id="1134" r:id="rId47"/>
    <p:sldId id="1135" r:id="rId48"/>
    <p:sldId id="1091" r:id="rId49"/>
    <p:sldId id="1092" r:id="rId50"/>
    <p:sldId id="1136" r:id="rId51"/>
    <p:sldId id="1094" r:id="rId52"/>
    <p:sldId id="1095" r:id="rId53"/>
    <p:sldId id="1096" r:id="rId54"/>
    <p:sldId id="1097" r:id="rId55"/>
    <p:sldId id="1098" r:id="rId56"/>
    <p:sldId id="1141" r:id="rId57"/>
    <p:sldId id="1100" r:id="rId58"/>
    <p:sldId id="1101" r:id="rId59"/>
    <p:sldId id="1142" r:id="rId60"/>
    <p:sldId id="1103" r:id="rId61"/>
    <p:sldId id="1009" r:id="rId62"/>
    <p:sldId id="1067" r:id="rId63"/>
    <p:sldId id="1068" r:id="rId64"/>
    <p:sldId id="1144" r:id="rId65"/>
    <p:sldId id="1069" r:id="rId66"/>
    <p:sldId id="1079" r:id="rId67"/>
    <p:sldId id="1080" r:id="rId68"/>
    <p:sldId id="1081" r:id="rId69"/>
    <p:sldId id="1082" r:id="rId70"/>
    <p:sldId id="1125" r:id="rId71"/>
    <p:sldId id="1126" r:id="rId72"/>
    <p:sldId id="1127" r:id="rId73"/>
    <p:sldId id="1128" r:id="rId74"/>
    <p:sldId id="1129" r:id="rId75"/>
    <p:sldId id="1130" r:id="rId76"/>
    <p:sldId id="1083" r:id="rId77"/>
    <p:sldId id="1084" r:id="rId78"/>
    <p:sldId id="1085" r:id="rId79"/>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9B0F72A-EF20-E89D-6A88-02291508CAB7}" name="Reck, Martin" initials="RM" userId="S-1-5-21-790525478-152049171-725345543-1434" providerId="AD"/>
  <p188:author id="{E1984F5C-84A0-2554-500A-6288062FF95E}" name="Enriqueta Felip" initials="EF" userId="S::efelip@vhio.net::545ba756-dab1-402d-b9fa-89848bdb3bd9" providerId="AD"/>
  <p188:author id="{3C6D53A3-CB00-AC0C-429F-88F5FEDA4C0C}" name="Solange Peters" initials="SP" userId="0e3ebd2f20f36988" providerId="Windows Live"/>
  <p188:author id="{1D5B53AC-6179-76AD-F442-7866159F0C1D}" name="Spriger Health+" initials="SH+" userId="Spriger Health+" providerId="None"/>
  <p188:author id="{83A348BD-A2F1-301B-11EC-8743D54D2E11}" name="inScience" initials="iSC" userId="inScience" providerId="None"/>
  <p188:author id="{BF7729C8-754C-4A02-4FD2-753D331E1B3E}" name="Springer Health+" initials="SH+" userId="Springer Health+" providerId="None"/>
</p188: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50"/>
    <a:srgbClr val="FFFFFF"/>
    <a:srgbClr val="D4E9FF"/>
    <a:srgbClr val="E1251B"/>
    <a:srgbClr val="FBCFC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DFF4"/>
          </a:solidFill>
        </a:fill>
      </a:tcStyle>
    </a:wholeTbl>
    <a:band2H>
      <a:tcTxStyle/>
      <a:tcStyle>
        <a:tcBdr/>
        <a:fill>
          <a:solidFill>
            <a:srgbClr val="E6F0F9"/>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E8CA"/>
          </a:solidFill>
        </a:fill>
      </a:tcStyle>
    </a:wholeTbl>
    <a:band2H>
      <a:tcTxStyle/>
      <a:tcStyle>
        <a:tcBdr/>
        <a:fill>
          <a:solidFill>
            <a:srgbClr val="FFF4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6D1CA"/>
          </a:solidFill>
        </a:fill>
      </a:tcStyle>
    </a:wholeTbl>
    <a:band2H>
      <a:tcTxStyle/>
      <a:tcStyle>
        <a:tcBdr/>
        <a:fill>
          <a:solidFill>
            <a:srgbClr val="FAE9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FFFFFF"/>
        </a:fontRef>
        <a:srgbClr val="FFFFFF"/>
      </a:tcTxStyle>
      <a:tcStyle>
        <a:tcBdr>
          <a:left>
            <a:ln w="12700" cap="flat">
              <a:noFill/>
              <a:miter lim="400000"/>
            </a:ln>
          </a:left>
          <a:right>
            <a:ln w="12700" cap="flat">
              <a:noFill/>
              <a:miter lim="400000"/>
            </a:ln>
          </a:right>
          <a:top>
            <a:ln w="50800" cap="flat">
              <a:solidFill>
                <a:srgbClr val="FFFFFF"/>
              </a:solidFill>
              <a:prstDash val="solid"/>
              <a:round/>
            </a:ln>
          </a:top>
          <a:bottom>
            <a:ln w="25400" cap="flat">
              <a:solidFill>
                <a:srgbClr val="FFFFFF"/>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FFFFFF"/>
              </a:solidFill>
              <a:prstDash val="solid"/>
              <a:round/>
            </a:ln>
          </a:top>
          <a:bottom>
            <a:ln w="25400" cap="flat">
              <a:solidFill>
                <a:srgbClr val="FFFFFF"/>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firstRow>
  </a:tblStyle>
  <a:tblStyle styleId="{2708684C-4D16-4618-839F-0558EEFCDFE6}"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508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254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344" autoAdjust="0"/>
    <p:restoredTop sz="83293" autoAdjust="0"/>
  </p:normalViewPr>
  <p:slideViewPr>
    <p:cSldViewPr snapToGrid="0">
      <p:cViewPr varScale="1">
        <p:scale>
          <a:sx n="123" d="100"/>
          <a:sy n="123" d="100"/>
        </p:scale>
        <p:origin x="354" y="102"/>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slide" Target="slides/slide61.xml"/><Relationship Id="rId84" Type="http://schemas.openxmlformats.org/officeDocument/2006/relationships/tableStyles" Target="tableStyles.xml"/><Relationship Id="rId16" Type="http://schemas.openxmlformats.org/officeDocument/2006/relationships/slide" Target="slides/slide9.xml"/><Relationship Id="rId11" Type="http://schemas.openxmlformats.org/officeDocument/2006/relationships/slide" Target="slides/slide4.xml"/><Relationship Id="rId32" Type="http://schemas.openxmlformats.org/officeDocument/2006/relationships/slide" Target="slides/slide25.xml"/><Relationship Id="rId37" Type="http://schemas.openxmlformats.org/officeDocument/2006/relationships/slide" Target="slides/slide30.xml"/><Relationship Id="rId53" Type="http://schemas.openxmlformats.org/officeDocument/2006/relationships/slide" Target="slides/slide46.xml"/><Relationship Id="rId58" Type="http://schemas.openxmlformats.org/officeDocument/2006/relationships/slide" Target="slides/slide51.xml"/><Relationship Id="rId74" Type="http://schemas.openxmlformats.org/officeDocument/2006/relationships/slide" Target="slides/slide67.xml"/><Relationship Id="rId79" Type="http://schemas.openxmlformats.org/officeDocument/2006/relationships/slide" Target="slides/slide72.xml"/><Relationship Id="rId5" Type="http://schemas.openxmlformats.org/officeDocument/2006/relationships/slideMaster" Target="slideMasters/slideMaster2.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slide" Target="slides/slide57.xml"/><Relationship Id="rId69" Type="http://schemas.openxmlformats.org/officeDocument/2006/relationships/slide" Target="slides/slide62.xml"/><Relationship Id="rId77" Type="http://schemas.openxmlformats.org/officeDocument/2006/relationships/slide" Target="slides/slide70.xml"/><Relationship Id="rId8" Type="http://schemas.openxmlformats.org/officeDocument/2006/relationships/slide" Target="slides/slide1.xml"/><Relationship Id="rId51" Type="http://schemas.openxmlformats.org/officeDocument/2006/relationships/slide" Target="slides/slide44.xml"/><Relationship Id="rId72" Type="http://schemas.openxmlformats.org/officeDocument/2006/relationships/slide" Target="slides/slide65.xml"/><Relationship Id="rId80" Type="http://schemas.openxmlformats.org/officeDocument/2006/relationships/notesMaster" Target="notesMasters/notesMaster1.xml"/><Relationship Id="rId85" Type="http://schemas.microsoft.com/office/2018/10/relationships/authors" Target="authors.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slide" Target="slides/slide60.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70" Type="http://schemas.openxmlformats.org/officeDocument/2006/relationships/slide" Target="slides/slide63.xml"/><Relationship Id="rId75" Type="http://schemas.openxmlformats.org/officeDocument/2006/relationships/slide" Target="slides/slide68.xml"/><Relationship Id="rId83"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slide" Target="slides/slide58.xml"/><Relationship Id="rId73" Type="http://schemas.openxmlformats.org/officeDocument/2006/relationships/slide" Target="slides/slide66.xml"/><Relationship Id="rId78" Type="http://schemas.openxmlformats.org/officeDocument/2006/relationships/slide" Target="slides/slide71.xml"/><Relationship Id="rId8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 Id="rId76" Type="http://schemas.openxmlformats.org/officeDocument/2006/relationships/slide" Target="slides/slide69.xml"/><Relationship Id="rId7" Type="http://schemas.openxmlformats.org/officeDocument/2006/relationships/slideMaster" Target="slideMasters/slideMaster4.xml"/><Relationship Id="rId71" Type="http://schemas.openxmlformats.org/officeDocument/2006/relationships/slide" Target="slides/slide64.xml"/><Relationship Id="rId2" Type="http://schemas.openxmlformats.org/officeDocument/2006/relationships/customXml" Target="../customXml/item2.xml"/><Relationship Id="rId29" Type="http://schemas.openxmlformats.org/officeDocument/2006/relationships/slide" Target="slides/slide22.xml"/><Relationship Id="rId24" Type="http://schemas.openxmlformats.org/officeDocument/2006/relationships/slide" Target="slides/slide17.xml"/><Relationship Id="rId40" Type="http://schemas.openxmlformats.org/officeDocument/2006/relationships/slide" Target="slides/slide33.xml"/><Relationship Id="rId45" Type="http://schemas.openxmlformats.org/officeDocument/2006/relationships/slide" Target="slides/slide38.xml"/><Relationship Id="rId66" Type="http://schemas.openxmlformats.org/officeDocument/2006/relationships/slide" Target="slides/slide59.xml"/><Relationship Id="rId61" Type="http://schemas.openxmlformats.org/officeDocument/2006/relationships/slide" Target="slides/slide54.xml"/><Relationship Id="rId82"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spc="0" baseline="0">
                <a:solidFill>
                  <a:schemeClr val="tx1"/>
                </a:solidFill>
                <a:latin typeface="+mn-lt"/>
                <a:ea typeface="+mn-ea"/>
                <a:cs typeface="+mn-cs"/>
              </a:defRPr>
            </a:pPr>
            <a:r>
              <a:rPr lang="en-US" sz="1600" b="1" noProof="0" dirty="0">
                <a:solidFill>
                  <a:schemeClr val="tx1"/>
                </a:solidFill>
              </a:rPr>
              <a:t>Subsequent therapy (n=20)</a:t>
            </a:r>
          </a:p>
        </c:rich>
      </c:tx>
      <c:layout>
        <c:manualLayout>
          <c:xMode val="edge"/>
          <c:yMode val="edge"/>
          <c:x val="0.24060379249671793"/>
          <c:y val="8.1106091237753454E-3"/>
        </c:manualLayout>
      </c:layout>
      <c:overlay val="0"/>
      <c:spPr>
        <a:noFill/>
        <a:ln>
          <a:noFill/>
        </a:ln>
        <a:effectLst/>
      </c:spPr>
      <c:txPr>
        <a:bodyPr rot="0" spcFirstLastPara="1" vertOverflow="ellipsis" vert="horz" wrap="square" anchor="ctr" anchorCtr="1"/>
        <a:lstStyle/>
        <a:p>
          <a:pPr>
            <a:defRPr sz="1600" b="1" i="0" u="none" strike="noStrike" kern="1200" spc="0" baseline="0">
              <a:solidFill>
                <a:schemeClr val="tx1"/>
              </a:solidFill>
              <a:latin typeface="+mn-lt"/>
              <a:ea typeface="+mn-ea"/>
              <a:cs typeface="+mn-cs"/>
            </a:defRPr>
          </a:pPr>
          <a:endParaRPr lang="it-IT"/>
        </a:p>
      </c:txPr>
    </c:title>
    <c:autoTitleDeleted val="0"/>
    <c:plotArea>
      <c:layout>
        <c:manualLayout>
          <c:layoutTarget val="inner"/>
          <c:xMode val="edge"/>
          <c:yMode val="edge"/>
          <c:x val="0.2096550146263339"/>
          <c:y val="9.5956808132578036E-2"/>
          <c:w val="0.63260937065908374"/>
          <c:h val="0.58422952725792643"/>
        </c:manualLayout>
      </c:layout>
      <c:barChart>
        <c:barDir val="col"/>
        <c:grouping val="stacked"/>
        <c:varyColors val="0"/>
        <c:ser>
          <c:idx val="0"/>
          <c:order val="0"/>
          <c:tx>
            <c:strRef>
              <c:f>Sheet1!$B$1</c:f>
              <c:strCache>
                <c:ptCount val="1"/>
                <c:pt idx="0">
                  <c:v>Platinum-based chemotherapy-containing regimens</c:v>
                </c:pt>
              </c:strCache>
            </c:strRef>
          </c:tx>
          <c:spPr>
            <a:solidFill>
              <a:schemeClr val="accent1"/>
            </a:solidFill>
            <a:ln>
              <a:noFill/>
            </a:ln>
            <a:effectLst/>
          </c:spPr>
          <c:invertIfNegative val="0"/>
          <c:dLbls>
            <c:dLbl>
              <c:idx val="0"/>
              <c:tx>
                <c:rich>
                  <a:bodyPr/>
                  <a:lstStyle/>
                  <a:p>
                    <a:fld id="{07FC3339-5778-4512-BEB4-0153FBC369EA}" type="VALUE">
                      <a:rPr lang="en-US" smtClean="0"/>
                      <a:pPr/>
                      <a:t>[VALUE]</a:t>
                    </a:fld>
                    <a:r>
                      <a:rPr lang="en-US"/>
                      <a:t>%</a:t>
                    </a:r>
                  </a:p>
                </c:rich>
              </c:tx>
              <c:dLblPos val="in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0-8433-4BBA-A3FD-04027CE8996A}"/>
                </c:ext>
              </c:extLst>
            </c:dLbl>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2"/>
                    </a:solidFill>
                    <a:latin typeface="+mn-lt"/>
                    <a:ea typeface="+mn-ea"/>
                    <a:cs typeface="+mn-cs"/>
                  </a:defRPr>
                </a:pPr>
                <a:endParaRPr lang="it-IT"/>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Amivantamab
+ lazertinib</c:v>
                </c:pt>
              </c:strCache>
            </c:strRef>
          </c:cat>
          <c:val>
            <c:numRef>
              <c:f>Sheet1!$B$2</c:f>
              <c:numCache>
                <c:formatCode>General</c:formatCode>
                <c:ptCount val="1"/>
                <c:pt idx="0">
                  <c:v>55</c:v>
                </c:pt>
              </c:numCache>
            </c:numRef>
          </c:val>
          <c:extLst>
            <c:ext xmlns:c16="http://schemas.microsoft.com/office/drawing/2014/chart" uri="{C3380CC4-5D6E-409C-BE32-E72D297353CC}">
              <c16:uniqueId val="{00000000-1FE8-4270-B9AC-C91C7D68CBCF}"/>
            </c:ext>
          </c:extLst>
        </c:ser>
        <c:ser>
          <c:idx val="1"/>
          <c:order val="1"/>
          <c:tx>
            <c:strRef>
              <c:f>Sheet1!$C$1</c:f>
              <c:strCache>
                <c:ptCount val="1"/>
                <c:pt idx="0">
                  <c:v>TKI-based regimens</c:v>
                </c:pt>
              </c:strCache>
            </c:strRef>
          </c:tx>
          <c:spPr>
            <a:solidFill>
              <a:schemeClr val="accent2"/>
            </a:solidFill>
            <a:ln>
              <a:noFill/>
            </a:ln>
            <a:effectLst/>
          </c:spPr>
          <c:invertIfNegative val="0"/>
          <c:dLbls>
            <c:dLbl>
              <c:idx val="0"/>
              <c:tx>
                <c:rich>
                  <a:bodyPr/>
                  <a:lstStyle/>
                  <a:p>
                    <a:fld id="{296FDE87-CC14-4CC6-86BC-11A22D16C409}" type="VALUE">
                      <a:rPr lang="en-US" smtClean="0"/>
                      <a:pPr/>
                      <a:t>[VALUE]</a:t>
                    </a:fld>
                    <a:r>
                      <a:rPr lang="en-US"/>
                      <a:t>%</a:t>
                    </a:r>
                  </a:p>
                </c:rich>
              </c:tx>
              <c:dLblPos val="in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8433-4BBA-A3FD-04027CE8996A}"/>
                </c:ext>
              </c:extLst>
            </c:dLbl>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2"/>
                    </a:solidFill>
                    <a:latin typeface="+mn-lt"/>
                    <a:ea typeface="+mn-ea"/>
                    <a:cs typeface="+mn-cs"/>
                  </a:defRPr>
                </a:pPr>
                <a:endParaRPr lang="it-IT"/>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Amivantamab
+ lazertinib</c:v>
                </c:pt>
              </c:strCache>
            </c:strRef>
          </c:cat>
          <c:val>
            <c:numRef>
              <c:f>Sheet1!$C$2</c:f>
              <c:numCache>
                <c:formatCode>General</c:formatCode>
                <c:ptCount val="1"/>
                <c:pt idx="0">
                  <c:v>30</c:v>
                </c:pt>
              </c:numCache>
            </c:numRef>
          </c:val>
          <c:extLst>
            <c:ext xmlns:c16="http://schemas.microsoft.com/office/drawing/2014/chart" uri="{C3380CC4-5D6E-409C-BE32-E72D297353CC}">
              <c16:uniqueId val="{00000001-1FE8-4270-B9AC-C91C7D68CBCF}"/>
            </c:ext>
          </c:extLst>
        </c:ser>
        <c:ser>
          <c:idx val="2"/>
          <c:order val="2"/>
          <c:tx>
            <c:strRef>
              <c:f>Sheet1!$D$1</c:f>
              <c:strCache>
                <c:ptCount val="1"/>
                <c:pt idx="0">
                  <c:v>Other</c:v>
                </c:pt>
              </c:strCache>
            </c:strRef>
          </c:tx>
          <c:spPr>
            <a:solidFill>
              <a:schemeClr val="accent3"/>
            </a:solidFill>
            <a:ln>
              <a:noFill/>
            </a:ln>
            <a:effectLst/>
          </c:spPr>
          <c:invertIfNegative val="0"/>
          <c:dLbls>
            <c:dLbl>
              <c:idx val="0"/>
              <c:tx>
                <c:rich>
                  <a:bodyPr/>
                  <a:lstStyle/>
                  <a:p>
                    <a:fld id="{400E09A9-10C9-4BEC-BF86-FB82F0B64F22}" type="VALUE">
                      <a:rPr lang="en-US" smtClean="0"/>
                      <a:pPr/>
                      <a:t>[VALUE]</a:t>
                    </a:fld>
                    <a:r>
                      <a:rPr lang="en-US"/>
                      <a:t>%</a:t>
                    </a:r>
                  </a:p>
                </c:rich>
              </c:tx>
              <c:dLblPos val="in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2-8433-4BBA-A3FD-04027CE8996A}"/>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solidFill>
                    <a:latin typeface="+mn-lt"/>
                    <a:ea typeface="+mn-ea"/>
                    <a:cs typeface="+mn-cs"/>
                  </a:defRPr>
                </a:pPr>
                <a:endParaRPr lang="it-IT"/>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Amivantamab
+ lazertinib</c:v>
                </c:pt>
              </c:strCache>
            </c:strRef>
          </c:cat>
          <c:val>
            <c:numRef>
              <c:f>Sheet1!$D$2</c:f>
              <c:numCache>
                <c:formatCode>General</c:formatCode>
                <c:ptCount val="1"/>
                <c:pt idx="0">
                  <c:v>15</c:v>
                </c:pt>
              </c:numCache>
            </c:numRef>
          </c:val>
          <c:extLst>
            <c:ext xmlns:c16="http://schemas.microsoft.com/office/drawing/2014/chart" uri="{C3380CC4-5D6E-409C-BE32-E72D297353CC}">
              <c16:uniqueId val="{00000002-1FE8-4270-B9AC-C91C7D68CBCF}"/>
            </c:ext>
          </c:extLst>
        </c:ser>
        <c:dLbls>
          <c:dLblPos val="inEnd"/>
          <c:showLegendKey val="0"/>
          <c:showVal val="1"/>
          <c:showCatName val="0"/>
          <c:showSerName val="0"/>
          <c:showPercent val="0"/>
          <c:showBubbleSize val="0"/>
        </c:dLbls>
        <c:gapWidth val="150"/>
        <c:overlap val="100"/>
        <c:axId val="1497028863"/>
        <c:axId val="1291736079"/>
      </c:barChart>
      <c:catAx>
        <c:axId val="1497028863"/>
        <c:scaling>
          <c:orientation val="minMax"/>
        </c:scaling>
        <c:delete val="0"/>
        <c:axPos val="b"/>
        <c:numFmt formatCode="General" sourceLinked="1"/>
        <c:majorTickMark val="none"/>
        <c:minorTickMark val="none"/>
        <c:tickLblPos val="nextTo"/>
        <c:spPr>
          <a:noFill/>
          <a:ln w="19050" cap="flat" cmpd="sng" algn="ctr">
            <a:solidFill>
              <a:schemeClr val="tx1"/>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it-IT"/>
          </a:p>
        </c:txPr>
        <c:crossAx val="1291736079"/>
        <c:crosses val="autoZero"/>
        <c:auto val="1"/>
        <c:lblAlgn val="ctr"/>
        <c:lblOffset val="100"/>
        <c:noMultiLvlLbl val="0"/>
      </c:catAx>
      <c:valAx>
        <c:axId val="1291736079"/>
        <c:scaling>
          <c:orientation val="minMax"/>
          <c:max val="100"/>
        </c:scaling>
        <c:delete val="0"/>
        <c:axPos val="l"/>
        <c:numFmt formatCode="General" sourceLinked="1"/>
        <c:majorTickMark val="out"/>
        <c:minorTickMark val="none"/>
        <c:tickLblPos val="nextTo"/>
        <c:spPr>
          <a:noFill/>
          <a:ln w="19050">
            <a:solidFill>
              <a:schemeClr val="tx1"/>
            </a:solidFill>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it-IT"/>
          </a:p>
        </c:txPr>
        <c:crossAx val="1497028863"/>
        <c:crosses val="autoZero"/>
        <c:crossBetween val="between"/>
        <c:majorUnit val="20"/>
      </c:valAx>
      <c:spPr>
        <a:noFill/>
        <a:ln>
          <a:noFill/>
        </a:ln>
        <a:effectLst/>
      </c:spPr>
    </c:plotArea>
    <c:legend>
      <c:legendPos val="b"/>
      <c:layout>
        <c:manualLayout>
          <c:xMode val="edge"/>
          <c:yMode val="edge"/>
          <c:x val="0"/>
          <c:y val="0.78664201836233394"/>
          <c:w val="0.99524766714059254"/>
          <c:h val="0.16469432689501401"/>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it-IT"/>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it-IT"/>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4737885719930724"/>
          <c:y val="8.9983539862719675E-2"/>
          <c:w val="0.85930296673784023"/>
          <c:h val="0.60516558421574096"/>
        </c:manualLayout>
      </c:layout>
      <c:barChart>
        <c:barDir val="col"/>
        <c:grouping val="percentStacked"/>
        <c:varyColors val="0"/>
        <c:ser>
          <c:idx val="0"/>
          <c:order val="0"/>
          <c:tx>
            <c:strRef>
              <c:f>Sheet1!$B$1</c:f>
              <c:strCache>
                <c:ptCount val="1"/>
                <c:pt idx="0">
                  <c:v>CR</c:v>
                </c:pt>
              </c:strCache>
            </c:strRef>
          </c:tx>
          <c:spPr>
            <a:solidFill>
              <a:schemeClr val="accent3"/>
            </a:solidFill>
            <a:ln>
              <a:noFill/>
            </a:ln>
            <a:effectLst/>
          </c:spPr>
          <c:invertIfNegative val="0"/>
          <c:dLbls>
            <c:dLbl>
              <c:idx val="2"/>
              <c:delete val="1"/>
              <c:extLst>
                <c:ext xmlns:c15="http://schemas.microsoft.com/office/drawing/2012/chart" uri="{CE6537A1-D6FC-4f65-9D91-7224C49458BB}"/>
                <c:ext xmlns:c16="http://schemas.microsoft.com/office/drawing/2014/chart" uri="{C3380CC4-5D6E-409C-BE32-E72D297353CC}">
                  <c16:uniqueId val="{00000000-908A-42E9-8185-960D87011F11}"/>
                </c:ext>
              </c:extLst>
            </c:dLbl>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3.70 GBq
(n=9)</c:v>
                </c:pt>
                <c:pt idx="1">
                  <c:v>5.55 GBq
(n=11)</c:v>
                </c:pt>
                <c:pt idx="2">
                  <c:v>7.40 GBq
(n=9)</c:v>
                </c:pt>
                <c:pt idx="3">
                  <c:v>All
(n=29)</c:v>
                </c:pt>
              </c:strCache>
            </c:strRef>
          </c:cat>
          <c:val>
            <c:numRef>
              <c:f>Sheet1!$B$2:$B$5</c:f>
              <c:numCache>
                <c:formatCode>0.0</c:formatCode>
                <c:ptCount val="4"/>
                <c:pt idx="0">
                  <c:v>11.1</c:v>
                </c:pt>
                <c:pt idx="1">
                  <c:v>9.1</c:v>
                </c:pt>
                <c:pt idx="2">
                  <c:v>0</c:v>
                </c:pt>
                <c:pt idx="3">
                  <c:v>6.9</c:v>
                </c:pt>
              </c:numCache>
            </c:numRef>
          </c:val>
          <c:extLst>
            <c:ext xmlns:c16="http://schemas.microsoft.com/office/drawing/2014/chart" uri="{C3380CC4-5D6E-409C-BE32-E72D297353CC}">
              <c16:uniqueId val="{00000001-908A-42E9-8185-960D87011F11}"/>
            </c:ext>
          </c:extLst>
        </c:ser>
        <c:ser>
          <c:idx val="1"/>
          <c:order val="1"/>
          <c:tx>
            <c:strRef>
              <c:f>Sheet1!$C$1</c:f>
              <c:strCache>
                <c:ptCount val="1"/>
                <c:pt idx="0">
                  <c:v>PR</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2"/>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3.70 GBq
(n=9)</c:v>
                </c:pt>
                <c:pt idx="1">
                  <c:v>5.55 GBq
(n=11)</c:v>
                </c:pt>
                <c:pt idx="2">
                  <c:v>7.40 GBq
(n=9)</c:v>
                </c:pt>
                <c:pt idx="3">
                  <c:v>All
(n=29)</c:v>
                </c:pt>
              </c:strCache>
            </c:strRef>
          </c:cat>
          <c:val>
            <c:numRef>
              <c:f>Sheet1!$C$2:$C$5</c:f>
              <c:numCache>
                <c:formatCode>0.0</c:formatCode>
                <c:ptCount val="4"/>
                <c:pt idx="0">
                  <c:v>88.9</c:v>
                </c:pt>
                <c:pt idx="1">
                  <c:v>81.8</c:v>
                </c:pt>
                <c:pt idx="2">
                  <c:v>55.6</c:v>
                </c:pt>
                <c:pt idx="3">
                  <c:v>75.900000000000006</c:v>
                </c:pt>
              </c:numCache>
            </c:numRef>
          </c:val>
          <c:extLst>
            <c:ext xmlns:c16="http://schemas.microsoft.com/office/drawing/2014/chart" uri="{C3380CC4-5D6E-409C-BE32-E72D297353CC}">
              <c16:uniqueId val="{00000002-908A-42E9-8185-960D87011F11}"/>
            </c:ext>
          </c:extLst>
        </c:ser>
        <c:ser>
          <c:idx val="2"/>
          <c:order val="2"/>
          <c:tx>
            <c:strRef>
              <c:f>Sheet1!$D$1</c:f>
              <c:strCache>
                <c:ptCount val="1"/>
                <c:pt idx="0">
                  <c:v>SD</c:v>
                </c:pt>
              </c:strCache>
            </c:strRef>
          </c:tx>
          <c:spPr>
            <a:solidFill>
              <a:schemeClr val="tx1">
                <a:lumMod val="50000"/>
                <a:lumOff val="50000"/>
              </a:schemeClr>
            </a:solidFill>
            <a:ln>
              <a:noFill/>
            </a:ln>
            <a:effectLst/>
          </c:spPr>
          <c:invertIfNegative val="0"/>
          <c:dLbls>
            <c:dLbl>
              <c:idx val="0"/>
              <c:delete val="1"/>
              <c:extLst>
                <c:ext xmlns:c15="http://schemas.microsoft.com/office/drawing/2012/chart" uri="{CE6537A1-D6FC-4f65-9D91-7224C49458BB}"/>
                <c:ext xmlns:c16="http://schemas.microsoft.com/office/drawing/2014/chart" uri="{C3380CC4-5D6E-409C-BE32-E72D297353CC}">
                  <c16:uniqueId val="{00000003-908A-42E9-8185-960D87011F11}"/>
                </c:ext>
              </c:extLst>
            </c:dLbl>
            <c:dLbl>
              <c:idx val="1"/>
              <c:delete val="1"/>
              <c:extLst>
                <c:ext xmlns:c15="http://schemas.microsoft.com/office/drawing/2012/chart" uri="{CE6537A1-D6FC-4f65-9D91-7224C49458BB}"/>
                <c:ext xmlns:c16="http://schemas.microsoft.com/office/drawing/2014/chart" uri="{C3380CC4-5D6E-409C-BE32-E72D297353CC}">
                  <c16:uniqueId val="{00000004-908A-42E9-8185-960D87011F11}"/>
                </c:ext>
              </c:extLst>
            </c:dLbl>
            <c:dLbl>
              <c:idx val="3"/>
              <c:layout>
                <c:manualLayout>
                  <c:x val="6.9507098891361779E-2"/>
                  <c:y val="1.6433773292251232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908A-42E9-8185-960D87011F11}"/>
                </c:ext>
              </c:extLst>
            </c:dLbl>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3.70 GBq
(n=9)</c:v>
                </c:pt>
                <c:pt idx="1">
                  <c:v>5.55 GBq
(n=11)</c:v>
                </c:pt>
                <c:pt idx="2">
                  <c:v>7.40 GBq
(n=9)</c:v>
                </c:pt>
                <c:pt idx="3">
                  <c:v>All
(n=29)</c:v>
                </c:pt>
              </c:strCache>
            </c:strRef>
          </c:cat>
          <c:val>
            <c:numRef>
              <c:f>Sheet1!$D$2:$D$5</c:f>
              <c:numCache>
                <c:formatCode>0.0</c:formatCode>
                <c:ptCount val="4"/>
                <c:pt idx="0">
                  <c:v>0</c:v>
                </c:pt>
                <c:pt idx="1">
                  <c:v>0</c:v>
                </c:pt>
                <c:pt idx="2">
                  <c:v>11.1</c:v>
                </c:pt>
                <c:pt idx="3">
                  <c:v>3.4</c:v>
                </c:pt>
              </c:numCache>
            </c:numRef>
          </c:val>
          <c:extLst>
            <c:ext xmlns:c16="http://schemas.microsoft.com/office/drawing/2014/chart" uri="{C3380CC4-5D6E-409C-BE32-E72D297353CC}">
              <c16:uniqueId val="{00000006-908A-42E9-8185-960D87011F11}"/>
            </c:ext>
          </c:extLst>
        </c:ser>
        <c:ser>
          <c:idx val="3"/>
          <c:order val="3"/>
          <c:tx>
            <c:strRef>
              <c:f>Sheet1!$E$1</c:f>
              <c:strCache>
                <c:ptCount val="1"/>
                <c:pt idx="0">
                  <c:v>PD</c:v>
                </c:pt>
              </c:strCache>
            </c:strRef>
          </c:tx>
          <c:spPr>
            <a:solidFill>
              <a:schemeClr val="bg1">
                <a:lumMod val="75000"/>
                <a:lumOff val="25000"/>
              </a:schemeClr>
            </a:solidFill>
            <a:ln>
              <a:noFill/>
            </a:ln>
            <a:effectLst/>
          </c:spPr>
          <c:invertIfNegative val="0"/>
          <c:dPt>
            <c:idx val="2"/>
            <c:invertIfNegative val="0"/>
            <c:bubble3D val="0"/>
            <c:spPr>
              <a:solidFill>
                <a:schemeClr val="bg1">
                  <a:lumMod val="75000"/>
                  <a:lumOff val="25000"/>
                </a:schemeClr>
              </a:solidFill>
              <a:ln>
                <a:noFill/>
              </a:ln>
              <a:effectLst/>
            </c:spPr>
            <c:extLst>
              <c:ext xmlns:c16="http://schemas.microsoft.com/office/drawing/2014/chart" uri="{C3380CC4-5D6E-409C-BE32-E72D297353CC}">
                <c16:uniqueId val="{0000000C-908A-42E9-8185-960D87011F11}"/>
              </c:ext>
            </c:extLst>
          </c:dPt>
          <c:dPt>
            <c:idx val="3"/>
            <c:invertIfNegative val="0"/>
            <c:bubble3D val="0"/>
            <c:spPr>
              <a:solidFill>
                <a:schemeClr val="bg1">
                  <a:lumMod val="75000"/>
                  <a:lumOff val="25000"/>
                </a:schemeClr>
              </a:solidFill>
              <a:ln>
                <a:noFill/>
              </a:ln>
              <a:effectLst/>
            </c:spPr>
            <c:extLst>
              <c:ext xmlns:c16="http://schemas.microsoft.com/office/drawing/2014/chart" uri="{C3380CC4-5D6E-409C-BE32-E72D297353CC}">
                <c16:uniqueId val="{0000000D-908A-42E9-8185-960D87011F11}"/>
              </c:ext>
            </c:extLst>
          </c:dPt>
          <c:dLbls>
            <c:dLbl>
              <c:idx val="0"/>
              <c:delete val="1"/>
              <c:extLst>
                <c:ext xmlns:c15="http://schemas.microsoft.com/office/drawing/2012/chart" uri="{CE6537A1-D6FC-4f65-9D91-7224C49458BB}"/>
                <c:ext xmlns:c16="http://schemas.microsoft.com/office/drawing/2014/chart" uri="{C3380CC4-5D6E-409C-BE32-E72D297353CC}">
                  <c16:uniqueId val="{00000007-908A-42E9-8185-960D87011F11}"/>
                </c:ext>
              </c:extLst>
            </c:dLbl>
            <c:dLbl>
              <c:idx val="1"/>
              <c:delete val="1"/>
              <c:extLst>
                <c:ext xmlns:c15="http://schemas.microsoft.com/office/drawing/2012/chart" uri="{CE6537A1-D6FC-4f65-9D91-7224C49458BB}"/>
                <c:ext xmlns:c16="http://schemas.microsoft.com/office/drawing/2014/chart" uri="{C3380CC4-5D6E-409C-BE32-E72D297353CC}">
                  <c16:uniqueId val="{00000008-908A-42E9-8185-960D87011F11}"/>
                </c:ext>
              </c:extLst>
            </c:dLbl>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2"/>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3.70 GBq
(n=9)</c:v>
                </c:pt>
                <c:pt idx="1">
                  <c:v>5.55 GBq
(n=11)</c:v>
                </c:pt>
                <c:pt idx="2">
                  <c:v>7.40 GBq
(n=9)</c:v>
                </c:pt>
                <c:pt idx="3">
                  <c:v>All
(n=29)</c:v>
                </c:pt>
              </c:strCache>
            </c:strRef>
          </c:cat>
          <c:val>
            <c:numRef>
              <c:f>Sheet1!$E$2:$E$5</c:f>
              <c:numCache>
                <c:formatCode>0.0</c:formatCode>
                <c:ptCount val="4"/>
                <c:pt idx="0">
                  <c:v>0</c:v>
                </c:pt>
                <c:pt idx="1">
                  <c:v>0</c:v>
                </c:pt>
                <c:pt idx="2">
                  <c:v>22.2</c:v>
                </c:pt>
                <c:pt idx="3">
                  <c:v>6.9</c:v>
                </c:pt>
              </c:numCache>
            </c:numRef>
          </c:val>
          <c:extLst>
            <c:ext xmlns:c16="http://schemas.microsoft.com/office/drawing/2014/chart" uri="{C3380CC4-5D6E-409C-BE32-E72D297353CC}">
              <c16:uniqueId val="{00000009-908A-42E9-8185-960D87011F11}"/>
            </c:ext>
          </c:extLst>
        </c:ser>
        <c:ser>
          <c:idx val="4"/>
          <c:order val="4"/>
          <c:tx>
            <c:strRef>
              <c:f>Sheet1!$F$1</c:f>
              <c:strCache>
                <c:ptCount val="1"/>
                <c:pt idx="0">
                  <c:v>Unknown</c:v>
                </c:pt>
              </c:strCache>
            </c:strRef>
          </c:tx>
          <c:spPr>
            <a:solidFill>
              <a:schemeClr val="accent1"/>
            </a:solidFill>
            <a:ln>
              <a:noFill/>
            </a:ln>
            <a:effectLst/>
          </c:spPr>
          <c:invertIfNegative val="0"/>
          <c:dLbls>
            <c:dLbl>
              <c:idx val="0"/>
              <c:delete val="1"/>
              <c:extLst>
                <c:ext xmlns:c15="http://schemas.microsoft.com/office/drawing/2012/chart" uri="{CE6537A1-D6FC-4f65-9D91-7224C49458BB}"/>
                <c:ext xmlns:c16="http://schemas.microsoft.com/office/drawing/2014/chart" uri="{C3380CC4-5D6E-409C-BE32-E72D297353CC}">
                  <c16:uniqueId val="{0000000A-908A-42E9-8185-960D87011F11}"/>
                </c:ext>
              </c:extLst>
            </c:dLbl>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2"/>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3.70 GBq
(n=9)</c:v>
                </c:pt>
                <c:pt idx="1">
                  <c:v>5.55 GBq
(n=11)</c:v>
                </c:pt>
                <c:pt idx="2">
                  <c:v>7.40 GBq
(n=9)</c:v>
                </c:pt>
                <c:pt idx="3">
                  <c:v>All
(n=29)</c:v>
                </c:pt>
              </c:strCache>
            </c:strRef>
          </c:cat>
          <c:val>
            <c:numRef>
              <c:f>Sheet1!$F$2:$F$5</c:f>
              <c:numCache>
                <c:formatCode>0.0</c:formatCode>
                <c:ptCount val="4"/>
                <c:pt idx="0">
                  <c:v>0</c:v>
                </c:pt>
                <c:pt idx="1">
                  <c:v>9.1</c:v>
                </c:pt>
                <c:pt idx="2">
                  <c:v>11.1</c:v>
                </c:pt>
                <c:pt idx="3">
                  <c:v>6.9</c:v>
                </c:pt>
              </c:numCache>
            </c:numRef>
          </c:val>
          <c:extLst>
            <c:ext xmlns:c16="http://schemas.microsoft.com/office/drawing/2014/chart" uri="{C3380CC4-5D6E-409C-BE32-E72D297353CC}">
              <c16:uniqueId val="{0000000B-908A-42E9-8185-960D87011F11}"/>
            </c:ext>
          </c:extLst>
        </c:ser>
        <c:dLbls>
          <c:showLegendKey val="0"/>
          <c:showVal val="0"/>
          <c:showCatName val="0"/>
          <c:showSerName val="0"/>
          <c:showPercent val="0"/>
          <c:showBubbleSize val="0"/>
        </c:dLbls>
        <c:gapWidth val="150"/>
        <c:overlap val="100"/>
        <c:axId val="2072407152"/>
        <c:axId val="2072407632"/>
      </c:barChart>
      <c:catAx>
        <c:axId val="207240715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197" b="0" i="0" u="none" strike="noStrike" kern="1200" baseline="0">
                <a:solidFill>
                  <a:sysClr val="windowText" lastClr="000000"/>
                </a:solidFill>
                <a:latin typeface="+mn-lt"/>
                <a:ea typeface="+mn-ea"/>
                <a:cs typeface="+mn-cs"/>
              </a:defRPr>
            </a:pPr>
            <a:endParaRPr lang="en-US"/>
          </a:p>
        </c:txPr>
        <c:crossAx val="2072407632"/>
        <c:crosses val="autoZero"/>
        <c:auto val="1"/>
        <c:lblAlgn val="ctr"/>
        <c:lblOffset val="100"/>
        <c:noMultiLvlLbl val="0"/>
      </c:catAx>
      <c:valAx>
        <c:axId val="2072407632"/>
        <c:scaling>
          <c:orientation val="minMax"/>
        </c:scaling>
        <c:delete val="0"/>
        <c:axPos val="l"/>
        <c:numFmt formatCode="0%" sourceLinked="1"/>
        <c:majorTickMark val="out"/>
        <c:minorTickMark val="none"/>
        <c:tickLblPos val="nextTo"/>
        <c:spPr>
          <a:noFill/>
          <a:ln>
            <a:solidFill>
              <a:schemeClr val="tx1"/>
            </a:solidFill>
          </a:ln>
          <a:effectLst/>
        </c:spPr>
        <c:txPr>
          <a:bodyPr rot="-60000000" spcFirstLastPara="1" vertOverflow="ellipsis" vert="horz" wrap="square" anchor="ctr" anchorCtr="1"/>
          <a:lstStyle/>
          <a:p>
            <a:pPr>
              <a:defRPr sz="1197" b="0" i="0" u="none" strike="noStrike" kern="1200" baseline="0">
                <a:solidFill>
                  <a:sysClr val="windowText" lastClr="000000"/>
                </a:solidFill>
                <a:latin typeface="+mn-lt"/>
                <a:ea typeface="+mn-ea"/>
                <a:cs typeface="+mn-cs"/>
              </a:defRPr>
            </a:pPr>
            <a:endParaRPr lang="en-US"/>
          </a:p>
        </c:txPr>
        <c:crossAx val="2072407152"/>
        <c:crosses val="autoZero"/>
        <c:crossBetween val="between"/>
        <c:majorUnit val="0.5"/>
      </c:valAx>
      <c:spPr>
        <a:noFill/>
        <a:ln>
          <a:noFill/>
        </a:ln>
        <a:effectLst/>
      </c:spPr>
    </c:plotArea>
    <c:legend>
      <c:legendPos val="b"/>
      <c:layout>
        <c:manualLayout>
          <c:xMode val="edge"/>
          <c:yMode val="edge"/>
          <c:x val="0.18783089415409723"/>
          <c:y val="0.90030196184287636"/>
          <c:w val="0.66637201262215695"/>
          <c:h val="8.1935632397795166E-2"/>
        </c:manualLayout>
      </c:layout>
      <c:overlay val="0"/>
      <c:spPr>
        <a:noFill/>
        <a:ln>
          <a:noFill/>
        </a:ln>
        <a:effectLst/>
      </c:spPr>
      <c:txPr>
        <a:bodyPr rot="0" spcFirstLastPara="1" vertOverflow="ellipsis" vert="horz" wrap="square" anchor="ctr" anchorCtr="1"/>
        <a:lstStyle/>
        <a:p>
          <a:pPr>
            <a:defRPr sz="1197" b="0" i="0" u="none" strike="noStrike" kern="1200" baseline="0">
              <a:solidFill>
                <a:sysClr val="windowText" lastClr="000000"/>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77" name="Shape 677"/>
          <p:cNvSpPr>
            <a:spLocks noGrp="1" noRot="1" noChangeAspect="1"/>
          </p:cNvSpPr>
          <p:nvPr>
            <p:ph type="sldImg"/>
          </p:nvPr>
        </p:nvSpPr>
        <p:spPr>
          <a:xfrm>
            <a:off x="1143000" y="685800"/>
            <a:ext cx="4572000" cy="3429000"/>
          </a:xfrm>
          <a:prstGeom prst="rect">
            <a:avLst/>
          </a:prstGeom>
        </p:spPr>
        <p:txBody>
          <a:bodyPr/>
          <a:lstStyle/>
          <a:p>
            <a:endParaRPr/>
          </a:p>
        </p:txBody>
      </p:sp>
      <p:sp>
        <p:nvSpPr>
          <p:cNvPr id="678" name="Shape 678"/>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txBody>
          <a:bodyPr/>
          <a:lstStyle/>
          <a:p>
            <a:endParaRPr lang="en-GB"/>
          </a:p>
        </p:txBody>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3427934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826AAF-7BBB-DC7A-1823-2FDCDB5ED4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B844C7-0803-7BDE-F4C3-0B4B935F610D}"/>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58E9078C-143A-BE3B-5893-F93C99E721C0}"/>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8923189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58769D-ED05-80E4-5068-3A5609714E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7C827F-0447-7FC5-4F54-C8591B280EAD}"/>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45780C53-A827-B125-72D2-9253B111804C}"/>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1601694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3D7F47-C4B9-080C-6173-03F534B8AB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15DB55-DEF7-A16B-6D65-DC30AF62DBAE}"/>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F6F034A9-7C2E-D414-64AC-97B044E895FF}"/>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2892998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970CF0-32AD-57BF-A92A-CB100C731A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983ABA-769B-5444-91CF-A59453386CDB}"/>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72BADD2F-2597-B736-BD27-D5FFD95F21BD}"/>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7786119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98D8D4-4971-F508-CA39-23909317ED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B37C80-D822-7A74-D1FE-8133EBBCBC90}"/>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5B2AA07D-DFBD-80DD-73EE-A93053377173}"/>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40938079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B14CE1-BDA7-58DD-0CDA-6C6AE04303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36D643-56EC-4BFF-4229-CAC55720A14D}"/>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62CB199F-C70A-7C72-3263-42370F010E0A}"/>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5324861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E9DF81-7685-DF43-15A1-51AC97B60B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4E9A03-FA23-5357-186E-7011A8885C4F}"/>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6029F089-F542-FAE4-84FF-3C28F01A529B}"/>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5978569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CF4F09-B349-564A-A080-FAB56264BF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438655-FB5C-0049-1AC9-89CDD3600707}"/>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8B3D52D2-E090-E043-149A-FC8D531CAAB4}"/>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40150541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B6FC8E-B0A6-9151-24AC-69F06362D9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9F0C8F-5D18-1BEB-2A92-42EEAE3F5B29}"/>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A42CB126-CC22-6149-BD4E-C1B452B6442B}"/>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4435961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65D81C-2FF3-2CD3-AF7A-B97214FE51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D74C9A-581A-2257-D349-88C2CA058FD4}"/>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DF708AEB-479E-D0C9-0AFC-008DB4F0330F}"/>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6697978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C748D3-2ACD-EC65-8B33-BFF81B6EA3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2D67F8-396D-B24A-1FBC-6D287F230FCA}"/>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E0FD5C11-E35C-CA20-9D7F-28055D3E3ED6}"/>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6756823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72F30E-E3A7-96EA-83ED-A6E1F66D8B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C9E1C4-4BE1-0865-7B0D-32A97BEB81CF}"/>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A1BA220E-EF0B-F04A-7180-DE1F6B3A7B66}"/>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5030078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13A0DC-F63B-7FF7-2474-BE43005020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135A36-8504-674C-7CF1-9E0899B74D2C}"/>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D91EEB53-CA01-2A0C-9150-4390FBC68591}"/>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6226602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62CD61-3D87-9B04-F739-5531630B14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A4E65A-2C9F-DD00-01F7-0A4B4DDCFD96}"/>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D813A8AA-519C-CB85-ACB3-9FA4BAC5EB7C}"/>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6947283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68C2C4-3E80-0D6E-89DF-73F7183AD6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830898-281D-010E-17F7-81CB460E66E8}"/>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8756754A-9883-77D9-9295-F4CB46194222}"/>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2171264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DF2F7F-8476-AD51-97A9-D4FB96116A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048258-D8AD-4D7B-FE7E-4F3D1C5742EC}"/>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57EDE586-77C1-3EF8-FB9A-F2146E909BF5}"/>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7341576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F3CF10-A6B5-2AB2-BCCD-6A3AE49553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2F4CBA-9888-C710-26F0-269956CC1C7B}"/>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FFA35CE6-F1FA-71F8-EDFB-905CA0C82C53}"/>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8342317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64C5E5-7F01-F7A1-CBE1-7BEE749A6E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F058F8-E7A2-1062-5A47-D1B163469134}"/>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9A84C2FB-CE06-3160-E8E8-2C4615F609D4}"/>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535219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687C41-813F-F50A-35D8-0AE10386D4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2556D1-DEE2-9A71-FB92-ECEE758D7E62}"/>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92DD9FFE-62B8-DEF0-48D4-D4070287F56A}"/>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41501997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EAF939-ABCE-659F-718B-60DBF4D03D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3C5667-7755-6AE8-6128-30A3BDE786E6}"/>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4F10B411-5664-9A51-4C06-ECF71EA8542F}"/>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5618767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A54355-C566-2499-B150-CF9F4D2533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38C02A-A516-4A84-DDC4-246D6D3F3256}"/>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0BC962AF-30A9-2017-062D-86821606A80C}"/>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42793134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C0ED46-B5E8-EC64-6EDA-A59CA55B7A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E6805A-E089-A803-90FB-9D8758465CD3}"/>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0B475A66-4DF1-59BD-5FCC-0684F97A3C3C}"/>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246159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E71F7D-1A44-01B4-8AB4-ABC0860AD3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386C19-8A46-067F-CD9B-47B9DC669062}"/>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5B0A3EBA-25EE-EDB1-8C76-5573C2F8D8A8}"/>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42032816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E71F7D-1A44-01B4-8AB4-ABC0860AD3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386C19-8A46-067F-CD9B-47B9DC669062}"/>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5B0A3EBA-25EE-EDB1-8C76-5573C2F8D8A8}"/>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42032816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8F5979-D993-0CFB-4EAA-079FED6A32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43AFD4-4775-691F-DA8D-9AE888803E28}"/>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2DB31D76-2A0A-7F82-307C-957E0A5E117E}"/>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0697323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B62624-5A41-0526-70A1-AA30715FEF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A66F86-E9B0-8C43-2C17-074D5CBC12F0}"/>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3537B8BE-3755-BC65-D429-A5775C0CD5DD}"/>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33502291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C916FB-A8C2-F78E-EBC5-582B227690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EF309E-A518-4960-77D9-5B6D3C844087}"/>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2B72984E-5809-F32C-BE65-2C07AEF7BEF1}"/>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65148551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4F419D-15B8-5F93-1D12-DE4CD797AD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C22FE3-2F4E-E41B-BDC2-A6663891DB4F}"/>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A29FE4CB-15A3-10EB-7820-89C231EB2868}"/>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84712877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1A66E4-EF07-241F-3782-A23550107A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F3EA7D-0CCB-B9C5-DCD6-FAD0C3F03488}"/>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A06058D2-E1E0-5952-6EE9-4856415D4E9C}"/>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02691027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042F23-FAAF-6198-1D22-A674A71847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16396E-FDB5-C21E-8808-FEDB462EB14E}"/>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F8C563A8-5AD6-2AAF-4D13-A8CAF53EAE0C}"/>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61732801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4D6A85-C75E-FE66-663E-A45CE63B5B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DFB930-DA1E-D6C8-3EAF-6B77FB3D5F5E}"/>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29B47566-636B-770F-9F74-5F018C0F055D}"/>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75351473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0AA7FE-0A22-5E50-64E3-0C45052690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0DF510-6ABF-0FC6-9004-5D26D1E8259C}"/>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E7382686-F1CD-AE56-88F7-A803B70F0448}"/>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7831572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830EC9-4154-8F75-2E30-B8EE6C4F50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648249-5D17-85D5-EFF3-280540BD10B8}"/>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804420E4-8418-7A61-16B1-7C8EF91CB55E}"/>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34634345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E86CE4-19F1-2F4F-4713-A2AC306342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1C67FE-D8A1-22B3-1293-E57B3A8BE59C}"/>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1CCA19E6-F512-AA7E-8B3D-009AFAED7E09}"/>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842826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85E74-4893-5897-93E3-98551FA4E2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77B01D-5AD2-8291-16EA-AC4BE13D6C36}"/>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15AF5C2F-BEEE-7F96-11CE-1232389BE678}"/>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59098696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EEE6C4-D5A9-533D-E7E6-640C0A9543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43C315-0D5C-20BB-C68C-700042CB9885}"/>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F0843EF2-AD1E-6BC3-5F7B-BCE05B3016AF}"/>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84338703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E4898A-070A-B7DF-BAB5-E1FB875510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ED873C-12D1-03E9-11C7-015525EA2157}"/>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0942F883-4684-4B7D-8142-2BB0E306DB86}"/>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413744607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70EA92-25C6-5C4F-6920-7CE0000334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3F6A71-1F37-61EF-8895-BCA1AAC9B021}"/>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B5917FE6-FD4B-6424-385F-50F7BEC2083D}"/>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647901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08083F-F6BB-21EA-170C-8074CE0DB0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009513-EB32-B0E0-88D7-5BE343A7F6D7}"/>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A45384D4-08B2-0734-E776-0B3C1D4194BD}"/>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43729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D895F6-960C-DF85-94E5-91F2678F95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06923A-6EE3-CECA-C767-86DB8045CCA2}"/>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3D5C2009-96ED-CDDB-AA2D-90FF310C8236}"/>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25912685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EA0A22-4A25-4B9B-AC63-62DFD78760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3FFE13-2824-AF21-6CFA-94A58A57FADC}"/>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48B70300-2C98-B9EF-6447-CAFFD08C9218}"/>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37916450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1860D1-3340-FC72-70B6-31A429A573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1FFE3A-4841-81C1-E25B-A9B93E1806BC}"/>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F183FF95-C766-690E-DE1B-575162D563E6}"/>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95249301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9FC6FF-19C2-AA7C-911E-921E3B58A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CE61C7-3ADE-AE08-E769-0C5CC98CA6FA}"/>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7AA6A45E-076B-720A-2DCE-7C5AD4236671}"/>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23389263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D6B0DF-52C9-E90A-22BF-C0CE2726BA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3962B9-88F7-75E3-84FE-6312BD898578}"/>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220919A6-6496-6C76-711F-E0D7C9AB731F}"/>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71749865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F516E8-FB2F-CFCA-C99B-394614FAD8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EDEB95-4594-F9F7-8E3B-F4CBE2EDAEFE}"/>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12A6F609-9E1B-C9CE-53F5-A2F2DC374E93}"/>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40842223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E22573-66FF-FEC3-41E3-81DE9E422A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C516C2-65DC-B565-1263-DA57953B3631}"/>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4172336D-5C0A-CD84-E3F3-783969301974}"/>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71929495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80CA50-38BB-A7C3-3E47-0BF12EFA75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D0360E-2AFD-943A-D2FC-6454681FB21B}"/>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F19F6024-CADD-0697-3B58-304B893B09A3}"/>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30605692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18744B-ADE1-C1A5-7A14-AC34009BF1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205950-D850-D418-9225-D530772D3EA6}"/>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AAA48EAF-844C-8FCF-D232-BACEA59A8F82}"/>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17548634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FD7A00-074F-328A-A372-BA376437A3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C0FD50-3702-2CA0-B0B2-2CDF634B1C52}"/>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88D450FA-09FC-839D-6538-6E2829FA9F1B}"/>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38237387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2482B7-1A81-0CA6-22FE-04345AF4B1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7C9D0B-C8C0-E062-134C-CA08AA39C13F}"/>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36C95EC2-9AF1-B0C5-20A6-03002D4198CE}"/>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49910128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DBFE69-47CF-E593-F960-D323B51A9C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0508E7-43A8-FD80-8B81-EEFDF7EA4B1B}"/>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DBD3A2B9-C8C9-E914-C02B-B0B9D006EEC2}"/>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24510551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48B86C-E2F6-FDC4-0595-208E8D14E9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4D7B77-93AC-FD0C-B1A3-05CDE9FE8C7C}"/>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94AC5DB9-9876-D025-6D64-A7824D2A9E3E}"/>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59076650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04B296-A491-BF4C-C2B7-7A581C98C5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8E7950-AF2C-B2CE-FB33-45765BE5540B}"/>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07DAD9BD-7BF1-32A0-33D3-0FCDD23355D6}"/>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413031587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2EEE15-7A4A-621F-3841-F53EBE3ACD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2B8E05-4F72-4431-69AD-0AB119DF337B}"/>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FD39AE58-AA7C-84BE-A192-1993EFB8E034}"/>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84676232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0AEEC8-0524-5C51-9815-0E4746C30C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4AA3E4-352B-27EA-3C7B-7A425AF6C5E8}"/>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75EDE9C6-99A6-D5BB-17C0-CE56021811E7}"/>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59037209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83FB7C-4D9C-7082-E616-23474AFBD9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ABB547-C4C7-4CD9-ACC0-D065F5F6ECCF}"/>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ED4DEE20-BAD3-5996-9EB0-A2318229D0F3}"/>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564622350"/>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481C56-8727-198F-5B36-214EA0E979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BDCE7E-573D-4501-0FD0-B09366D0589A}"/>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6E126DEE-83B0-12C6-52CA-84FECCAA9951}"/>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667286440"/>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891F52-6B89-A67B-B159-C395A2B1F0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2A5784-EAFD-8055-855E-81882D70B0BA}"/>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BC591FCF-7BBD-5D59-5BEE-A8A9255AFC48}"/>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78015154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717406-F247-CEC1-A1A5-0A8CF5F811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663B61-915C-DD6B-FB36-0CEFEBD159E5}"/>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17E486A4-0D9C-2AAB-9B89-112CA1C7D63B}"/>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08412823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88318E-2676-198A-D508-51BFBE471D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CA1D67-0631-D7F6-B746-01EFF3CFE8C7}"/>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AFD1377A-9CE0-13CE-38AA-A75F8281EAFE}"/>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89616274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64C0DC-E224-5CA9-A27B-9671D3CD84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100C3E-9FB6-1CF1-9212-7B8BF4E04B56}"/>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6966AD9D-5007-B60B-33AD-49CE1A993E54}"/>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539891176"/>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5DEF06-C6EA-C822-7499-7C84588CFD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5F2904-DD71-DF51-52AF-1921DAD0E620}"/>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F842EBFD-E876-6A41-6ED5-D765346DCE77}"/>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534073950"/>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B9206-8DC2-C74C-AB90-30D71359DC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1B8336-86F3-A136-6302-6DD2395E631A}"/>
              </a:ext>
            </a:extLst>
          </p:cNvPr>
          <p:cNvSpPr>
            <a:spLocks noGrp="1" noRot="1" noChangeAspect="1"/>
          </p:cNvSpPr>
          <p:nvPr>
            <p:ph type="sldImg"/>
          </p:nvPr>
        </p:nvSpPr>
        <p:spPr>
          <a:xfrm>
            <a:off x="381000" y="685800"/>
            <a:ext cx="6096000" cy="3429000"/>
          </a:xfrm>
        </p:spPr>
        <p:txBody>
          <a:bodyPr/>
          <a:lstStyle/>
          <a:p>
            <a:endParaRPr lang="en-GB"/>
          </a:p>
        </p:txBody>
      </p:sp>
      <p:sp>
        <p:nvSpPr>
          <p:cNvPr id="3" name="Notes Placeholder 2">
            <a:extLst>
              <a:ext uri="{FF2B5EF4-FFF2-40B4-BE49-F238E27FC236}">
                <a16:creationId xmlns:a16="http://schemas.microsoft.com/office/drawing/2014/main" id="{BCF8E2D6-9E00-A16D-E85E-2B06194CA348}"/>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771405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2.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0.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2.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6.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4.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4.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4.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6.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4.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Title Slide">
    <p:spTree>
      <p:nvGrpSpPr>
        <p:cNvPr id="1" name=""/>
        <p:cNvGrpSpPr/>
        <p:nvPr/>
      </p:nvGrpSpPr>
      <p:grpSpPr>
        <a:xfrm>
          <a:off x="0" y="0"/>
          <a:ext cx="0" cy="0"/>
          <a:chOff x="0" y="0"/>
          <a:chExt cx="0" cy="0"/>
        </a:xfrm>
      </p:grpSpPr>
      <p:sp>
        <p:nvSpPr>
          <p:cNvPr id="19" name="Title Text"/>
          <p:cNvSpPr txBox="1">
            <a:spLocks noGrp="1"/>
          </p:cNvSpPr>
          <p:nvPr>
            <p:ph type="title"/>
          </p:nvPr>
        </p:nvSpPr>
        <p:spPr>
          <a:xfrm>
            <a:off x="304800" y="2573864"/>
            <a:ext cx="11582400" cy="1798642"/>
          </a:xfrm>
          <a:prstGeom prst="rect">
            <a:avLst/>
          </a:prstGeom>
        </p:spPr>
        <p:txBody>
          <a:bodyPr lIns="0" tIns="0" rIns="0" bIns="0" anchor="b"/>
          <a:lstStyle>
            <a:lvl1pPr>
              <a:lnSpc>
                <a:spcPct val="90000"/>
              </a:lnSpc>
              <a:defRPr sz="4400">
                <a:solidFill>
                  <a:srgbClr val="002850"/>
                </a:solidFill>
              </a:defRPr>
            </a:lvl1pPr>
          </a:lstStyle>
          <a:p>
            <a:r>
              <a:t>Title Text</a:t>
            </a:r>
          </a:p>
        </p:txBody>
      </p:sp>
      <p:sp>
        <p:nvSpPr>
          <p:cNvPr id="20" name="Body Level One…"/>
          <p:cNvSpPr txBox="1">
            <a:spLocks noGrp="1"/>
          </p:cNvSpPr>
          <p:nvPr>
            <p:ph type="body" sz="quarter" idx="1"/>
          </p:nvPr>
        </p:nvSpPr>
        <p:spPr>
          <a:xfrm>
            <a:off x="304800" y="4486807"/>
            <a:ext cx="11582400" cy="1416055"/>
          </a:xfrm>
          <a:prstGeom prst="rect">
            <a:avLst/>
          </a:prstGeom>
        </p:spPr>
        <p:txBody>
          <a:bodyPr lIns="0" tIns="0" rIns="0" bIns="0"/>
          <a:lstStyle>
            <a:lvl1pPr marL="0" indent="0">
              <a:lnSpc>
                <a:spcPct val="100000"/>
              </a:lnSpc>
              <a:spcBef>
                <a:spcPts val="600"/>
              </a:spcBef>
              <a:buClrTx/>
              <a:buSzTx/>
              <a:buFontTx/>
              <a:buNone/>
              <a:defRPr sz="2800">
                <a:solidFill>
                  <a:srgbClr val="363636"/>
                </a:solidFill>
              </a:defRPr>
            </a:lvl1pPr>
            <a:lvl2pPr marL="733953" indent="-481542">
              <a:lnSpc>
                <a:spcPct val="100000"/>
              </a:lnSpc>
              <a:spcBef>
                <a:spcPts val="600"/>
              </a:spcBef>
              <a:buClrTx/>
              <a:buFontTx/>
              <a:buChar char="–"/>
              <a:defRPr sz="2800">
                <a:solidFill>
                  <a:srgbClr val="363636"/>
                </a:solidFill>
              </a:defRPr>
            </a:lvl2pPr>
            <a:lvl3pPr marL="951264" indent="-387702">
              <a:lnSpc>
                <a:spcPct val="100000"/>
              </a:lnSpc>
              <a:spcBef>
                <a:spcPts val="600"/>
              </a:spcBef>
              <a:buClrTx/>
              <a:buFontTx/>
              <a:buChar char="•"/>
              <a:defRPr sz="2800">
                <a:solidFill>
                  <a:srgbClr val="363636"/>
                </a:solidFill>
              </a:defRPr>
            </a:lvl3pPr>
            <a:lvl4pPr marL="1261357" indent="-446970">
              <a:lnSpc>
                <a:spcPct val="100000"/>
              </a:lnSpc>
              <a:spcBef>
                <a:spcPts val="600"/>
              </a:spcBef>
              <a:buClrTx/>
              <a:buFontTx/>
              <a:buChar char="–"/>
              <a:defRPr sz="2800">
                <a:solidFill>
                  <a:srgbClr val="363636"/>
                </a:solidFill>
              </a:defRPr>
            </a:lvl4pPr>
            <a:lvl5pPr marL="1550282" indent="-446970">
              <a:lnSpc>
                <a:spcPct val="100000"/>
              </a:lnSpc>
              <a:spcBef>
                <a:spcPts val="600"/>
              </a:spcBef>
              <a:buClrTx/>
              <a:buFontTx/>
              <a:buChar char="»"/>
              <a:defRPr sz="2800">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grpSp>
        <p:nvGrpSpPr>
          <p:cNvPr id="23" name="Group 4"/>
          <p:cNvGrpSpPr/>
          <p:nvPr/>
        </p:nvGrpSpPr>
        <p:grpSpPr>
          <a:xfrm>
            <a:off x="304796" y="4411133"/>
            <a:ext cx="4450412" cy="12705"/>
            <a:chOff x="0" y="0"/>
            <a:chExt cx="4450411" cy="12703"/>
          </a:xfrm>
        </p:grpSpPr>
        <p:sp>
          <p:nvSpPr>
            <p:cNvPr id="21" name="Straight Connector 5"/>
            <p:cNvSpPr/>
            <p:nvPr/>
          </p:nvSpPr>
          <p:spPr>
            <a:xfrm flipH="1" flipV="1">
              <a:off x="-1" y="0"/>
              <a:ext cx="3772032" cy="12705"/>
            </a:xfrm>
            <a:prstGeom prst="line">
              <a:avLst/>
            </a:prstGeom>
            <a:noFill/>
            <a:ln w="44450" cap="rnd">
              <a:solidFill>
                <a:srgbClr val="E83E1D"/>
              </a:solidFill>
              <a:prstDash val="solid"/>
              <a:round/>
            </a:ln>
            <a:effectLst/>
          </p:spPr>
          <p:txBody>
            <a:bodyPr wrap="square" lIns="45718" tIns="45718" rIns="45718" bIns="45718" numCol="1" anchor="t">
              <a:noAutofit/>
            </a:bodyPr>
            <a:lstStyle/>
            <a:p>
              <a:endParaRPr/>
            </a:p>
          </p:txBody>
        </p:sp>
        <p:sp>
          <p:nvSpPr>
            <p:cNvPr id="22" name="Straight Connector 6"/>
            <p:cNvSpPr/>
            <p:nvPr/>
          </p:nvSpPr>
          <p:spPr>
            <a:xfrm flipH="1" flipV="1">
              <a:off x="678377" y="0"/>
              <a:ext cx="3772034" cy="12705"/>
            </a:xfrm>
            <a:prstGeom prst="line">
              <a:avLst/>
            </a:prstGeom>
            <a:noFill/>
            <a:ln w="44450" cap="rnd">
              <a:solidFill>
                <a:schemeClr val="accent1"/>
              </a:solidFill>
              <a:prstDash val="solid"/>
              <a:round/>
            </a:ln>
            <a:effectLst/>
          </p:spPr>
          <p:txBody>
            <a:bodyPr wrap="square" lIns="45718" tIns="45718" rIns="45718" bIns="45718" numCol="1" anchor="t">
              <a:noAutofit/>
            </a:bodyPr>
            <a:lstStyle/>
            <a:p>
              <a:endParaRPr/>
            </a:p>
          </p:txBody>
        </p:sp>
      </p:grpSp>
      <p:grpSp>
        <p:nvGrpSpPr>
          <p:cNvPr id="26" name="Group 7"/>
          <p:cNvGrpSpPr/>
          <p:nvPr/>
        </p:nvGrpSpPr>
        <p:grpSpPr>
          <a:xfrm>
            <a:off x="-7" y="6791319"/>
            <a:ext cx="12192010" cy="66688"/>
            <a:chOff x="0" y="0"/>
            <a:chExt cx="12192009" cy="66686"/>
          </a:xfrm>
        </p:grpSpPr>
        <p:sp>
          <p:nvSpPr>
            <p:cNvPr id="24" name="Rectangle 8"/>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25" name="Rectangle 9"/>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27"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3_Title Slide">
    <p:spTree>
      <p:nvGrpSpPr>
        <p:cNvPr id="1" name=""/>
        <p:cNvGrpSpPr/>
        <p:nvPr/>
      </p:nvGrpSpPr>
      <p:grpSpPr>
        <a:xfrm>
          <a:off x="0" y="0"/>
          <a:ext cx="0" cy="0"/>
          <a:chOff x="0" y="0"/>
          <a:chExt cx="0" cy="0"/>
        </a:xfrm>
      </p:grpSpPr>
      <p:pic>
        <p:nvPicPr>
          <p:cNvPr id="34" name="Picture 6" descr="Picture 6"/>
          <p:cNvPicPr>
            <a:picLocks noChangeAspect="1"/>
          </p:cNvPicPr>
          <p:nvPr/>
        </p:nvPicPr>
        <p:blipFill>
          <a:blip r:embed="rId2"/>
          <a:stretch>
            <a:fillRect/>
          </a:stretch>
        </p:blipFill>
        <p:spPr>
          <a:xfrm>
            <a:off x="11226103" y="6330312"/>
            <a:ext cx="635929" cy="345157"/>
          </a:xfrm>
          <a:prstGeom prst="rect">
            <a:avLst/>
          </a:prstGeom>
          <a:ln w="12700">
            <a:miter lim="400000"/>
          </a:ln>
        </p:spPr>
      </p:pic>
      <p:sp>
        <p:nvSpPr>
          <p:cNvPr id="35" name="Subtitle 2"/>
          <p:cNvSpPr txBox="1"/>
          <p:nvPr/>
        </p:nvSpPr>
        <p:spPr>
          <a:xfrm>
            <a:off x="1717502" y="6099204"/>
            <a:ext cx="9360060" cy="53236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b">
            <a:normAutofit/>
          </a:bodyPr>
          <a:lstStyle/>
          <a:p>
            <a:pPr algn="r">
              <a:spcBef>
                <a:spcPts val="200"/>
              </a:spcBef>
              <a:defRPr sz="1000" b="1">
                <a:solidFill>
                  <a:srgbClr val="969696"/>
                </a:solidFill>
                <a:latin typeface="Arial"/>
                <a:ea typeface="Arial"/>
                <a:cs typeface="Arial"/>
                <a:sym typeface="Arial"/>
              </a:defRPr>
            </a:pPr>
            <a:r>
              <a:rPr dirty="0"/>
              <a:t>Supported by Eli Lilly and Company.</a:t>
            </a:r>
          </a:p>
          <a:p>
            <a:pPr algn="r">
              <a:spcBef>
                <a:spcPts val="200"/>
              </a:spcBef>
              <a:defRPr sz="1000">
                <a:solidFill>
                  <a:srgbClr val="969696"/>
                </a:solidFill>
                <a:latin typeface="Arial"/>
                <a:ea typeface="Arial"/>
                <a:cs typeface="Arial"/>
                <a:sym typeface="Arial"/>
              </a:defRPr>
            </a:pPr>
            <a:r>
              <a:rPr dirty="0"/>
              <a:t> Eli Lilly and Company has not influenced the content of this publication</a:t>
            </a:r>
          </a:p>
        </p:txBody>
      </p:sp>
      <p:grpSp>
        <p:nvGrpSpPr>
          <p:cNvPr id="38" name="Group 3"/>
          <p:cNvGrpSpPr/>
          <p:nvPr/>
        </p:nvGrpSpPr>
        <p:grpSpPr>
          <a:xfrm>
            <a:off x="-7" y="6791319"/>
            <a:ext cx="12192010" cy="66688"/>
            <a:chOff x="0" y="0"/>
            <a:chExt cx="12192009" cy="66686"/>
          </a:xfrm>
        </p:grpSpPr>
        <p:sp>
          <p:nvSpPr>
            <p:cNvPr id="36" name="Rectangle 4"/>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37" name="Rectangle 5"/>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39"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1_Title and Content">
    <p:spTree>
      <p:nvGrpSpPr>
        <p:cNvPr id="1" name=""/>
        <p:cNvGrpSpPr/>
        <p:nvPr/>
      </p:nvGrpSpPr>
      <p:grpSpPr>
        <a:xfrm>
          <a:off x="0" y="0"/>
          <a:ext cx="0" cy="0"/>
          <a:chOff x="0" y="0"/>
          <a:chExt cx="0" cy="0"/>
        </a:xfrm>
      </p:grpSpPr>
      <p:grpSp>
        <p:nvGrpSpPr>
          <p:cNvPr id="48" name="Group 4"/>
          <p:cNvGrpSpPr/>
          <p:nvPr/>
        </p:nvGrpSpPr>
        <p:grpSpPr>
          <a:xfrm>
            <a:off x="-7" y="6791319"/>
            <a:ext cx="12192010" cy="66688"/>
            <a:chOff x="0" y="0"/>
            <a:chExt cx="12192009" cy="66686"/>
          </a:xfrm>
        </p:grpSpPr>
        <p:sp>
          <p:nvSpPr>
            <p:cNvPr id="46"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47"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51" name="Group 10"/>
          <p:cNvGrpSpPr/>
          <p:nvPr/>
        </p:nvGrpSpPr>
        <p:grpSpPr>
          <a:xfrm>
            <a:off x="-7" y="1072649"/>
            <a:ext cx="9288390" cy="53118"/>
            <a:chOff x="0" y="0"/>
            <a:chExt cx="9288389" cy="53116"/>
          </a:xfrm>
        </p:grpSpPr>
        <p:sp>
          <p:nvSpPr>
            <p:cNvPr id="49"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50"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52" name="Title Text"/>
          <p:cNvSpPr txBox="1">
            <a:spLocks noGrp="1"/>
          </p:cNvSpPr>
          <p:nvPr>
            <p:ph type="title"/>
          </p:nvPr>
        </p:nvSpPr>
        <p:spPr>
          <a:xfrm>
            <a:off x="304800" y="107693"/>
            <a:ext cx="11582400" cy="939801"/>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53" name="Body Level One…"/>
          <p:cNvSpPr txBox="1">
            <a:spLocks noGrp="1"/>
          </p:cNvSpPr>
          <p:nvPr>
            <p:ph type="body" idx="1"/>
          </p:nvPr>
        </p:nvSpPr>
        <p:spPr>
          <a:xfrm>
            <a:off x="304800" y="1246907"/>
            <a:ext cx="11582400" cy="5055654"/>
          </a:xfrm>
          <a:prstGeom prst="rect">
            <a:avLst/>
          </a:prstGeom>
        </p:spPr>
        <p:txBody>
          <a:bodyPr lIns="0" tIns="0" rIns="0" bIns="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54" name="Text Placeholder 4"/>
          <p:cNvSpPr>
            <a:spLocks noGrp="1"/>
          </p:cNvSpPr>
          <p:nvPr>
            <p:ph type="body" sz="quarter" idx="21" hasCustomPrompt="1"/>
          </p:nvPr>
        </p:nvSpPr>
        <p:spPr>
          <a:xfrm>
            <a:off x="304800" y="6233974"/>
            <a:ext cx="5507567" cy="487368"/>
          </a:xfrm>
          <a:prstGeom prst="rect">
            <a:avLst/>
          </a:prstGeom>
        </p:spPr>
        <p:txBody>
          <a:bodyPr lIns="0" tIns="0" rIns="0" bIns="0" anchor="b"/>
          <a:lstStyle>
            <a:lvl1pPr marL="0" indent="0">
              <a:lnSpc>
                <a:spcPct val="100000"/>
              </a:lnSpc>
              <a:spcBef>
                <a:spcPts val="600"/>
              </a:spcBef>
              <a:buClrTx/>
              <a:buSzTx/>
              <a:buFontTx/>
              <a:buNone/>
              <a:defRPr sz="1200">
                <a:solidFill>
                  <a:srgbClr val="363636"/>
                </a:solidFill>
              </a:defRPr>
            </a:lvl1pPr>
          </a:lstStyle>
          <a:p>
            <a:r>
              <a:t>Footnote text left aligned (Arial 12pt roman, black)</a:t>
            </a:r>
          </a:p>
        </p:txBody>
      </p:sp>
      <p:sp>
        <p:nvSpPr>
          <p:cNvPr id="55" name="Text Placeholder 4"/>
          <p:cNvSpPr>
            <a:spLocks noGrp="1"/>
          </p:cNvSpPr>
          <p:nvPr>
            <p:ph type="body" sz="quarter" idx="22" hasCustomPrompt="1"/>
          </p:nvPr>
        </p:nvSpPr>
        <p:spPr>
          <a:xfrm>
            <a:off x="6379632" y="6521312"/>
            <a:ext cx="5507573" cy="200030"/>
          </a:xfrm>
          <a:prstGeom prst="rect">
            <a:avLst/>
          </a:prstGeom>
        </p:spPr>
        <p:txBody>
          <a:bodyPr lIns="0" tIns="0" rIns="0" bIns="0" anchor="b"/>
          <a:lstStyle>
            <a:lvl1pPr marL="0" indent="0" algn="r">
              <a:lnSpc>
                <a:spcPct val="100000"/>
              </a:lnSpc>
              <a:spcBef>
                <a:spcPts val="600"/>
              </a:spcBef>
              <a:buClrTx/>
              <a:buSzTx/>
              <a:buFontTx/>
              <a:buNone/>
              <a:defRPr sz="1200">
                <a:solidFill>
                  <a:srgbClr val="363636"/>
                </a:solidFill>
              </a:defRPr>
            </a:lvl1pPr>
          </a:lstStyle>
          <a:p>
            <a:r>
              <a:t>Reference text right aligned (Arial 12pt roman, black)</a:t>
            </a:r>
          </a:p>
        </p:txBody>
      </p:sp>
      <p:sp>
        <p:nvSpPr>
          <p:cNvPr id="56" name="Slide Number"/>
          <p:cNvSpPr txBox="1">
            <a:spLocks noGrp="1"/>
          </p:cNvSpPr>
          <p:nvPr>
            <p:ph type="sldNum" sz="quarter" idx="2"/>
          </p:nvPr>
        </p:nvSpPr>
        <p:spPr>
          <a:xfrm>
            <a:off x="11946605" y="6564402"/>
            <a:ext cx="245400" cy="226982"/>
          </a:xfrm>
          <a:prstGeom prst="rect">
            <a:avLst/>
          </a:prstGeom>
        </p:spPr>
        <p:txBody>
          <a:bodyPr anchor="b"/>
          <a:lstStyle>
            <a:lvl1pPr algn="r">
              <a:defRPr>
                <a:solidFill>
                  <a:srgbClr val="002850"/>
                </a:solidFill>
              </a:defRPr>
            </a:lvl1p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Title and Content">
    <p:spTree>
      <p:nvGrpSpPr>
        <p:cNvPr id="1" name=""/>
        <p:cNvGrpSpPr/>
        <p:nvPr/>
      </p:nvGrpSpPr>
      <p:grpSpPr>
        <a:xfrm>
          <a:off x="0" y="0"/>
          <a:ext cx="0" cy="0"/>
          <a:chOff x="0" y="0"/>
          <a:chExt cx="0" cy="0"/>
        </a:xfrm>
      </p:grpSpPr>
      <p:grpSp>
        <p:nvGrpSpPr>
          <p:cNvPr id="65" name="Group 4"/>
          <p:cNvGrpSpPr/>
          <p:nvPr/>
        </p:nvGrpSpPr>
        <p:grpSpPr>
          <a:xfrm>
            <a:off x="-7" y="6791319"/>
            <a:ext cx="12192010" cy="66688"/>
            <a:chOff x="0" y="0"/>
            <a:chExt cx="12192009" cy="66686"/>
          </a:xfrm>
        </p:grpSpPr>
        <p:sp>
          <p:nvSpPr>
            <p:cNvPr id="63"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64"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68" name="Group 10"/>
          <p:cNvGrpSpPr/>
          <p:nvPr/>
        </p:nvGrpSpPr>
        <p:grpSpPr>
          <a:xfrm>
            <a:off x="-7" y="1072649"/>
            <a:ext cx="9288390" cy="53118"/>
            <a:chOff x="0" y="0"/>
            <a:chExt cx="9288389" cy="53116"/>
          </a:xfrm>
        </p:grpSpPr>
        <p:sp>
          <p:nvSpPr>
            <p:cNvPr id="66"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67"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69" name="Title Text"/>
          <p:cNvSpPr txBox="1">
            <a:spLocks noGrp="1"/>
          </p:cNvSpPr>
          <p:nvPr>
            <p:ph type="title"/>
          </p:nvPr>
        </p:nvSpPr>
        <p:spPr>
          <a:xfrm>
            <a:off x="304800" y="107693"/>
            <a:ext cx="11582400" cy="939801"/>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70" name="Body Level One…"/>
          <p:cNvSpPr txBox="1">
            <a:spLocks noGrp="1"/>
          </p:cNvSpPr>
          <p:nvPr>
            <p:ph type="body" idx="1"/>
          </p:nvPr>
        </p:nvSpPr>
        <p:spPr>
          <a:xfrm>
            <a:off x="304800" y="1246907"/>
            <a:ext cx="11582400" cy="5382494"/>
          </a:xfrm>
          <a:prstGeom prst="rect">
            <a:avLst/>
          </a:prstGeom>
        </p:spPr>
        <p:txBody>
          <a:bodyPr lIns="0" tIns="0" rIns="0" bIns="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71"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sp>
        <p:nvSpPr>
          <p:cNvPr id="78" name="Title Text"/>
          <p:cNvSpPr txBox="1">
            <a:spLocks noGrp="1"/>
          </p:cNvSpPr>
          <p:nvPr>
            <p:ph type="title"/>
          </p:nvPr>
        </p:nvSpPr>
        <p:spPr>
          <a:xfrm>
            <a:off x="963084" y="4406905"/>
            <a:ext cx="10363201" cy="1362080"/>
          </a:xfrm>
          <a:prstGeom prst="rect">
            <a:avLst/>
          </a:prstGeom>
        </p:spPr>
        <p:txBody>
          <a:bodyPr lIns="0" tIns="0" rIns="0" bIns="0"/>
          <a:lstStyle>
            <a:lvl1pPr>
              <a:lnSpc>
                <a:spcPct val="90000"/>
              </a:lnSpc>
              <a:defRPr sz="4000" cap="all">
                <a:solidFill>
                  <a:srgbClr val="002850"/>
                </a:solidFill>
              </a:defRPr>
            </a:lvl1pPr>
          </a:lstStyle>
          <a:p>
            <a:r>
              <a:t>Title Text</a:t>
            </a:r>
          </a:p>
        </p:txBody>
      </p:sp>
      <p:sp>
        <p:nvSpPr>
          <p:cNvPr id="79" name="Body Level One…"/>
          <p:cNvSpPr txBox="1">
            <a:spLocks noGrp="1"/>
          </p:cNvSpPr>
          <p:nvPr>
            <p:ph type="body" sz="quarter" idx="1"/>
          </p:nvPr>
        </p:nvSpPr>
        <p:spPr>
          <a:xfrm>
            <a:off x="963084" y="2906713"/>
            <a:ext cx="10363201" cy="1500192"/>
          </a:xfrm>
          <a:prstGeom prst="rect">
            <a:avLst/>
          </a:prstGeom>
        </p:spPr>
        <p:txBody>
          <a:bodyPr lIns="0" tIns="0" rIns="0" bIns="0" anchor="b"/>
          <a:lstStyle>
            <a:lvl1pPr marL="0" indent="0">
              <a:lnSpc>
                <a:spcPct val="100000"/>
              </a:lnSpc>
              <a:spcBef>
                <a:spcPts val="600"/>
              </a:spcBef>
              <a:buClrTx/>
              <a:buSzTx/>
              <a:buFontTx/>
              <a:buNone/>
              <a:defRPr sz="2000">
                <a:solidFill>
                  <a:srgbClr val="363636"/>
                </a:solidFill>
              </a:defRPr>
            </a:lvl1pPr>
            <a:lvl2pPr marL="0" indent="0">
              <a:lnSpc>
                <a:spcPct val="100000"/>
              </a:lnSpc>
              <a:spcBef>
                <a:spcPts val="600"/>
              </a:spcBef>
              <a:buClrTx/>
              <a:buSzTx/>
              <a:buFontTx/>
              <a:buNone/>
              <a:defRPr sz="2000">
                <a:solidFill>
                  <a:srgbClr val="363636"/>
                </a:solidFill>
              </a:defRPr>
            </a:lvl2pPr>
            <a:lvl3pPr marL="0" indent="0">
              <a:lnSpc>
                <a:spcPct val="100000"/>
              </a:lnSpc>
              <a:spcBef>
                <a:spcPts val="600"/>
              </a:spcBef>
              <a:buClrTx/>
              <a:buSzTx/>
              <a:buFontTx/>
              <a:buNone/>
              <a:defRPr sz="2000">
                <a:solidFill>
                  <a:srgbClr val="363636"/>
                </a:solidFill>
              </a:defRPr>
            </a:lvl3pPr>
            <a:lvl4pPr marL="0" indent="0">
              <a:lnSpc>
                <a:spcPct val="100000"/>
              </a:lnSpc>
              <a:spcBef>
                <a:spcPts val="600"/>
              </a:spcBef>
              <a:buClrTx/>
              <a:buSzTx/>
              <a:buFontTx/>
              <a:buNone/>
              <a:defRPr sz="2000">
                <a:solidFill>
                  <a:srgbClr val="363636"/>
                </a:solidFill>
              </a:defRPr>
            </a:lvl4pPr>
            <a:lvl5pPr marL="0" indent="0">
              <a:lnSpc>
                <a:spcPct val="100000"/>
              </a:lnSpc>
              <a:spcBef>
                <a:spcPts val="600"/>
              </a:spcBef>
              <a:buClrTx/>
              <a:buSzTx/>
              <a:buFontTx/>
              <a:buNone/>
              <a:defRPr sz="2000">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80"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grpSp>
        <p:nvGrpSpPr>
          <p:cNvPr id="89" name="Group 4"/>
          <p:cNvGrpSpPr/>
          <p:nvPr/>
        </p:nvGrpSpPr>
        <p:grpSpPr>
          <a:xfrm>
            <a:off x="-7" y="6791319"/>
            <a:ext cx="12192010" cy="66688"/>
            <a:chOff x="0" y="0"/>
            <a:chExt cx="12192009" cy="66686"/>
          </a:xfrm>
        </p:grpSpPr>
        <p:sp>
          <p:nvSpPr>
            <p:cNvPr id="87"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88"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92" name="Group 10"/>
          <p:cNvGrpSpPr/>
          <p:nvPr/>
        </p:nvGrpSpPr>
        <p:grpSpPr>
          <a:xfrm>
            <a:off x="-7" y="1072649"/>
            <a:ext cx="9288390" cy="53118"/>
            <a:chOff x="0" y="0"/>
            <a:chExt cx="9288389" cy="53116"/>
          </a:xfrm>
        </p:grpSpPr>
        <p:sp>
          <p:nvSpPr>
            <p:cNvPr id="90"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91"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93" name="Title Text"/>
          <p:cNvSpPr txBox="1">
            <a:spLocks noGrp="1"/>
          </p:cNvSpPr>
          <p:nvPr>
            <p:ph type="title"/>
          </p:nvPr>
        </p:nvSpPr>
        <p:spPr>
          <a:xfrm>
            <a:off x="304800" y="107693"/>
            <a:ext cx="11582400" cy="939801"/>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94" name="Body Level One…"/>
          <p:cNvSpPr txBox="1">
            <a:spLocks noGrp="1"/>
          </p:cNvSpPr>
          <p:nvPr>
            <p:ph type="body" sz="half" idx="1"/>
          </p:nvPr>
        </p:nvSpPr>
        <p:spPr>
          <a:xfrm>
            <a:off x="304800" y="1447800"/>
            <a:ext cx="5689600" cy="5181600"/>
          </a:xfrm>
          <a:prstGeom prst="rect">
            <a:avLst/>
          </a:prstGeom>
        </p:spPr>
        <p:txBody>
          <a:bodyPr lIns="0" tIns="0" rIns="0" bIns="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95"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grpSp>
        <p:nvGrpSpPr>
          <p:cNvPr id="104" name="Group 4"/>
          <p:cNvGrpSpPr/>
          <p:nvPr/>
        </p:nvGrpSpPr>
        <p:grpSpPr>
          <a:xfrm>
            <a:off x="-7" y="6791319"/>
            <a:ext cx="12192010" cy="66688"/>
            <a:chOff x="0" y="0"/>
            <a:chExt cx="12192009" cy="66686"/>
          </a:xfrm>
        </p:grpSpPr>
        <p:sp>
          <p:nvSpPr>
            <p:cNvPr id="102"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03"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107" name="Group 10"/>
          <p:cNvGrpSpPr/>
          <p:nvPr/>
        </p:nvGrpSpPr>
        <p:grpSpPr>
          <a:xfrm>
            <a:off x="-7" y="1072649"/>
            <a:ext cx="9288390" cy="53118"/>
            <a:chOff x="0" y="0"/>
            <a:chExt cx="9288389" cy="53116"/>
          </a:xfrm>
        </p:grpSpPr>
        <p:sp>
          <p:nvSpPr>
            <p:cNvPr id="105"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06"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108" name="Body Level One…"/>
          <p:cNvSpPr txBox="1">
            <a:spLocks noGrp="1"/>
          </p:cNvSpPr>
          <p:nvPr>
            <p:ph type="body" sz="quarter" idx="1"/>
          </p:nvPr>
        </p:nvSpPr>
        <p:spPr>
          <a:xfrm>
            <a:off x="304800" y="1413932"/>
            <a:ext cx="5691717" cy="639763"/>
          </a:xfrm>
          <a:prstGeom prst="rect">
            <a:avLst/>
          </a:prstGeom>
        </p:spPr>
        <p:txBody>
          <a:bodyPr lIns="0" tIns="0" rIns="0" bIns="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109" name="Text Placeholder 4"/>
          <p:cNvSpPr>
            <a:spLocks noGrp="1"/>
          </p:cNvSpPr>
          <p:nvPr>
            <p:ph type="body" sz="quarter" idx="21"/>
          </p:nvPr>
        </p:nvSpPr>
        <p:spPr>
          <a:xfrm>
            <a:off x="6193368" y="1413931"/>
            <a:ext cx="5693839" cy="639768"/>
          </a:xfrm>
          <a:prstGeom prst="rect">
            <a:avLst/>
          </a:prstGeom>
        </p:spPr>
        <p:txBody>
          <a:bodyPr lIns="0" tIns="0" rIns="0" bIns="0" anchor="b"/>
          <a:lstStyle/>
          <a:p>
            <a:endParaRPr/>
          </a:p>
        </p:txBody>
      </p:sp>
      <p:sp>
        <p:nvSpPr>
          <p:cNvPr id="110" name="Title Text"/>
          <p:cNvSpPr txBox="1">
            <a:spLocks noGrp="1"/>
          </p:cNvSpPr>
          <p:nvPr>
            <p:ph type="title"/>
          </p:nvPr>
        </p:nvSpPr>
        <p:spPr>
          <a:xfrm>
            <a:off x="304800" y="228603"/>
            <a:ext cx="11582400" cy="939804"/>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111"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Title Only">
    <p:spTree>
      <p:nvGrpSpPr>
        <p:cNvPr id="1" name=""/>
        <p:cNvGrpSpPr/>
        <p:nvPr/>
      </p:nvGrpSpPr>
      <p:grpSpPr>
        <a:xfrm>
          <a:off x="0" y="0"/>
          <a:ext cx="0" cy="0"/>
          <a:chOff x="0" y="0"/>
          <a:chExt cx="0" cy="0"/>
        </a:xfrm>
      </p:grpSpPr>
      <p:grpSp>
        <p:nvGrpSpPr>
          <p:cNvPr id="120" name="Group 4"/>
          <p:cNvGrpSpPr/>
          <p:nvPr/>
        </p:nvGrpSpPr>
        <p:grpSpPr>
          <a:xfrm>
            <a:off x="-7" y="6791319"/>
            <a:ext cx="12192010" cy="66688"/>
            <a:chOff x="0" y="0"/>
            <a:chExt cx="12192009" cy="66686"/>
          </a:xfrm>
        </p:grpSpPr>
        <p:sp>
          <p:nvSpPr>
            <p:cNvPr id="118"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19"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123" name="Group 10"/>
          <p:cNvGrpSpPr/>
          <p:nvPr/>
        </p:nvGrpSpPr>
        <p:grpSpPr>
          <a:xfrm>
            <a:off x="-7" y="1072649"/>
            <a:ext cx="9288390" cy="53118"/>
            <a:chOff x="0" y="0"/>
            <a:chExt cx="9288389" cy="53116"/>
          </a:xfrm>
        </p:grpSpPr>
        <p:sp>
          <p:nvSpPr>
            <p:cNvPr id="121"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22"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124" name="Title Text"/>
          <p:cNvSpPr txBox="1">
            <a:spLocks noGrp="1"/>
          </p:cNvSpPr>
          <p:nvPr>
            <p:ph type="title"/>
          </p:nvPr>
        </p:nvSpPr>
        <p:spPr>
          <a:xfrm>
            <a:off x="304800" y="107693"/>
            <a:ext cx="11582400" cy="939801"/>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125"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grpSp>
        <p:nvGrpSpPr>
          <p:cNvPr id="134" name="Group 4"/>
          <p:cNvGrpSpPr/>
          <p:nvPr/>
        </p:nvGrpSpPr>
        <p:grpSpPr>
          <a:xfrm>
            <a:off x="-7" y="6791319"/>
            <a:ext cx="12192010" cy="66688"/>
            <a:chOff x="0" y="0"/>
            <a:chExt cx="12192009" cy="66686"/>
          </a:xfrm>
        </p:grpSpPr>
        <p:sp>
          <p:nvSpPr>
            <p:cNvPr id="132"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33"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137" name="Group 10"/>
          <p:cNvGrpSpPr/>
          <p:nvPr/>
        </p:nvGrpSpPr>
        <p:grpSpPr>
          <a:xfrm>
            <a:off x="-7" y="1072649"/>
            <a:ext cx="9288390" cy="53118"/>
            <a:chOff x="0" y="0"/>
            <a:chExt cx="9288389" cy="53116"/>
          </a:xfrm>
        </p:grpSpPr>
        <p:sp>
          <p:nvSpPr>
            <p:cNvPr id="135"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36"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138"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pic>
        <p:nvPicPr>
          <p:cNvPr id="145" name="Picture 6" descr="Picture 6"/>
          <p:cNvPicPr>
            <a:picLocks noChangeAspect="1"/>
          </p:cNvPicPr>
          <p:nvPr/>
        </p:nvPicPr>
        <p:blipFill>
          <a:blip r:embed="rId2"/>
          <a:stretch>
            <a:fillRect/>
          </a:stretch>
        </p:blipFill>
        <p:spPr>
          <a:xfrm>
            <a:off x="11226103" y="6330312"/>
            <a:ext cx="635929" cy="345157"/>
          </a:xfrm>
          <a:prstGeom prst="rect">
            <a:avLst/>
          </a:prstGeom>
          <a:ln w="12700">
            <a:miter lim="400000"/>
          </a:ln>
        </p:spPr>
      </p:pic>
      <p:sp>
        <p:nvSpPr>
          <p:cNvPr id="146" name="Subtitle 2"/>
          <p:cNvSpPr txBox="1"/>
          <p:nvPr/>
        </p:nvSpPr>
        <p:spPr>
          <a:xfrm>
            <a:off x="1717502" y="6099204"/>
            <a:ext cx="9360060" cy="53236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b">
            <a:normAutofit/>
          </a:bodyPr>
          <a:lstStyle/>
          <a:p>
            <a:pPr algn="r">
              <a:spcBef>
                <a:spcPts val="200"/>
              </a:spcBef>
              <a:defRPr sz="1000" b="1">
                <a:solidFill>
                  <a:srgbClr val="969696"/>
                </a:solidFill>
                <a:latin typeface="Arial"/>
                <a:ea typeface="Arial"/>
                <a:cs typeface="Arial"/>
                <a:sym typeface="Arial"/>
              </a:defRPr>
            </a:pPr>
            <a:r>
              <a:t>Supported by Eli Lilly and Company.</a:t>
            </a:r>
          </a:p>
          <a:p>
            <a:pPr algn="r">
              <a:spcBef>
                <a:spcPts val="200"/>
              </a:spcBef>
              <a:defRPr sz="1000">
                <a:solidFill>
                  <a:srgbClr val="969696"/>
                </a:solidFill>
                <a:latin typeface="Arial"/>
                <a:ea typeface="Arial"/>
                <a:cs typeface="Arial"/>
                <a:sym typeface="Arial"/>
              </a:defRPr>
            </a:pPr>
            <a:r>
              <a:t> Eli Lilly and Company has not influenced the content of this publication</a:t>
            </a:r>
          </a:p>
        </p:txBody>
      </p:sp>
      <p:sp>
        <p:nvSpPr>
          <p:cNvPr id="147"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1_Comparison">
    <p:spTree>
      <p:nvGrpSpPr>
        <p:cNvPr id="1" name=""/>
        <p:cNvGrpSpPr/>
        <p:nvPr/>
      </p:nvGrpSpPr>
      <p:grpSpPr>
        <a:xfrm>
          <a:off x="0" y="0"/>
          <a:ext cx="0" cy="0"/>
          <a:chOff x="0" y="0"/>
          <a:chExt cx="0" cy="0"/>
        </a:xfrm>
      </p:grpSpPr>
      <p:grpSp>
        <p:nvGrpSpPr>
          <p:cNvPr id="156" name="Group 4"/>
          <p:cNvGrpSpPr/>
          <p:nvPr/>
        </p:nvGrpSpPr>
        <p:grpSpPr>
          <a:xfrm>
            <a:off x="-7" y="6791319"/>
            <a:ext cx="12192010" cy="66688"/>
            <a:chOff x="0" y="0"/>
            <a:chExt cx="12192009" cy="66686"/>
          </a:xfrm>
        </p:grpSpPr>
        <p:sp>
          <p:nvSpPr>
            <p:cNvPr id="154"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55"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159" name="Group 10"/>
          <p:cNvGrpSpPr/>
          <p:nvPr/>
        </p:nvGrpSpPr>
        <p:grpSpPr>
          <a:xfrm>
            <a:off x="-7" y="1072649"/>
            <a:ext cx="9288390" cy="53118"/>
            <a:chOff x="0" y="0"/>
            <a:chExt cx="9288389" cy="53116"/>
          </a:xfrm>
        </p:grpSpPr>
        <p:sp>
          <p:nvSpPr>
            <p:cNvPr id="157"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58"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160" name="Body Level One…"/>
          <p:cNvSpPr txBox="1">
            <a:spLocks noGrp="1"/>
          </p:cNvSpPr>
          <p:nvPr>
            <p:ph type="body" sz="quarter" idx="1"/>
          </p:nvPr>
        </p:nvSpPr>
        <p:spPr>
          <a:xfrm>
            <a:off x="304800" y="1413932"/>
            <a:ext cx="5691717" cy="639763"/>
          </a:xfrm>
          <a:prstGeom prst="rect">
            <a:avLst/>
          </a:prstGeom>
        </p:spPr>
        <p:txBody>
          <a:bodyPr lIns="0" tIns="0" rIns="0" bIns="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161" name="Text Placeholder 4"/>
          <p:cNvSpPr>
            <a:spLocks noGrp="1"/>
          </p:cNvSpPr>
          <p:nvPr>
            <p:ph type="body" sz="quarter" idx="21"/>
          </p:nvPr>
        </p:nvSpPr>
        <p:spPr>
          <a:xfrm>
            <a:off x="6193368" y="1413931"/>
            <a:ext cx="5693839" cy="639768"/>
          </a:xfrm>
          <a:prstGeom prst="rect">
            <a:avLst/>
          </a:prstGeom>
        </p:spPr>
        <p:txBody>
          <a:bodyPr lIns="0" tIns="0" rIns="0" bIns="0" anchor="b"/>
          <a:lstStyle/>
          <a:p>
            <a:endParaRPr/>
          </a:p>
        </p:txBody>
      </p:sp>
      <p:sp>
        <p:nvSpPr>
          <p:cNvPr id="162" name="Title Text"/>
          <p:cNvSpPr txBox="1">
            <a:spLocks noGrp="1"/>
          </p:cNvSpPr>
          <p:nvPr>
            <p:ph type="title"/>
          </p:nvPr>
        </p:nvSpPr>
        <p:spPr>
          <a:xfrm>
            <a:off x="304800" y="131714"/>
            <a:ext cx="11582400" cy="939804"/>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163"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
  <p:cSld name="5_Title Slide">
    <p:spTree>
      <p:nvGrpSpPr>
        <p:cNvPr id="1" name=""/>
        <p:cNvGrpSpPr/>
        <p:nvPr/>
      </p:nvGrpSpPr>
      <p:grpSpPr>
        <a:xfrm>
          <a:off x="0" y="0"/>
          <a:ext cx="0" cy="0"/>
          <a:chOff x="0" y="0"/>
          <a:chExt cx="0" cy="0"/>
        </a:xfrm>
      </p:grpSpPr>
      <p:pic>
        <p:nvPicPr>
          <p:cNvPr id="170" name="Picture 3" descr="Picture 3"/>
          <p:cNvPicPr>
            <a:picLocks noChangeAspect="1"/>
          </p:cNvPicPr>
          <p:nvPr/>
        </p:nvPicPr>
        <p:blipFill>
          <a:blip r:embed="rId2"/>
          <a:stretch>
            <a:fillRect/>
          </a:stretch>
        </p:blipFill>
        <p:spPr>
          <a:xfrm>
            <a:off x="11226103" y="6330312"/>
            <a:ext cx="635929" cy="345157"/>
          </a:xfrm>
          <a:prstGeom prst="rect">
            <a:avLst/>
          </a:prstGeom>
          <a:ln w="12700">
            <a:miter lim="400000"/>
          </a:ln>
        </p:spPr>
      </p:pic>
      <p:sp>
        <p:nvSpPr>
          <p:cNvPr id="171" name="Subtitle 2"/>
          <p:cNvSpPr txBox="1"/>
          <p:nvPr/>
        </p:nvSpPr>
        <p:spPr>
          <a:xfrm>
            <a:off x="1717502" y="6099204"/>
            <a:ext cx="9360060" cy="53236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b">
            <a:normAutofit/>
          </a:bodyPr>
          <a:lstStyle/>
          <a:p>
            <a:pPr algn="r">
              <a:spcBef>
                <a:spcPts val="200"/>
              </a:spcBef>
              <a:defRPr sz="1000" b="1">
                <a:solidFill>
                  <a:srgbClr val="363636"/>
                </a:solidFill>
                <a:latin typeface="Arial"/>
                <a:ea typeface="Arial"/>
                <a:cs typeface="Arial"/>
                <a:sym typeface="Arial"/>
              </a:defRPr>
            </a:pPr>
            <a:r>
              <a:t>Supported by Eli Lilly and Company.</a:t>
            </a:r>
          </a:p>
          <a:p>
            <a:pPr algn="r">
              <a:spcBef>
                <a:spcPts val="200"/>
              </a:spcBef>
              <a:defRPr sz="1000">
                <a:solidFill>
                  <a:srgbClr val="363636"/>
                </a:solidFill>
                <a:latin typeface="Arial"/>
                <a:ea typeface="Arial"/>
                <a:cs typeface="Arial"/>
                <a:sym typeface="Arial"/>
              </a:defRPr>
            </a:pPr>
            <a:r>
              <a:t> Eli Lilly and Company has not influenced the content of this publication</a:t>
            </a:r>
          </a:p>
        </p:txBody>
      </p:sp>
      <p:sp>
        <p:nvSpPr>
          <p:cNvPr id="172"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x">
  <p:cSld name="2_Comparison">
    <p:spTree>
      <p:nvGrpSpPr>
        <p:cNvPr id="1" name=""/>
        <p:cNvGrpSpPr/>
        <p:nvPr/>
      </p:nvGrpSpPr>
      <p:grpSpPr>
        <a:xfrm>
          <a:off x="0" y="0"/>
          <a:ext cx="0" cy="0"/>
          <a:chOff x="0" y="0"/>
          <a:chExt cx="0" cy="0"/>
        </a:xfrm>
      </p:grpSpPr>
      <p:grpSp>
        <p:nvGrpSpPr>
          <p:cNvPr id="181" name="Group 4"/>
          <p:cNvGrpSpPr/>
          <p:nvPr/>
        </p:nvGrpSpPr>
        <p:grpSpPr>
          <a:xfrm>
            <a:off x="-7" y="6791319"/>
            <a:ext cx="12192010" cy="66688"/>
            <a:chOff x="0" y="0"/>
            <a:chExt cx="12192009" cy="66686"/>
          </a:xfrm>
        </p:grpSpPr>
        <p:sp>
          <p:nvSpPr>
            <p:cNvPr id="179"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80"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184" name="Group 10"/>
          <p:cNvGrpSpPr/>
          <p:nvPr/>
        </p:nvGrpSpPr>
        <p:grpSpPr>
          <a:xfrm>
            <a:off x="-7" y="1072649"/>
            <a:ext cx="9288390" cy="53118"/>
            <a:chOff x="0" y="0"/>
            <a:chExt cx="9288389" cy="53116"/>
          </a:xfrm>
        </p:grpSpPr>
        <p:sp>
          <p:nvSpPr>
            <p:cNvPr id="182"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83"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185" name="Body Level One…"/>
          <p:cNvSpPr txBox="1">
            <a:spLocks noGrp="1"/>
          </p:cNvSpPr>
          <p:nvPr>
            <p:ph type="body" sz="quarter" idx="1"/>
          </p:nvPr>
        </p:nvSpPr>
        <p:spPr>
          <a:xfrm>
            <a:off x="304800" y="1413932"/>
            <a:ext cx="5691717" cy="639763"/>
          </a:xfrm>
          <a:prstGeom prst="rect">
            <a:avLst/>
          </a:prstGeom>
        </p:spPr>
        <p:txBody>
          <a:bodyPr lIns="0" tIns="0" rIns="0" bIns="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186" name="Text Placeholder 4"/>
          <p:cNvSpPr>
            <a:spLocks noGrp="1"/>
          </p:cNvSpPr>
          <p:nvPr>
            <p:ph type="body" sz="quarter" idx="21"/>
          </p:nvPr>
        </p:nvSpPr>
        <p:spPr>
          <a:xfrm>
            <a:off x="6193366" y="1413931"/>
            <a:ext cx="5693840" cy="639768"/>
          </a:xfrm>
          <a:prstGeom prst="rect">
            <a:avLst/>
          </a:prstGeom>
        </p:spPr>
        <p:txBody>
          <a:bodyPr lIns="0" tIns="0" rIns="0" bIns="0" anchor="b"/>
          <a:lstStyle/>
          <a:p>
            <a:endParaRPr/>
          </a:p>
        </p:txBody>
      </p:sp>
      <p:sp>
        <p:nvSpPr>
          <p:cNvPr id="187" name="Title Text"/>
          <p:cNvSpPr txBox="1">
            <a:spLocks noGrp="1"/>
          </p:cNvSpPr>
          <p:nvPr>
            <p:ph type="title"/>
          </p:nvPr>
        </p:nvSpPr>
        <p:spPr>
          <a:xfrm>
            <a:off x="304800" y="137765"/>
            <a:ext cx="11582400" cy="939804"/>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188" name="Slide Number"/>
          <p:cNvSpPr txBox="1">
            <a:spLocks noGrp="1"/>
          </p:cNvSpPr>
          <p:nvPr>
            <p:ph type="sldNum" sz="quarter" idx="2"/>
          </p:nvPr>
        </p:nvSpPr>
        <p:spPr>
          <a:xfrm>
            <a:off x="8463948" y="6224225"/>
            <a:ext cx="273652" cy="264251"/>
          </a:xfrm>
          <a:prstGeom prst="rect">
            <a:avLst/>
          </a:prstGeom>
        </p:spPr>
        <p:txBody>
          <a:bodyPr/>
          <a:lstStyle>
            <a:lvl1pPr algn="r">
              <a:defRPr sz="1200">
                <a:solidFill>
                  <a:srgbClr val="969696"/>
                </a:solidFill>
              </a:defRPr>
            </a:lvl1p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x">
  <p:cSld name="3_Title Slide">
    <p:bg>
      <p:bgPr>
        <a:solidFill>
          <a:srgbClr val="E7E6E6"/>
        </a:solidFill>
        <a:effectLst/>
      </p:bgPr>
    </p:bg>
    <p:spTree>
      <p:nvGrpSpPr>
        <p:cNvPr id="1" name=""/>
        <p:cNvGrpSpPr/>
        <p:nvPr/>
      </p:nvGrpSpPr>
      <p:grpSpPr>
        <a:xfrm>
          <a:off x="0" y="0"/>
          <a:ext cx="0" cy="0"/>
          <a:chOff x="0" y="0"/>
          <a:chExt cx="0" cy="0"/>
        </a:xfrm>
      </p:grpSpPr>
      <p:sp>
        <p:nvSpPr>
          <p:cNvPr id="195" name="Block Arc 30"/>
          <p:cNvSpPr/>
          <p:nvPr/>
        </p:nvSpPr>
        <p:spPr>
          <a:xfrm rot="5400000">
            <a:off x="-1079065" y="1851969"/>
            <a:ext cx="5419723" cy="11240946"/>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anchor="ctr"/>
          <a:lstStyle/>
          <a:p>
            <a:pPr algn="ctr">
              <a:defRPr>
                <a:solidFill>
                  <a:srgbClr val="969696"/>
                </a:solidFill>
                <a:latin typeface="Arial"/>
                <a:ea typeface="Arial"/>
                <a:cs typeface="Arial"/>
                <a:sym typeface="Arial"/>
              </a:defRPr>
            </a:pPr>
            <a:endParaRPr/>
          </a:p>
        </p:txBody>
      </p:sp>
      <p:sp>
        <p:nvSpPr>
          <p:cNvPr id="196" name="Block Arc 31"/>
          <p:cNvSpPr/>
          <p:nvPr/>
        </p:nvSpPr>
        <p:spPr>
          <a:xfrm rot="16200000">
            <a:off x="-2350602" y="-3066767"/>
            <a:ext cx="8269668" cy="11588752"/>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anchor="ctr"/>
          <a:lstStyle/>
          <a:p>
            <a:pPr algn="ctr">
              <a:defRPr>
                <a:solidFill>
                  <a:srgbClr val="969696"/>
                </a:solidFill>
                <a:latin typeface="Arial"/>
                <a:ea typeface="Arial"/>
                <a:cs typeface="Arial"/>
                <a:sym typeface="Arial"/>
              </a:defRPr>
            </a:pPr>
            <a:endParaRPr/>
          </a:p>
        </p:txBody>
      </p:sp>
      <p:sp>
        <p:nvSpPr>
          <p:cNvPr id="197" name="Oval 27"/>
          <p:cNvSpPr/>
          <p:nvPr/>
        </p:nvSpPr>
        <p:spPr>
          <a:xfrm>
            <a:off x="-3773439" y="-1171954"/>
            <a:ext cx="11117620" cy="11117614"/>
          </a:xfrm>
          <a:prstGeom prst="ellipse">
            <a:avLst/>
          </a:prstGeom>
          <a:solidFill>
            <a:srgbClr val="FFFFFF"/>
          </a:solidFill>
          <a:ln w="12700">
            <a:miter lim="400000"/>
          </a:ln>
        </p:spPr>
        <p:txBody>
          <a:bodyPr lIns="45718" tIns="45718" rIns="45718" bIns="45718" anchor="ctr"/>
          <a:lstStyle/>
          <a:p>
            <a:pPr algn="ctr">
              <a:defRPr>
                <a:latin typeface="Arial"/>
                <a:ea typeface="Arial"/>
                <a:cs typeface="Arial"/>
                <a:sym typeface="Arial"/>
              </a:defRPr>
            </a:pPr>
            <a:endParaRPr/>
          </a:p>
        </p:txBody>
      </p:sp>
      <p:pic>
        <p:nvPicPr>
          <p:cNvPr id="198"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199" name="Presentation title here"/>
          <p:cNvSpPr txBox="1">
            <a:spLocks noGrp="1"/>
          </p:cNvSpPr>
          <p:nvPr>
            <p:ph type="title" hasCustomPrompt="1"/>
          </p:nvPr>
        </p:nvSpPr>
        <p:spPr>
          <a:xfrm>
            <a:off x="609601" y="3182241"/>
            <a:ext cx="4450404" cy="1960567"/>
          </a:xfrm>
          <a:prstGeom prst="rect">
            <a:avLst/>
          </a:prstGeom>
        </p:spPr>
        <p:txBody>
          <a:bodyPr anchor="b"/>
          <a:lstStyle>
            <a:lvl1pPr>
              <a:defRPr sz="4400">
                <a:solidFill>
                  <a:srgbClr val="171716"/>
                </a:solidFill>
              </a:defRPr>
            </a:lvl1pPr>
          </a:lstStyle>
          <a:p>
            <a:r>
              <a:t>Presentation title here</a:t>
            </a:r>
          </a:p>
        </p:txBody>
      </p:sp>
      <p:sp>
        <p:nvSpPr>
          <p:cNvPr id="200" name="Body Level One…"/>
          <p:cNvSpPr txBox="1">
            <a:spLocks noGrp="1"/>
          </p:cNvSpPr>
          <p:nvPr>
            <p:ph type="body" sz="quarter" idx="1"/>
          </p:nvPr>
        </p:nvSpPr>
        <p:spPr>
          <a:xfrm>
            <a:off x="609601" y="5293485"/>
            <a:ext cx="4450404" cy="345854"/>
          </a:xfrm>
          <a:prstGeom prst="rect">
            <a:avLst/>
          </a:prstGeom>
        </p:spPr>
        <p:txBody>
          <a:bodyPr/>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grpSp>
        <p:nvGrpSpPr>
          <p:cNvPr id="203" name="Group 8"/>
          <p:cNvGrpSpPr/>
          <p:nvPr/>
        </p:nvGrpSpPr>
        <p:grpSpPr>
          <a:xfrm>
            <a:off x="-6" y="5224321"/>
            <a:ext cx="4450414" cy="1"/>
            <a:chOff x="0" y="0"/>
            <a:chExt cx="4450412" cy="0"/>
          </a:xfrm>
        </p:grpSpPr>
        <p:sp>
          <p:nvSpPr>
            <p:cNvPr id="201" name="Straight Connector 23"/>
            <p:cNvSpPr/>
            <p:nvPr/>
          </p:nvSpPr>
          <p:spPr>
            <a:xfrm>
              <a:off x="678379" y="0"/>
              <a:ext cx="3772034"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202" name="Straight Connector 6"/>
            <p:cNvSpPr/>
            <p:nvPr/>
          </p:nvSpPr>
          <p:spPr>
            <a:xfrm>
              <a:off x="0" y="0"/>
              <a:ext cx="3772034"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sp>
        <p:nvSpPr>
          <p:cNvPr id="204" name="Freeform: Shape 29"/>
          <p:cNvSpPr>
            <a:spLocks noGrp="1"/>
          </p:cNvSpPr>
          <p:nvPr>
            <p:ph type="pic" idx="21"/>
          </p:nvPr>
        </p:nvSpPr>
        <p:spPr>
          <a:xfrm>
            <a:off x="5563467" y="0"/>
            <a:ext cx="6628535" cy="6858000"/>
          </a:xfrm>
          <a:prstGeom prst="rect">
            <a:avLst/>
          </a:prstGeom>
        </p:spPr>
        <p:txBody>
          <a:bodyPr lIns="91439" tIns="45719" rIns="91439" bIns="45719">
            <a:noAutofit/>
          </a:bodyPr>
          <a:lstStyle/>
          <a:p>
            <a:endParaRPr/>
          </a:p>
        </p:txBody>
      </p:sp>
      <p:sp>
        <p:nvSpPr>
          <p:cNvPr id="205"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x">
  <p:cSld name="9_Title Slide">
    <p:spTree>
      <p:nvGrpSpPr>
        <p:cNvPr id="1" name=""/>
        <p:cNvGrpSpPr/>
        <p:nvPr/>
      </p:nvGrpSpPr>
      <p:grpSpPr>
        <a:xfrm>
          <a:off x="0" y="0"/>
          <a:ext cx="0" cy="0"/>
          <a:chOff x="0" y="0"/>
          <a:chExt cx="0" cy="0"/>
        </a:xfrm>
      </p:grpSpPr>
      <p:pic>
        <p:nvPicPr>
          <p:cNvPr id="212"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213" name="Picture Placeholder 21"/>
          <p:cNvSpPr>
            <a:spLocks noGrp="1"/>
          </p:cNvSpPr>
          <p:nvPr>
            <p:ph type="pic" sz="half" idx="21"/>
          </p:nvPr>
        </p:nvSpPr>
        <p:spPr>
          <a:xfrm>
            <a:off x="678378" y="766380"/>
            <a:ext cx="5325206" cy="5325239"/>
          </a:xfrm>
          <a:prstGeom prst="rect">
            <a:avLst/>
          </a:prstGeom>
          <a:ln w="63500">
            <a:solidFill>
              <a:srgbClr val="74707C"/>
            </a:solidFill>
            <a:round/>
          </a:ln>
        </p:spPr>
        <p:txBody>
          <a:bodyPr lIns="91439" tIns="45719" rIns="91439" bIns="45719">
            <a:noAutofit/>
          </a:bodyPr>
          <a:lstStyle/>
          <a:p>
            <a:endParaRPr/>
          </a:p>
        </p:txBody>
      </p:sp>
      <p:pic>
        <p:nvPicPr>
          <p:cNvPr id="214" name="Picture 7" descr="Picture 7"/>
          <p:cNvPicPr>
            <a:picLocks noChangeAspect="1"/>
          </p:cNvPicPr>
          <p:nvPr/>
        </p:nvPicPr>
        <p:blipFill>
          <a:blip r:embed="rId3"/>
          <a:stretch>
            <a:fillRect/>
          </a:stretch>
        </p:blipFill>
        <p:spPr>
          <a:xfrm>
            <a:off x="6605519" y="720500"/>
            <a:ext cx="2700533" cy="980954"/>
          </a:xfrm>
          <a:prstGeom prst="rect">
            <a:avLst/>
          </a:prstGeom>
          <a:ln w="12700">
            <a:miter lim="400000"/>
          </a:ln>
        </p:spPr>
      </p:pic>
      <p:sp>
        <p:nvSpPr>
          <p:cNvPr id="215" name="Presentation title here"/>
          <p:cNvSpPr txBox="1">
            <a:spLocks noGrp="1"/>
          </p:cNvSpPr>
          <p:nvPr>
            <p:ph type="title" hasCustomPrompt="1"/>
          </p:nvPr>
        </p:nvSpPr>
        <p:spPr>
          <a:xfrm>
            <a:off x="6635219" y="2838896"/>
            <a:ext cx="4450404" cy="1379561"/>
          </a:xfrm>
          <a:prstGeom prst="rect">
            <a:avLst/>
          </a:prstGeom>
        </p:spPr>
        <p:txBody>
          <a:bodyPr lIns="0" tIns="0" rIns="0" bIns="0" anchor="b"/>
          <a:lstStyle>
            <a:lvl1pPr>
              <a:defRPr sz="4400">
                <a:solidFill>
                  <a:srgbClr val="171716"/>
                </a:solidFill>
              </a:defRPr>
            </a:lvl1pPr>
          </a:lstStyle>
          <a:p>
            <a:r>
              <a:t>Presentation title here</a:t>
            </a:r>
          </a:p>
        </p:txBody>
      </p:sp>
      <p:sp>
        <p:nvSpPr>
          <p:cNvPr id="216" name="Body Level One…"/>
          <p:cNvSpPr txBox="1">
            <a:spLocks noGrp="1"/>
          </p:cNvSpPr>
          <p:nvPr>
            <p:ph type="body" sz="quarter" idx="1"/>
          </p:nvPr>
        </p:nvSpPr>
        <p:spPr>
          <a:xfrm>
            <a:off x="6635219" y="4369129"/>
            <a:ext cx="4450404" cy="345854"/>
          </a:xfrm>
          <a:prstGeom prst="rect">
            <a:avLst/>
          </a:prstGeom>
        </p:spPr>
        <p:txBody>
          <a:bodyPr lIns="0" tIns="0" rIns="0" bIns="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grpSp>
        <p:nvGrpSpPr>
          <p:cNvPr id="219" name="Group 8"/>
          <p:cNvGrpSpPr/>
          <p:nvPr/>
        </p:nvGrpSpPr>
        <p:grpSpPr>
          <a:xfrm>
            <a:off x="6635214" y="4261631"/>
            <a:ext cx="4450413" cy="12707"/>
            <a:chOff x="-1" y="0"/>
            <a:chExt cx="4450412" cy="12705"/>
          </a:xfrm>
        </p:grpSpPr>
        <p:sp>
          <p:nvSpPr>
            <p:cNvPr id="217" name="Straight Connector 23"/>
            <p:cNvSpPr/>
            <p:nvPr/>
          </p:nvSpPr>
          <p:spPr>
            <a:xfrm flipH="1" flipV="1">
              <a:off x="-2" y="0"/>
              <a:ext cx="3772034" cy="12707"/>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218" name="Straight Connector 6"/>
            <p:cNvSpPr/>
            <p:nvPr/>
          </p:nvSpPr>
          <p:spPr>
            <a:xfrm flipH="1" flipV="1">
              <a:off x="678379" y="0"/>
              <a:ext cx="3772032" cy="12707"/>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sp>
        <p:nvSpPr>
          <p:cNvPr id="220" name="Text Placeholder 52"/>
          <p:cNvSpPr>
            <a:spLocks noGrp="1"/>
          </p:cNvSpPr>
          <p:nvPr>
            <p:ph type="body" sz="quarter" idx="22" hasCustomPrompt="1"/>
          </p:nvPr>
        </p:nvSpPr>
        <p:spPr>
          <a:xfrm>
            <a:off x="6667499" y="5852423"/>
            <a:ext cx="2851904" cy="273782"/>
          </a:xfrm>
          <a:prstGeom prst="rect">
            <a:avLst/>
          </a:prstGeom>
        </p:spPr>
        <p:txBody>
          <a:bodyPr lIns="0" tIns="0" rIns="0" bIns="0" anchor="b"/>
          <a:lstStyle>
            <a:lvl1pPr marL="0" indent="0">
              <a:lnSpc>
                <a:spcPts val="1900"/>
              </a:lnSpc>
              <a:buClrTx/>
              <a:buSzTx/>
              <a:buFontTx/>
              <a:buNone/>
              <a:defRPr sz="1400">
                <a:solidFill>
                  <a:srgbClr val="171716"/>
                </a:solidFill>
              </a:defRPr>
            </a:lvl1pPr>
          </a:lstStyle>
          <a:p>
            <a:r>
              <a:t>DATE</a:t>
            </a:r>
          </a:p>
        </p:txBody>
      </p:sp>
      <p:sp>
        <p:nvSpPr>
          <p:cNvPr id="221"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x">
  <p:cSld name="6_Title Slide">
    <p:spTree>
      <p:nvGrpSpPr>
        <p:cNvPr id="1" name=""/>
        <p:cNvGrpSpPr/>
        <p:nvPr/>
      </p:nvGrpSpPr>
      <p:grpSpPr>
        <a:xfrm>
          <a:off x="0" y="0"/>
          <a:ext cx="0" cy="0"/>
          <a:chOff x="0" y="0"/>
          <a:chExt cx="0" cy="0"/>
        </a:xfrm>
      </p:grpSpPr>
      <p:sp>
        <p:nvSpPr>
          <p:cNvPr id="228"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29" name="Rectangle 36"/>
          <p:cNvSpPr/>
          <p:nvPr/>
        </p:nvSpPr>
        <p:spPr>
          <a:xfrm>
            <a:off x="11060234" y="6256716"/>
            <a:ext cx="660283" cy="575889"/>
          </a:xfrm>
          <a:prstGeom prst="rect">
            <a:avLst/>
          </a:prstGeom>
          <a:solidFill>
            <a:srgbClr val="FFFFF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30" name="Freeform: Shape 25"/>
          <p:cNvSpPr/>
          <p:nvPr/>
        </p:nvSpPr>
        <p:spPr>
          <a:xfrm flipH="1">
            <a:off x="7425241" y="-1098073"/>
            <a:ext cx="4749023"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31"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32" name="Presentation title here"/>
          <p:cNvSpPr txBox="1">
            <a:spLocks noGrp="1"/>
          </p:cNvSpPr>
          <p:nvPr>
            <p:ph type="title" hasCustomPrompt="1"/>
          </p:nvPr>
        </p:nvSpPr>
        <p:spPr>
          <a:xfrm>
            <a:off x="629785" y="3182241"/>
            <a:ext cx="4450406" cy="1960567"/>
          </a:xfrm>
          <a:prstGeom prst="rect">
            <a:avLst/>
          </a:prstGeom>
        </p:spPr>
        <p:txBody>
          <a:bodyPr anchor="b"/>
          <a:lstStyle>
            <a:lvl1pPr>
              <a:defRPr sz="4400">
                <a:solidFill>
                  <a:srgbClr val="171716"/>
                </a:solidFill>
              </a:defRPr>
            </a:lvl1pPr>
          </a:lstStyle>
          <a:p>
            <a:r>
              <a:t>Presentation title here</a:t>
            </a:r>
          </a:p>
        </p:txBody>
      </p:sp>
      <p:sp>
        <p:nvSpPr>
          <p:cNvPr id="233" name="Body Level One…"/>
          <p:cNvSpPr txBox="1">
            <a:spLocks noGrp="1"/>
          </p:cNvSpPr>
          <p:nvPr>
            <p:ph type="body" sz="quarter" idx="1"/>
          </p:nvPr>
        </p:nvSpPr>
        <p:spPr>
          <a:xfrm>
            <a:off x="629785" y="5293485"/>
            <a:ext cx="4450406" cy="345854"/>
          </a:xfrm>
          <a:prstGeom prst="rect">
            <a:avLst/>
          </a:prstGeom>
        </p:spPr>
        <p:txBody>
          <a:bodyPr/>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sp>
        <p:nvSpPr>
          <p:cNvPr id="234" name="Picture Placeholder 31"/>
          <p:cNvSpPr>
            <a:spLocks noGrp="1"/>
          </p:cNvSpPr>
          <p:nvPr>
            <p:ph type="pic" sz="half" idx="21"/>
          </p:nvPr>
        </p:nvSpPr>
        <p:spPr>
          <a:xfrm>
            <a:off x="7636105" y="0"/>
            <a:ext cx="4555898" cy="6858000"/>
          </a:xfrm>
          <a:prstGeom prst="rect">
            <a:avLst/>
          </a:prstGeom>
        </p:spPr>
        <p:txBody>
          <a:bodyPr lIns="91439" tIns="45719" rIns="91439" bIns="45719">
            <a:noAutofit/>
          </a:bodyPr>
          <a:lstStyle/>
          <a:p>
            <a:endParaRPr/>
          </a:p>
        </p:txBody>
      </p:sp>
      <p:grpSp>
        <p:nvGrpSpPr>
          <p:cNvPr id="237" name="Group 33"/>
          <p:cNvGrpSpPr/>
          <p:nvPr/>
        </p:nvGrpSpPr>
        <p:grpSpPr>
          <a:xfrm>
            <a:off x="-6" y="5224321"/>
            <a:ext cx="4450414" cy="1"/>
            <a:chOff x="0" y="0"/>
            <a:chExt cx="4450412" cy="0"/>
          </a:xfrm>
        </p:grpSpPr>
        <p:sp>
          <p:nvSpPr>
            <p:cNvPr id="235" name="Straight Connector 34"/>
            <p:cNvSpPr/>
            <p:nvPr/>
          </p:nvSpPr>
          <p:spPr>
            <a:xfrm>
              <a:off x="678379" y="0"/>
              <a:ext cx="3772034"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236" name="Straight Connector 35"/>
            <p:cNvSpPr/>
            <p:nvPr/>
          </p:nvSpPr>
          <p:spPr>
            <a:xfrm>
              <a:off x="0" y="0"/>
              <a:ext cx="3772034"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pic>
        <p:nvPicPr>
          <p:cNvPr id="238"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239"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x">
  <p:cSld name="5_Title Slide">
    <p:spTree>
      <p:nvGrpSpPr>
        <p:cNvPr id="1" name=""/>
        <p:cNvGrpSpPr/>
        <p:nvPr/>
      </p:nvGrpSpPr>
      <p:grpSpPr>
        <a:xfrm>
          <a:off x="0" y="0"/>
          <a:ext cx="0" cy="0"/>
          <a:chOff x="0" y="0"/>
          <a:chExt cx="0" cy="0"/>
        </a:xfrm>
      </p:grpSpPr>
      <p:sp>
        <p:nvSpPr>
          <p:cNvPr id="246" name="Picture Placeholder 18"/>
          <p:cNvSpPr>
            <a:spLocks noGrp="1"/>
          </p:cNvSpPr>
          <p:nvPr>
            <p:ph type="pic" sz="half" idx="21"/>
          </p:nvPr>
        </p:nvSpPr>
        <p:spPr>
          <a:xfrm>
            <a:off x="2011363" y="2133600"/>
            <a:ext cx="10180637" cy="1902162"/>
          </a:xfrm>
          <a:prstGeom prst="rect">
            <a:avLst/>
          </a:prstGeom>
        </p:spPr>
        <p:txBody>
          <a:bodyPr lIns="91439" tIns="45719" rIns="91439" bIns="45719">
            <a:noAutofit/>
          </a:bodyPr>
          <a:lstStyle/>
          <a:p>
            <a:endParaRPr/>
          </a:p>
        </p:txBody>
      </p:sp>
      <p:grpSp>
        <p:nvGrpSpPr>
          <p:cNvPr id="250" name="Group 13"/>
          <p:cNvGrpSpPr/>
          <p:nvPr/>
        </p:nvGrpSpPr>
        <p:grpSpPr>
          <a:xfrm>
            <a:off x="2011354" y="4135103"/>
            <a:ext cx="10180332" cy="68941"/>
            <a:chOff x="0" y="0"/>
            <a:chExt cx="10180330" cy="68939"/>
          </a:xfrm>
        </p:grpSpPr>
        <p:sp>
          <p:nvSpPr>
            <p:cNvPr id="247" name="Rectangle 14"/>
            <p:cNvSpPr/>
            <p:nvPr/>
          </p:nvSpPr>
          <p:spPr>
            <a:xfrm>
              <a:off x="-1" y="-1"/>
              <a:ext cx="3396025" cy="6894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248" name="Rectangle 15"/>
            <p:cNvSpPr/>
            <p:nvPr/>
          </p:nvSpPr>
          <p:spPr>
            <a:xfrm>
              <a:off x="3392151" y="-1"/>
              <a:ext cx="3396025" cy="68940"/>
            </a:xfrm>
            <a:prstGeom prst="rect">
              <a:avLst/>
            </a:prstGeom>
            <a:solidFill>
              <a:srgbClr val="E83E1D"/>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249" name="Rectangle 16"/>
            <p:cNvSpPr/>
            <p:nvPr/>
          </p:nvSpPr>
          <p:spPr>
            <a:xfrm>
              <a:off x="6784304" y="-1"/>
              <a:ext cx="3396026" cy="6894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251" name="Presentation title here"/>
          <p:cNvSpPr txBox="1">
            <a:spLocks noGrp="1"/>
          </p:cNvSpPr>
          <p:nvPr>
            <p:ph type="title" hasCustomPrompt="1"/>
          </p:nvPr>
        </p:nvSpPr>
        <p:spPr>
          <a:xfrm>
            <a:off x="2011359" y="4372311"/>
            <a:ext cx="9571043" cy="728551"/>
          </a:xfrm>
          <a:prstGeom prst="rect">
            <a:avLst/>
          </a:prstGeom>
        </p:spPr>
        <p:txBody>
          <a:bodyPr anchor="b"/>
          <a:lstStyle>
            <a:lvl1pPr>
              <a:defRPr sz="3600">
                <a:solidFill>
                  <a:srgbClr val="171716"/>
                </a:solidFill>
              </a:defRPr>
            </a:lvl1pPr>
          </a:lstStyle>
          <a:p>
            <a:r>
              <a:t>Presentation title here</a:t>
            </a:r>
          </a:p>
        </p:txBody>
      </p:sp>
      <p:sp>
        <p:nvSpPr>
          <p:cNvPr id="252" name="Body Level One…"/>
          <p:cNvSpPr txBox="1">
            <a:spLocks noGrp="1"/>
          </p:cNvSpPr>
          <p:nvPr>
            <p:ph type="body" sz="quarter" idx="1"/>
          </p:nvPr>
        </p:nvSpPr>
        <p:spPr>
          <a:xfrm>
            <a:off x="2011359" y="5182608"/>
            <a:ext cx="9571043" cy="345854"/>
          </a:xfrm>
          <a:prstGeom prst="rect">
            <a:avLst/>
          </a:prstGeom>
        </p:spPr>
        <p:txBody>
          <a:bodyPr/>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sp>
        <p:nvSpPr>
          <p:cNvPr id="254"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pic>
        <p:nvPicPr>
          <p:cNvPr id="2" name="Picture 1" descr="A black text on a white background&#10;&#10;AI-generated content may be incorrect.">
            <a:extLst>
              <a:ext uri="{FF2B5EF4-FFF2-40B4-BE49-F238E27FC236}">
                <a16:creationId xmlns:a16="http://schemas.microsoft.com/office/drawing/2014/main" id="{926A869F-E628-CE65-80A9-2222E2B0BE1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22550" y="414000"/>
            <a:ext cx="3008900" cy="1252582"/>
          </a:xfrm>
          <a:prstGeom prst="rect">
            <a:avLst/>
          </a:prstGeom>
        </p:spPr>
      </p:pic>
    </p:spTree>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x">
  <p:cSld name="14_Title Slide">
    <p:spTree>
      <p:nvGrpSpPr>
        <p:cNvPr id="1" name=""/>
        <p:cNvGrpSpPr/>
        <p:nvPr/>
      </p:nvGrpSpPr>
      <p:grpSpPr>
        <a:xfrm>
          <a:off x="0" y="0"/>
          <a:ext cx="0" cy="0"/>
          <a:chOff x="0" y="0"/>
          <a:chExt cx="0" cy="0"/>
        </a:xfrm>
      </p:grpSpPr>
      <p:sp>
        <p:nvSpPr>
          <p:cNvPr id="26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62" name="Rectangle 1"/>
          <p:cNvSpPr/>
          <p:nvPr/>
        </p:nvSpPr>
        <p:spPr>
          <a:xfrm>
            <a:off x="11265406" y="6536652"/>
            <a:ext cx="151535" cy="188111"/>
          </a:xfrm>
          <a:prstGeom prst="rect">
            <a:avLst/>
          </a:prstGeom>
          <a:solidFill>
            <a:srgbClr val="FFFFFF"/>
          </a:solidFill>
          <a:ln w="12700">
            <a:solidFill>
              <a:srgbClr val="FFFFFF"/>
            </a:solidFill>
            <a:miter/>
          </a:ln>
        </p:spPr>
        <p:txBody>
          <a:bodyPr lIns="45718" tIns="45718" rIns="45718" bIns="45718" anchor="ctr"/>
          <a:lstStyle/>
          <a:p>
            <a:pPr algn="ctr">
              <a:defRPr>
                <a:latin typeface="Arial"/>
                <a:ea typeface="Arial"/>
                <a:cs typeface="Arial"/>
                <a:sym typeface="Arial"/>
              </a:defRPr>
            </a:pPr>
            <a:endParaRPr/>
          </a:p>
        </p:txBody>
      </p:sp>
      <p:sp>
        <p:nvSpPr>
          <p:cNvPr id="263"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x">
  <p:cSld name="Custom Layout">
    <p:spTree>
      <p:nvGrpSpPr>
        <p:cNvPr id="1" name=""/>
        <p:cNvGrpSpPr/>
        <p:nvPr/>
      </p:nvGrpSpPr>
      <p:grpSpPr>
        <a:xfrm>
          <a:off x="0" y="0"/>
          <a:ext cx="0" cy="0"/>
          <a:chOff x="0" y="0"/>
          <a:chExt cx="0" cy="0"/>
        </a:xfrm>
      </p:grpSpPr>
      <p:sp>
        <p:nvSpPr>
          <p:cNvPr id="270"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71"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72" name="Body Level One…"/>
          <p:cNvSpPr txBox="1">
            <a:spLocks noGrp="1"/>
          </p:cNvSpPr>
          <p:nvPr>
            <p:ph type="body" sz="quarter" idx="1" hasCustomPrompt="1"/>
          </p:nvPr>
        </p:nvSpPr>
        <p:spPr>
          <a:xfrm>
            <a:off x="7678580" y="2061098"/>
            <a:ext cx="324414" cy="236828"/>
          </a:xfrm>
          <a:prstGeom prst="rect">
            <a:avLst/>
          </a:prstGeom>
        </p:spPr>
        <p:txBody>
          <a:bodyPr lIns="0" tIns="0" rIns="0" bIns="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r>
              <a:t>00</a:t>
            </a:r>
          </a:p>
          <a:p>
            <a:pPr lvl="1"/>
            <a:endParaRPr/>
          </a:p>
          <a:p>
            <a:pPr lvl="2"/>
            <a:endParaRPr/>
          </a:p>
          <a:p>
            <a:pPr lvl="3"/>
            <a:endParaRPr/>
          </a:p>
          <a:p>
            <a:pPr lvl="4"/>
            <a:endParaRPr/>
          </a:p>
        </p:txBody>
      </p:sp>
      <p:sp>
        <p:nvSpPr>
          <p:cNvPr id="273" name="Text Placeholder 52"/>
          <p:cNvSpPr>
            <a:spLocks noGrp="1"/>
          </p:cNvSpPr>
          <p:nvPr>
            <p:ph type="body" sz="quarter" idx="21" hasCustomPrompt="1"/>
          </p:nvPr>
        </p:nvSpPr>
        <p:spPr>
          <a:xfrm>
            <a:off x="7678580" y="2704239"/>
            <a:ext cx="324414"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274" name="Text Placeholder 52"/>
          <p:cNvSpPr>
            <a:spLocks noGrp="1"/>
          </p:cNvSpPr>
          <p:nvPr>
            <p:ph type="body" sz="quarter" idx="22" hasCustomPrompt="1"/>
          </p:nvPr>
        </p:nvSpPr>
        <p:spPr>
          <a:xfrm>
            <a:off x="7678580" y="3342428"/>
            <a:ext cx="324414"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275" name="Text Placeholder 52"/>
          <p:cNvSpPr>
            <a:spLocks noGrp="1"/>
          </p:cNvSpPr>
          <p:nvPr>
            <p:ph type="body" sz="quarter" idx="23" hasCustomPrompt="1"/>
          </p:nvPr>
        </p:nvSpPr>
        <p:spPr>
          <a:xfrm>
            <a:off x="7678580" y="3983323"/>
            <a:ext cx="324414"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276" name="Text Placeholder 52"/>
          <p:cNvSpPr>
            <a:spLocks noGrp="1"/>
          </p:cNvSpPr>
          <p:nvPr>
            <p:ph type="body" sz="quarter" idx="24" hasCustomPrompt="1"/>
          </p:nvPr>
        </p:nvSpPr>
        <p:spPr>
          <a:xfrm>
            <a:off x="7678580" y="4630084"/>
            <a:ext cx="324414"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277" name="Text Placeholder 52"/>
          <p:cNvSpPr>
            <a:spLocks noGrp="1"/>
          </p:cNvSpPr>
          <p:nvPr>
            <p:ph type="body" sz="quarter" idx="25"/>
          </p:nvPr>
        </p:nvSpPr>
        <p:spPr>
          <a:xfrm>
            <a:off x="8153478" y="2042622"/>
            <a:ext cx="2851903" cy="273782"/>
          </a:xfrm>
          <a:prstGeom prst="rect">
            <a:avLst/>
          </a:prstGeom>
        </p:spPr>
        <p:txBody>
          <a:bodyPr lIns="0" tIns="0" rIns="0" bIns="0"/>
          <a:lstStyle/>
          <a:p>
            <a:endParaRPr/>
          </a:p>
        </p:txBody>
      </p:sp>
      <p:sp>
        <p:nvSpPr>
          <p:cNvPr id="278" name="Text Placeholder 52"/>
          <p:cNvSpPr>
            <a:spLocks noGrp="1"/>
          </p:cNvSpPr>
          <p:nvPr>
            <p:ph type="body" sz="quarter" idx="26"/>
          </p:nvPr>
        </p:nvSpPr>
        <p:spPr>
          <a:xfrm>
            <a:off x="8153478" y="2685762"/>
            <a:ext cx="2851903" cy="273782"/>
          </a:xfrm>
          <a:prstGeom prst="rect">
            <a:avLst/>
          </a:prstGeom>
        </p:spPr>
        <p:txBody>
          <a:bodyPr lIns="0" tIns="0" rIns="0" bIns="0"/>
          <a:lstStyle/>
          <a:p>
            <a:endParaRPr/>
          </a:p>
        </p:txBody>
      </p:sp>
      <p:sp>
        <p:nvSpPr>
          <p:cNvPr id="279" name="Text Placeholder 52"/>
          <p:cNvSpPr>
            <a:spLocks noGrp="1"/>
          </p:cNvSpPr>
          <p:nvPr>
            <p:ph type="body" sz="quarter" idx="27"/>
          </p:nvPr>
        </p:nvSpPr>
        <p:spPr>
          <a:xfrm>
            <a:off x="8153478" y="3323949"/>
            <a:ext cx="2851903" cy="273782"/>
          </a:xfrm>
          <a:prstGeom prst="rect">
            <a:avLst/>
          </a:prstGeom>
        </p:spPr>
        <p:txBody>
          <a:bodyPr lIns="0" tIns="0" rIns="0" bIns="0"/>
          <a:lstStyle/>
          <a:p>
            <a:endParaRPr/>
          </a:p>
        </p:txBody>
      </p:sp>
      <p:sp>
        <p:nvSpPr>
          <p:cNvPr id="280" name="Text Placeholder 52"/>
          <p:cNvSpPr>
            <a:spLocks noGrp="1"/>
          </p:cNvSpPr>
          <p:nvPr>
            <p:ph type="body" sz="quarter" idx="28"/>
          </p:nvPr>
        </p:nvSpPr>
        <p:spPr>
          <a:xfrm>
            <a:off x="8153478" y="3964847"/>
            <a:ext cx="2851903" cy="273782"/>
          </a:xfrm>
          <a:prstGeom prst="rect">
            <a:avLst/>
          </a:prstGeom>
        </p:spPr>
        <p:txBody>
          <a:bodyPr lIns="0" tIns="0" rIns="0" bIns="0"/>
          <a:lstStyle/>
          <a:p>
            <a:endParaRPr/>
          </a:p>
        </p:txBody>
      </p:sp>
      <p:sp>
        <p:nvSpPr>
          <p:cNvPr id="281" name="Text Placeholder 52"/>
          <p:cNvSpPr>
            <a:spLocks noGrp="1"/>
          </p:cNvSpPr>
          <p:nvPr>
            <p:ph type="body" sz="quarter" idx="29"/>
          </p:nvPr>
        </p:nvSpPr>
        <p:spPr>
          <a:xfrm>
            <a:off x="8153478" y="4611606"/>
            <a:ext cx="2851903" cy="273782"/>
          </a:xfrm>
          <a:prstGeom prst="rect">
            <a:avLst/>
          </a:prstGeom>
        </p:spPr>
        <p:txBody>
          <a:bodyPr lIns="0" tIns="0" rIns="0" bIns="0"/>
          <a:lstStyle/>
          <a:p>
            <a:endParaRPr/>
          </a:p>
        </p:txBody>
      </p:sp>
      <p:sp>
        <p:nvSpPr>
          <p:cNvPr id="282" name="Agenda"/>
          <p:cNvSpPr txBox="1">
            <a:spLocks noGrp="1"/>
          </p:cNvSpPr>
          <p:nvPr>
            <p:ph type="title" hasCustomPrompt="1"/>
          </p:nvPr>
        </p:nvSpPr>
        <p:spPr>
          <a:xfrm>
            <a:off x="609601" y="1959279"/>
            <a:ext cx="3403602" cy="584781"/>
          </a:xfrm>
          <a:prstGeom prst="rect">
            <a:avLst/>
          </a:prstGeom>
        </p:spPr>
        <p:txBody>
          <a:bodyPr/>
          <a:lstStyle/>
          <a:p>
            <a:r>
              <a:t>Agenda</a:t>
            </a:r>
          </a:p>
        </p:txBody>
      </p:sp>
      <p:grpSp>
        <p:nvGrpSpPr>
          <p:cNvPr id="285" name="Group 22"/>
          <p:cNvGrpSpPr/>
          <p:nvPr/>
        </p:nvGrpSpPr>
        <p:grpSpPr>
          <a:xfrm>
            <a:off x="-3" y="1863525"/>
            <a:ext cx="2452697" cy="1"/>
            <a:chOff x="0" y="0"/>
            <a:chExt cx="2452696" cy="0"/>
          </a:xfrm>
        </p:grpSpPr>
        <p:sp>
          <p:nvSpPr>
            <p:cNvPr id="283"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284"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288" name="Group 31"/>
          <p:cNvGrpSpPr/>
          <p:nvPr/>
        </p:nvGrpSpPr>
        <p:grpSpPr>
          <a:xfrm>
            <a:off x="-12" y="6791317"/>
            <a:ext cx="12192021" cy="66691"/>
            <a:chOff x="-1" y="-1"/>
            <a:chExt cx="12192019" cy="66689"/>
          </a:xfrm>
        </p:grpSpPr>
        <p:sp>
          <p:nvSpPr>
            <p:cNvPr id="286"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287"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pic>
        <p:nvPicPr>
          <p:cNvPr id="289" name="Picture 21" descr="Picture 21"/>
          <p:cNvPicPr>
            <a:picLocks noChangeAspect="1"/>
          </p:cNvPicPr>
          <p:nvPr/>
        </p:nvPicPr>
        <p:blipFill>
          <a:blip r:embed="rId2"/>
          <a:stretch>
            <a:fillRect/>
          </a:stretch>
        </p:blipFill>
        <p:spPr>
          <a:xfrm>
            <a:off x="9995351" y="457200"/>
            <a:ext cx="1625606" cy="590491"/>
          </a:xfrm>
          <a:prstGeom prst="rect">
            <a:avLst/>
          </a:prstGeom>
          <a:ln w="12700">
            <a:miter lim="400000"/>
          </a:ln>
        </p:spPr>
      </p:pic>
      <p:sp>
        <p:nvSpPr>
          <p:cNvPr id="29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x">
  <p:cSld name="16_Custom Layout">
    <p:spTree>
      <p:nvGrpSpPr>
        <p:cNvPr id="1" name=""/>
        <p:cNvGrpSpPr/>
        <p:nvPr/>
      </p:nvGrpSpPr>
      <p:grpSpPr>
        <a:xfrm>
          <a:off x="0" y="0"/>
          <a:ext cx="0" cy="0"/>
          <a:chOff x="0" y="0"/>
          <a:chExt cx="0" cy="0"/>
        </a:xfrm>
      </p:grpSpPr>
      <p:sp>
        <p:nvSpPr>
          <p:cNvPr id="29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98"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x">
  <p:cSld name="22_Custom Layout">
    <p:spTree>
      <p:nvGrpSpPr>
        <p:cNvPr id="1" name=""/>
        <p:cNvGrpSpPr/>
        <p:nvPr/>
      </p:nvGrpSpPr>
      <p:grpSpPr>
        <a:xfrm>
          <a:off x="0" y="0"/>
          <a:ext cx="0" cy="0"/>
          <a:chOff x="0" y="0"/>
          <a:chExt cx="0" cy="0"/>
        </a:xfrm>
      </p:grpSpPr>
      <p:sp>
        <p:nvSpPr>
          <p:cNvPr id="30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306"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307" name="Body Level One…"/>
          <p:cNvSpPr txBox="1">
            <a:spLocks noGrp="1"/>
          </p:cNvSpPr>
          <p:nvPr>
            <p:ph type="body" sz="quarter" idx="1" hasCustomPrompt="1"/>
          </p:nvPr>
        </p:nvSpPr>
        <p:spPr>
          <a:xfrm>
            <a:off x="7678580" y="2061098"/>
            <a:ext cx="324414" cy="236828"/>
          </a:xfrm>
          <a:prstGeom prst="rect">
            <a:avLst/>
          </a:prstGeom>
        </p:spPr>
        <p:txBody>
          <a:bodyPr lIns="0" tIns="0" rIns="0" bIns="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r>
              <a:t>00</a:t>
            </a:r>
          </a:p>
          <a:p>
            <a:pPr lvl="1"/>
            <a:endParaRPr/>
          </a:p>
          <a:p>
            <a:pPr lvl="2"/>
            <a:endParaRPr/>
          </a:p>
          <a:p>
            <a:pPr lvl="3"/>
            <a:endParaRPr/>
          </a:p>
          <a:p>
            <a:pPr lvl="4"/>
            <a:endParaRPr/>
          </a:p>
        </p:txBody>
      </p:sp>
      <p:sp>
        <p:nvSpPr>
          <p:cNvPr id="308" name="Text Placeholder 52"/>
          <p:cNvSpPr>
            <a:spLocks noGrp="1"/>
          </p:cNvSpPr>
          <p:nvPr>
            <p:ph type="body" sz="quarter" idx="21" hasCustomPrompt="1"/>
          </p:nvPr>
        </p:nvSpPr>
        <p:spPr>
          <a:xfrm>
            <a:off x="7678580" y="2704239"/>
            <a:ext cx="324414"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309" name="Text Placeholder 52"/>
          <p:cNvSpPr>
            <a:spLocks noGrp="1"/>
          </p:cNvSpPr>
          <p:nvPr>
            <p:ph type="body" sz="quarter" idx="22" hasCustomPrompt="1"/>
          </p:nvPr>
        </p:nvSpPr>
        <p:spPr>
          <a:xfrm>
            <a:off x="7678580" y="3342428"/>
            <a:ext cx="324414"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310" name="Text Placeholder 52"/>
          <p:cNvSpPr>
            <a:spLocks noGrp="1"/>
          </p:cNvSpPr>
          <p:nvPr>
            <p:ph type="body" sz="quarter" idx="23" hasCustomPrompt="1"/>
          </p:nvPr>
        </p:nvSpPr>
        <p:spPr>
          <a:xfrm>
            <a:off x="7678580" y="3983323"/>
            <a:ext cx="324414"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311" name="Text Placeholder 52"/>
          <p:cNvSpPr>
            <a:spLocks noGrp="1"/>
          </p:cNvSpPr>
          <p:nvPr>
            <p:ph type="body" sz="quarter" idx="24" hasCustomPrompt="1"/>
          </p:nvPr>
        </p:nvSpPr>
        <p:spPr>
          <a:xfrm>
            <a:off x="7678580" y="4630084"/>
            <a:ext cx="324414"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312" name="Text Placeholder 52"/>
          <p:cNvSpPr>
            <a:spLocks noGrp="1"/>
          </p:cNvSpPr>
          <p:nvPr>
            <p:ph type="body" sz="quarter" idx="25"/>
          </p:nvPr>
        </p:nvSpPr>
        <p:spPr>
          <a:xfrm>
            <a:off x="8153478" y="2042622"/>
            <a:ext cx="2851903" cy="273782"/>
          </a:xfrm>
          <a:prstGeom prst="rect">
            <a:avLst/>
          </a:prstGeom>
        </p:spPr>
        <p:txBody>
          <a:bodyPr lIns="0" tIns="0" rIns="0" bIns="0"/>
          <a:lstStyle/>
          <a:p>
            <a:endParaRPr/>
          </a:p>
        </p:txBody>
      </p:sp>
      <p:sp>
        <p:nvSpPr>
          <p:cNvPr id="313" name="Text Placeholder 52"/>
          <p:cNvSpPr>
            <a:spLocks noGrp="1"/>
          </p:cNvSpPr>
          <p:nvPr>
            <p:ph type="body" sz="quarter" idx="26"/>
          </p:nvPr>
        </p:nvSpPr>
        <p:spPr>
          <a:xfrm>
            <a:off x="8153478" y="2685762"/>
            <a:ext cx="2851903" cy="273782"/>
          </a:xfrm>
          <a:prstGeom prst="rect">
            <a:avLst/>
          </a:prstGeom>
        </p:spPr>
        <p:txBody>
          <a:bodyPr lIns="0" tIns="0" rIns="0" bIns="0"/>
          <a:lstStyle/>
          <a:p>
            <a:endParaRPr/>
          </a:p>
        </p:txBody>
      </p:sp>
      <p:sp>
        <p:nvSpPr>
          <p:cNvPr id="314" name="Text Placeholder 52"/>
          <p:cNvSpPr>
            <a:spLocks noGrp="1"/>
          </p:cNvSpPr>
          <p:nvPr>
            <p:ph type="body" sz="quarter" idx="27"/>
          </p:nvPr>
        </p:nvSpPr>
        <p:spPr>
          <a:xfrm>
            <a:off x="8153478" y="3323949"/>
            <a:ext cx="2851903" cy="273782"/>
          </a:xfrm>
          <a:prstGeom prst="rect">
            <a:avLst/>
          </a:prstGeom>
        </p:spPr>
        <p:txBody>
          <a:bodyPr lIns="0" tIns="0" rIns="0" bIns="0"/>
          <a:lstStyle/>
          <a:p>
            <a:endParaRPr/>
          </a:p>
        </p:txBody>
      </p:sp>
      <p:sp>
        <p:nvSpPr>
          <p:cNvPr id="315" name="Text Placeholder 52"/>
          <p:cNvSpPr>
            <a:spLocks noGrp="1"/>
          </p:cNvSpPr>
          <p:nvPr>
            <p:ph type="body" sz="quarter" idx="28"/>
          </p:nvPr>
        </p:nvSpPr>
        <p:spPr>
          <a:xfrm>
            <a:off x="8153478" y="3964847"/>
            <a:ext cx="2851903" cy="273782"/>
          </a:xfrm>
          <a:prstGeom prst="rect">
            <a:avLst/>
          </a:prstGeom>
        </p:spPr>
        <p:txBody>
          <a:bodyPr lIns="0" tIns="0" rIns="0" bIns="0"/>
          <a:lstStyle/>
          <a:p>
            <a:endParaRPr/>
          </a:p>
        </p:txBody>
      </p:sp>
      <p:sp>
        <p:nvSpPr>
          <p:cNvPr id="316" name="Text Placeholder 52"/>
          <p:cNvSpPr>
            <a:spLocks noGrp="1"/>
          </p:cNvSpPr>
          <p:nvPr>
            <p:ph type="body" sz="quarter" idx="29"/>
          </p:nvPr>
        </p:nvSpPr>
        <p:spPr>
          <a:xfrm>
            <a:off x="8153478" y="4611606"/>
            <a:ext cx="2851903" cy="273782"/>
          </a:xfrm>
          <a:prstGeom prst="rect">
            <a:avLst/>
          </a:prstGeom>
        </p:spPr>
        <p:txBody>
          <a:bodyPr lIns="0" tIns="0" rIns="0" bIns="0"/>
          <a:lstStyle/>
          <a:p>
            <a:endParaRPr/>
          </a:p>
        </p:txBody>
      </p:sp>
      <p:sp>
        <p:nvSpPr>
          <p:cNvPr id="317" name="Agenda"/>
          <p:cNvSpPr txBox="1">
            <a:spLocks noGrp="1"/>
          </p:cNvSpPr>
          <p:nvPr>
            <p:ph type="title" hasCustomPrompt="1"/>
          </p:nvPr>
        </p:nvSpPr>
        <p:spPr>
          <a:xfrm>
            <a:off x="609601" y="1959279"/>
            <a:ext cx="3403602" cy="584781"/>
          </a:xfrm>
          <a:prstGeom prst="rect">
            <a:avLst/>
          </a:prstGeom>
        </p:spPr>
        <p:txBody>
          <a:bodyPr/>
          <a:lstStyle/>
          <a:p>
            <a:r>
              <a:t>Agenda</a:t>
            </a:r>
          </a:p>
        </p:txBody>
      </p:sp>
      <p:grpSp>
        <p:nvGrpSpPr>
          <p:cNvPr id="320" name="Group 22"/>
          <p:cNvGrpSpPr/>
          <p:nvPr/>
        </p:nvGrpSpPr>
        <p:grpSpPr>
          <a:xfrm>
            <a:off x="-3" y="1863525"/>
            <a:ext cx="2452697" cy="1"/>
            <a:chOff x="0" y="0"/>
            <a:chExt cx="2452696" cy="0"/>
          </a:xfrm>
        </p:grpSpPr>
        <p:sp>
          <p:nvSpPr>
            <p:cNvPr id="318"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319"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pic>
        <p:nvPicPr>
          <p:cNvPr id="321" name="Picture 33" descr="Picture 33"/>
          <p:cNvPicPr>
            <a:picLocks noChangeAspect="1"/>
          </p:cNvPicPr>
          <p:nvPr/>
        </p:nvPicPr>
        <p:blipFill>
          <a:blip r:embed="rId2"/>
          <a:stretch>
            <a:fillRect/>
          </a:stretch>
        </p:blipFill>
        <p:spPr>
          <a:xfrm>
            <a:off x="609600" y="5825654"/>
            <a:ext cx="1625600" cy="590497"/>
          </a:xfrm>
          <a:prstGeom prst="rect">
            <a:avLst/>
          </a:prstGeom>
          <a:ln w="12700">
            <a:miter lim="400000"/>
          </a:ln>
        </p:spPr>
      </p:pic>
      <p:grpSp>
        <p:nvGrpSpPr>
          <p:cNvPr id="324" name="Group 35"/>
          <p:cNvGrpSpPr/>
          <p:nvPr/>
        </p:nvGrpSpPr>
        <p:grpSpPr>
          <a:xfrm>
            <a:off x="-12" y="6791317"/>
            <a:ext cx="12192021" cy="66691"/>
            <a:chOff x="-1" y="-1"/>
            <a:chExt cx="12192019" cy="66689"/>
          </a:xfrm>
        </p:grpSpPr>
        <p:sp>
          <p:nvSpPr>
            <p:cNvPr id="322" name="Rectangle 4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323" name="Rectangle 41"/>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32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x">
  <p:cSld name="14_Custom Layout">
    <p:spTree>
      <p:nvGrpSpPr>
        <p:cNvPr id="1" name=""/>
        <p:cNvGrpSpPr/>
        <p:nvPr/>
      </p:nvGrpSpPr>
      <p:grpSpPr>
        <a:xfrm>
          <a:off x="0" y="0"/>
          <a:ext cx="0" cy="0"/>
          <a:chOff x="0" y="0"/>
          <a:chExt cx="0" cy="0"/>
        </a:xfrm>
      </p:grpSpPr>
      <p:sp>
        <p:nvSpPr>
          <p:cNvPr id="33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333"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type="tx">
  <p:cSld name="1_Custom Layout">
    <p:spTree>
      <p:nvGrpSpPr>
        <p:cNvPr id="1" name=""/>
        <p:cNvGrpSpPr/>
        <p:nvPr/>
      </p:nvGrpSpPr>
      <p:grpSpPr>
        <a:xfrm>
          <a:off x="0" y="0"/>
          <a:ext cx="0" cy="0"/>
          <a:chOff x="0" y="0"/>
          <a:chExt cx="0" cy="0"/>
        </a:xfrm>
      </p:grpSpPr>
      <p:sp>
        <p:nvSpPr>
          <p:cNvPr id="340" name="Click to add title here"/>
          <p:cNvSpPr txBox="1">
            <a:spLocks noGrp="1"/>
          </p:cNvSpPr>
          <p:nvPr>
            <p:ph type="title" hasCustomPrompt="1"/>
          </p:nvPr>
        </p:nvSpPr>
        <p:spPr>
          <a:prstGeom prst="rect">
            <a:avLst/>
          </a:prstGeom>
        </p:spPr>
        <p:txBody>
          <a:bodyPr/>
          <a:lstStyle/>
          <a:p>
            <a:r>
              <a:t>Click to add title here</a:t>
            </a:r>
          </a:p>
        </p:txBody>
      </p:sp>
      <p:sp>
        <p:nvSpPr>
          <p:cNvPr id="34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34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x">
  <p:cSld name="21_Custom Layout">
    <p:spTree>
      <p:nvGrpSpPr>
        <p:cNvPr id="1" name=""/>
        <p:cNvGrpSpPr/>
        <p:nvPr/>
      </p:nvGrpSpPr>
      <p:grpSpPr>
        <a:xfrm>
          <a:off x="0" y="0"/>
          <a:ext cx="0" cy="0"/>
          <a:chOff x="0" y="0"/>
          <a:chExt cx="0" cy="0"/>
        </a:xfrm>
      </p:grpSpPr>
      <p:sp>
        <p:nvSpPr>
          <p:cNvPr id="349"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350"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x">
  <p:cSld name="55_Custom Layout">
    <p:spTree>
      <p:nvGrpSpPr>
        <p:cNvPr id="1" name=""/>
        <p:cNvGrpSpPr/>
        <p:nvPr/>
      </p:nvGrpSpPr>
      <p:grpSpPr>
        <a:xfrm>
          <a:off x="0" y="0"/>
          <a:ext cx="0" cy="0"/>
          <a:chOff x="0" y="0"/>
          <a:chExt cx="0" cy="0"/>
        </a:xfrm>
      </p:grpSpPr>
      <p:sp>
        <p:nvSpPr>
          <p:cNvPr id="35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358" name="Rectangle 1"/>
          <p:cNvSpPr/>
          <p:nvPr/>
        </p:nvSpPr>
        <p:spPr>
          <a:xfrm>
            <a:off x="10909300" y="6197505"/>
            <a:ext cx="673100" cy="572083"/>
          </a:xfrm>
          <a:prstGeom prst="rect">
            <a:avLst/>
          </a:prstGeom>
          <a:solidFill>
            <a:srgbClr val="FFFFFF"/>
          </a:solidFill>
          <a:ln w="12700">
            <a:solidFill>
              <a:srgbClr val="FFFFFF"/>
            </a:solidFill>
            <a:miter/>
          </a:ln>
        </p:spPr>
        <p:txBody>
          <a:bodyPr lIns="45718" tIns="45718" rIns="45718" bIns="45718" anchor="ctr"/>
          <a:lstStyle/>
          <a:p>
            <a:pPr algn="ctr">
              <a:defRPr>
                <a:latin typeface="Arial"/>
                <a:ea typeface="Arial"/>
                <a:cs typeface="Arial"/>
                <a:sym typeface="Arial"/>
              </a:defRPr>
            </a:pPr>
            <a:endParaRPr/>
          </a:p>
        </p:txBody>
      </p:sp>
      <p:sp>
        <p:nvSpPr>
          <p:cNvPr id="359" name="Click to add title here"/>
          <p:cNvSpPr txBox="1">
            <a:spLocks noGrp="1"/>
          </p:cNvSpPr>
          <p:nvPr>
            <p:ph type="title" hasCustomPrompt="1"/>
          </p:nvPr>
        </p:nvSpPr>
        <p:spPr>
          <a:prstGeom prst="rect">
            <a:avLst/>
          </a:prstGeom>
        </p:spPr>
        <p:txBody>
          <a:bodyPr/>
          <a:lstStyle/>
          <a:p>
            <a:r>
              <a:t>Click to add title here</a:t>
            </a:r>
          </a:p>
        </p:txBody>
      </p:sp>
      <p:grpSp>
        <p:nvGrpSpPr>
          <p:cNvPr id="362" name="Group 22"/>
          <p:cNvGrpSpPr/>
          <p:nvPr/>
        </p:nvGrpSpPr>
        <p:grpSpPr>
          <a:xfrm>
            <a:off x="-3" y="457200"/>
            <a:ext cx="2452697" cy="0"/>
            <a:chOff x="0" y="0"/>
            <a:chExt cx="2452696" cy="0"/>
          </a:xfrm>
        </p:grpSpPr>
        <p:sp>
          <p:nvSpPr>
            <p:cNvPr id="360"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361"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365" name="Group 31"/>
          <p:cNvGrpSpPr/>
          <p:nvPr/>
        </p:nvGrpSpPr>
        <p:grpSpPr>
          <a:xfrm>
            <a:off x="-12" y="6791317"/>
            <a:ext cx="12192021" cy="66691"/>
            <a:chOff x="-1" y="-1"/>
            <a:chExt cx="12192019" cy="66689"/>
          </a:xfrm>
        </p:grpSpPr>
        <p:sp>
          <p:nvSpPr>
            <p:cNvPr id="363"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364"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366"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367" name="Rectangle 21"/>
          <p:cNvSpPr/>
          <p:nvPr/>
        </p:nvSpPr>
        <p:spPr>
          <a:xfrm flipH="1">
            <a:off x="835921" y="6430828"/>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pic>
        <p:nvPicPr>
          <p:cNvPr id="368" name="Picture 15" descr="Picture 15"/>
          <p:cNvPicPr>
            <a:picLocks noChangeAspect="1"/>
          </p:cNvPicPr>
          <p:nvPr/>
        </p:nvPicPr>
        <p:blipFill>
          <a:blip r:embed="rId2"/>
          <a:stretch>
            <a:fillRect/>
          </a:stretch>
        </p:blipFill>
        <p:spPr>
          <a:xfrm>
            <a:off x="9895840" y="5986641"/>
            <a:ext cx="1711683" cy="621763"/>
          </a:xfrm>
          <a:prstGeom prst="rect">
            <a:avLst/>
          </a:prstGeom>
          <a:ln w="12700">
            <a:miter lim="400000"/>
          </a:ln>
        </p:spPr>
      </p:pic>
      <p:sp>
        <p:nvSpPr>
          <p:cNvPr id="369" name="Slide Number"/>
          <p:cNvSpPr txBox="1">
            <a:spLocks noGrp="1"/>
          </p:cNvSpPr>
          <p:nvPr>
            <p:ph type="sldNum" sz="quarter" idx="2"/>
          </p:nvPr>
        </p:nvSpPr>
        <p:spPr>
          <a:xfrm>
            <a:off x="525407" y="6378456"/>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x">
  <p:cSld name="2_Custom Layout">
    <p:spTree>
      <p:nvGrpSpPr>
        <p:cNvPr id="1" name=""/>
        <p:cNvGrpSpPr/>
        <p:nvPr/>
      </p:nvGrpSpPr>
      <p:grpSpPr>
        <a:xfrm>
          <a:off x="0" y="0"/>
          <a:ext cx="0" cy="0"/>
          <a:chOff x="0" y="0"/>
          <a:chExt cx="0" cy="0"/>
        </a:xfrm>
      </p:grpSpPr>
      <p:sp>
        <p:nvSpPr>
          <p:cNvPr id="37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377" name="Click to add title here"/>
          <p:cNvSpPr txBox="1">
            <a:spLocks noGrp="1"/>
          </p:cNvSpPr>
          <p:nvPr>
            <p:ph type="title" hasCustomPrompt="1"/>
          </p:nvPr>
        </p:nvSpPr>
        <p:spPr>
          <a:xfrm>
            <a:off x="609600" y="552950"/>
            <a:ext cx="9220200" cy="584782"/>
          </a:xfrm>
          <a:prstGeom prst="rect">
            <a:avLst/>
          </a:prstGeom>
        </p:spPr>
        <p:txBody>
          <a:bodyPr/>
          <a:lstStyle/>
          <a:p>
            <a:r>
              <a:t>Click to add title here</a:t>
            </a:r>
          </a:p>
        </p:txBody>
      </p:sp>
      <p:grpSp>
        <p:nvGrpSpPr>
          <p:cNvPr id="380" name="Group 22"/>
          <p:cNvGrpSpPr/>
          <p:nvPr/>
        </p:nvGrpSpPr>
        <p:grpSpPr>
          <a:xfrm>
            <a:off x="-3" y="457200"/>
            <a:ext cx="2452697" cy="0"/>
            <a:chOff x="0" y="0"/>
            <a:chExt cx="2452696" cy="0"/>
          </a:xfrm>
        </p:grpSpPr>
        <p:sp>
          <p:nvSpPr>
            <p:cNvPr id="378"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379"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383" name="Group 31"/>
          <p:cNvGrpSpPr/>
          <p:nvPr/>
        </p:nvGrpSpPr>
        <p:grpSpPr>
          <a:xfrm>
            <a:off x="-12" y="6791317"/>
            <a:ext cx="12192021" cy="66691"/>
            <a:chOff x="-1" y="-1"/>
            <a:chExt cx="12192019" cy="66689"/>
          </a:xfrm>
        </p:grpSpPr>
        <p:sp>
          <p:nvSpPr>
            <p:cNvPr id="381"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382"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384" name="Body Level One…"/>
          <p:cNvSpPr txBox="1">
            <a:spLocks noGrp="1"/>
          </p:cNvSpPr>
          <p:nvPr>
            <p:ph type="body" sz="half" idx="1"/>
          </p:nvPr>
        </p:nvSpPr>
        <p:spPr>
          <a:xfrm>
            <a:off x="609600" y="1346200"/>
            <a:ext cx="5003800" cy="4940302"/>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385" name="Text Placeholder 2"/>
          <p:cNvSpPr>
            <a:spLocks noGrp="1"/>
          </p:cNvSpPr>
          <p:nvPr>
            <p:ph type="body" sz="half" idx="21"/>
          </p:nvPr>
        </p:nvSpPr>
        <p:spPr>
          <a:xfrm>
            <a:off x="6578600" y="1346197"/>
            <a:ext cx="5003800" cy="4940306"/>
          </a:xfrm>
          <a:prstGeom prst="rect">
            <a:avLst/>
          </a:prstGeom>
        </p:spPr>
        <p:txBody>
          <a:bodyPr/>
          <a:lstStyle/>
          <a:p>
            <a:endParaRPr/>
          </a:p>
        </p:txBody>
      </p:sp>
      <p:pic>
        <p:nvPicPr>
          <p:cNvPr id="386" name="Picture 15" descr="Picture 15"/>
          <p:cNvPicPr>
            <a:picLocks noChangeAspect="1"/>
          </p:cNvPicPr>
          <p:nvPr/>
        </p:nvPicPr>
        <p:blipFill>
          <a:blip r:embed="rId2"/>
          <a:stretch>
            <a:fillRect/>
          </a:stretch>
        </p:blipFill>
        <p:spPr>
          <a:xfrm>
            <a:off x="9993541" y="457200"/>
            <a:ext cx="1625606" cy="590491"/>
          </a:xfrm>
          <a:prstGeom prst="rect">
            <a:avLst/>
          </a:prstGeom>
          <a:ln w="12700">
            <a:miter lim="400000"/>
          </a:ln>
        </p:spPr>
      </p:pic>
      <p:sp>
        <p:nvSpPr>
          <p:cNvPr id="38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x">
  <p:cSld name="24_Custom Layout">
    <p:spTree>
      <p:nvGrpSpPr>
        <p:cNvPr id="1" name=""/>
        <p:cNvGrpSpPr/>
        <p:nvPr/>
      </p:nvGrpSpPr>
      <p:grpSpPr>
        <a:xfrm>
          <a:off x="0" y="0"/>
          <a:ext cx="0" cy="0"/>
          <a:chOff x="0" y="0"/>
          <a:chExt cx="0" cy="0"/>
        </a:xfrm>
      </p:grpSpPr>
      <p:sp>
        <p:nvSpPr>
          <p:cNvPr id="394"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395"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x">
  <p:cSld name="6_Custom Layout">
    <p:spTree>
      <p:nvGrpSpPr>
        <p:cNvPr id="1" name=""/>
        <p:cNvGrpSpPr/>
        <p:nvPr/>
      </p:nvGrpSpPr>
      <p:grpSpPr>
        <a:xfrm>
          <a:off x="0" y="0"/>
          <a:ext cx="0" cy="0"/>
          <a:chOff x="0" y="0"/>
          <a:chExt cx="0" cy="0"/>
        </a:xfrm>
      </p:grpSpPr>
      <p:sp>
        <p:nvSpPr>
          <p:cNvPr id="40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403" name="Click to add title here"/>
          <p:cNvSpPr txBox="1">
            <a:spLocks noGrp="1"/>
          </p:cNvSpPr>
          <p:nvPr>
            <p:ph type="title" hasCustomPrompt="1"/>
          </p:nvPr>
        </p:nvSpPr>
        <p:spPr>
          <a:xfrm>
            <a:off x="609600" y="552950"/>
            <a:ext cx="9220200" cy="584782"/>
          </a:xfrm>
          <a:prstGeom prst="rect">
            <a:avLst/>
          </a:prstGeom>
        </p:spPr>
        <p:txBody>
          <a:bodyPr/>
          <a:lstStyle/>
          <a:p>
            <a:r>
              <a:t>Click to add title here</a:t>
            </a:r>
          </a:p>
        </p:txBody>
      </p:sp>
      <p:grpSp>
        <p:nvGrpSpPr>
          <p:cNvPr id="406" name="Group 22"/>
          <p:cNvGrpSpPr/>
          <p:nvPr/>
        </p:nvGrpSpPr>
        <p:grpSpPr>
          <a:xfrm>
            <a:off x="-3" y="457200"/>
            <a:ext cx="2452697" cy="0"/>
            <a:chOff x="0" y="0"/>
            <a:chExt cx="2452696" cy="0"/>
          </a:xfrm>
        </p:grpSpPr>
        <p:sp>
          <p:nvSpPr>
            <p:cNvPr id="404"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405"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409" name="Group 31"/>
          <p:cNvGrpSpPr/>
          <p:nvPr/>
        </p:nvGrpSpPr>
        <p:grpSpPr>
          <a:xfrm>
            <a:off x="-12" y="6791317"/>
            <a:ext cx="12192021" cy="66691"/>
            <a:chOff x="-1" y="-1"/>
            <a:chExt cx="12192019" cy="66689"/>
          </a:xfrm>
        </p:grpSpPr>
        <p:sp>
          <p:nvSpPr>
            <p:cNvPr id="407"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408"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410" name="Picture Placeholder 3"/>
          <p:cNvSpPr>
            <a:spLocks noGrp="1"/>
          </p:cNvSpPr>
          <p:nvPr>
            <p:ph type="pic" sz="quarter" idx="21"/>
          </p:nvPr>
        </p:nvSpPr>
        <p:spPr>
          <a:xfrm>
            <a:off x="609600" y="1677784"/>
            <a:ext cx="3512457" cy="2074862"/>
          </a:xfrm>
          <a:prstGeom prst="rect">
            <a:avLst/>
          </a:prstGeom>
        </p:spPr>
        <p:txBody>
          <a:bodyPr lIns="91439" tIns="45719" rIns="91439" bIns="45719">
            <a:noAutofit/>
          </a:bodyPr>
          <a:lstStyle/>
          <a:p>
            <a:endParaRPr/>
          </a:p>
        </p:txBody>
      </p:sp>
      <p:sp>
        <p:nvSpPr>
          <p:cNvPr id="411" name="Picture Placeholder 3"/>
          <p:cNvSpPr>
            <a:spLocks noGrp="1"/>
          </p:cNvSpPr>
          <p:nvPr>
            <p:ph type="pic" sz="quarter" idx="22"/>
          </p:nvPr>
        </p:nvSpPr>
        <p:spPr>
          <a:xfrm>
            <a:off x="4341586" y="1677784"/>
            <a:ext cx="3512463" cy="2074862"/>
          </a:xfrm>
          <a:prstGeom prst="rect">
            <a:avLst/>
          </a:prstGeom>
        </p:spPr>
        <p:txBody>
          <a:bodyPr lIns="91439" tIns="45719" rIns="91439" bIns="45719">
            <a:noAutofit/>
          </a:bodyPr>
          <a:lstStyle/>
          <a:p>
            <a:endParaRPr/>
          </a:p>
        </p:txBody>
      </p:sp>
      <p:sp>
        <p:nvSpPr>
          <p:cNvPr id="412" name="Picture Placeholder 3"/>
          <p:cNvSpPr>
            <a:spLocks noGrp="1"/>
          </p:cNvSpPr>
          <p:nvPr>
            <p:ph type="pic" sz="quarter" idx="23"/>
          </p:nvPr>
        </p:nvSpPr>
        <p:spPr>
          <a:xfrm>
            <a:off x="8073569" y="1677784"/>
            <a:ext cx="3512464" cy="2074862"/>
          </a:xfrm>
          <a:prstGeom prst="rect">
            <a:avLst/>
          </a:prstGeom>
        </p:spPr>
        <p:txBody>
          <a:bodyPr lIns="91439" tIns="45719" rIns="91439" bIns="45719">
            <a:noAutofit/>
          </a:bodyPr>
          <a:lstStyle/>
          <a:p>
            <a:endParaRPr/>
          </a:p>
        </p:txBody>
      </p:sp>
      <p:sp>
        <p:nvSpPr>
          <p:cNvPr id="413" name="Body Level One…"/>
          <p:cNvSpPr txBox="1">
            <a:spLocks noGrp="1"/>
          </p:cNvSpPr>
          <p:nvPr>
            <p:ph type="body" sz="quarter" idx="1"/>
          </p:nvPr>
        </p:nvSpPr>
        <p:spPr>
          <a:xfrm>
            <a:off x="609600" y="4585698"/>
            <a:ext cx="3508832" cy="1815102"/>
          </a:xfrm>
          <a:prstGeom prst="rect">
            <a:avLst/>
          </a:prstGeom>
        </p:spPr>
        <p:txBody>
          <a:bodyPr/>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414" name="Text Placeholder 2"/>
          <p:cNvSpPr>
            <a:spLocks noGrp="1"/>
          </p:cNvSpPr>
          <p:nvPr>
            <p:ph type="body" sz="quarter" idx="24"/>
          </p:nvPr>
        </p:nvSpPr>
        <p:spPr>
          <a:xfrm>
            <a:off x="4339771" y="4585698"/>
            <a:ext cx="3508836" cy="1815103"/>
          </a:xfrm>
          <a:prstGeom prst="rect">
            <a:avLst/>
          </a:prstGeom>
        </p:spPr>
        <p:txBody>
          <a:bodyPr/>
          <a:lstStyle/>
          <a:p>
            <a:endParaRPr/>
          </a:p>
        </p:txBody>
      </p:sp>
      <p:sp>
        <p:nvSpPr>
          <p:cNvPr id="415" name="Text Placeholder 2"/>
          <p:cNvSpPr>
            <a:spLocks noGrp="1"/>
          </p:cNvSpPr>
          <p:nvPr>
            <p:ph type="body" sz="quarter" idx="25"/>
          </p:nvPr>
        </p:nvSpPr>
        <p:spPr>
          <a:xfrm>
            <a:off x="8073569" y="4585698"/>
            <a:ext cx="3508836" cy="1815103"/>
          </a:xfrm>
          <a:prstGeom prst="rect">
            <a:avLst/>
          </a:prstGeom>
        </p:spPr>
        <p:txBody>
          <a:bodyPr/>
          <a:lstStyle/>
          <a:p>
            <a:endParaRPr/>
          </a:p>
        </p:txBody>
      </p:sp>
      <p:sp>
        <p:nvSpPr>
          <p:cNvPr id="416" name="Text Placeholder 2"/>
          <p:cNvSpPr>
            <a:spLocks noGrp="1"/>
          </p:cNvSpPr>
          <p:nvPr>
            <p:ph type="body" sz="quarter" idx="26"/>
          </p:nvPr>
        </p:nvSpPr>
        <p:spPr>
          <a:xfrm>
            <a:off x="609595" y="4139110"/>
            <a:ext cx="3508840" cy="279906"/>
          </a:xfrm>
          <a:prstGeom prst="rect">
            <a:avLst/>
          </a:prstGeom>
        </p:spPr>
        <p:txBody>
          <a:bodyPr/>
          <a:lstStyle/>
          <a:p>
            <a:pPr marL="173736" indent="-173736" defTabSz="694944">
              <a:spcBef>
                <a:spcPts val="1300"/>
              </a:spcBef>
              <a:defRPr sz="1368"/>
            </a:pPr>
            <a:endParaRPr/>
          </a:p>
        </p:txBody>
      </p:sp>
      <p:sp>
        <p:nvSpPr>
          <p:cNvPr id="417" name="Text Placeholder 2"/>
          <p:cNvSpPr>
            <a:spLocks noGrp="1"/>
          </p:cNvSpPr>
          <p:nvPr>
            <p:ph type="body" sz="quarter" idx="27"/>
          </p:nvPr>
        </p:nvSpPr>
        <p:spPr>
          <a:xfrm>
            <a:off x="4339771" y="4139110"/>
            <a:ext cx="3508836" cy="279906"/>
          </a:xfrm>
          <a:prstGeom prst="rect">
            <a:avLst/>
          </a:prstGeom>
        </p:spPr>
        <p:txBody>
          <a:bodyPr/>
          <a:lstStyle/>
          <a:p>
            <a:pPr marL="173736" indent="-173736" defTabSz="694944">
              <a:spcBef>
                <a:spcPts val="1300"/>
              </a:spcBef>
              <a:defRPr sz="1368"/>
            </a:pPr>
            <a:endParaRPr/>
          </a:p>
        </p:txBody>
      </p:sp>
      <p:sp>
        <p:nvSpPr>
          <p:cNvPr id="418" name="Text Placeholder 2"/>
          <p:cNvSpPr>
            <a:spLocks noGrp="1"/>
          </p:cNvSpPr>
          <p:nvPr>
            <p:ph type="body" sz="quarter" idx="28"/>
          </p:nvPr>
        </p:nvSpPr>
        <p:spPr>
          <a:xfrm>
            <a:off x="8073569" y="4139110"/>
            <a:ext cx="3508836" cy="279906"/>
          </a:xfrm>
          <a:prstGeom prst="rect">
            <a:avLst/>
          </a:prstGeom>
        </p:spPr>
        <p:txBody>
          <a:bodyPr/>
          <a:lstStyle/>
          <a:p>
            <a:pPr marL="173736" indent="-173736" defTabSz="694944">
              <a:spcBef>
                <a:spcPts val="1300"/>
              </a:spcBef>
              <a:defRPr sz="1368"/>
            </a:pPr>
            <a:endParaRPr/>
          </a:p>
        </p:txBody>
      </p:sp>
      <p:pic>
        <p:nvPicPr>
          <p:cNvPr id="419" name="Picture 33" descr="Picture 33"/>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42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x">
  <p:cSld name="25_Custom Layout">
    <p:spTree>
      <p:nvGrpSpPr>
        <p:cNvPr id="1" name=""/>
        <p:cNvGrpSpPr/>
        <p:nvPr/>
      </p:nvGrpSpPr>
      <p:grpSpPr>
        <a:xfrm>
          <a:off x="0" y="0"/>
          <a:ext cx="0" cy="0"/>
          <a:chOff x="0" y="0"/>
          <a:chExt cx="0" cy="0"/>
        </a:xfrm>
      </p:grpSpPr>
      <p:sp>
        <p:nvSpPr>
          <p:cNvPr id="42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428"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x">
  <p:cSld name="7_Custom Layout">
    <p:spTree>
      <p:nvGrpSpPr>
        <p:cNvPr id="1" name=""/>
        <p:cNvGrpSpPr/>
        <p:nvPr/>
      </p:nvGrpSpPr>
      <p:grpSpPr>
        <a:xfrm>
          <a:off x="0" y="0"/>
          <a:ext cx="0" cy="0"/>
          <a:chOff x="0" y="0"/>
          <a:chExt cx="0" cy="0"/>
        </a:xfrm>
      </p:grpSpPr>
      <p:sp>
        <p:nvSpPr>
          <p:cNvPr id="4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grpSp>
        <p:nvGrpSpPr>
          <p:cNvPr id="439" name="Group 5"/>
          <p:cNvGrpSpPr/>
          <p:nvPr/>
        </p:nvGrpSpPr>
        <p:grpSpPr>
          <a:xfrm>
            <a:off x="628494" y="2095668"/>
            <a:ext cx="3727612" cy="3727611"/>
            <a:chOff x="0" y="0"/>
            <a:chExt cx="3727611" cy="3727609"/>
          </a:xfrm>
        </p:grpSpPr>
        <p:sp>
          <p:nvSpPr>
            <p:cNvPr id="436" name="Partial Circle 28"/>
            <p:cNvSpPr/>
            <p:nvPr/>
          </p:nvSpPr>
          <p:spPr>
            <a:xfrm rot="10800000">
              <a:off x="1863801" y="314"/>
              <a:ext cx="627495" cy="1863493"/>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437" name="Partial Circle 32"/>
            <p:cNvSpPr/>
            <p:nvPr/>
          </p:nvSpPr>
          <p:spPr>
            <a:xfrm rot="10800000">
              <a:off x="1863800" y="119569"/>
              <a:ext cx="1863811" cy="1744237"/>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438" name="Partial Circle 4"/>
            <p:cNvSpPr/>
            <p:nvPr/>
          </p:nvSpPr>
          <p:spPr>
            <a:xfrm>
              <a:off x="-2" y="-1"/>
              <a:ext cx="3727613" cy="3727610"/>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440" name="Click to add title here"/>
          <p:cNvSpPr txBox="1">
            <a:spLocks noGrp="1"/>
          </p:cNvSpPr>
          <p:nvPr>
            <p:ph type="title" hasCustomPrompt="1"/>
          </p:nvPr>
        </p:nvSpPr>
        <p:spPr>
          <a:xfrm>
            <a:off x="609600" y="552950"/>
            <a:ext cx="9220200" cy="584782"/>
          </a:xfrm>
          <a:prstGeom prst="rect">
            <a:avLst/>
          </a:prstGeom>
        </p:spPr>
        <p:txBody>
          <a:bodyPr/>
          <a:lstStyle/>
          <a:p>
            <a:r>
              <a:t>Click to add title here</a:t>
            </a:r>
          </a:p>
        </p:txBody>
      </p:sp>
      <p:grpSp>
        <p:nvGrpSpPr>
          <p:cNvPr id="443" name="Group 22"/>
          <p:cNvGrpSpPr/>
          <p:nvPr/>
        </p:nvGrpSpPr>
        <p:grpSpPr>
          <a:xfrm>
            <a:off x="-3" y="457200"/>
            <a:ext cx="2452697" cy="0"/>
            <a:chOff x="0" y="0"/>
            <a:chExt cx="2452696" cy="0"/>
          </a:xfrm>
        </p:grpSpPr>
        <p:sp>
          <p:nvSpPr>
            <p:cNvPr id="441"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442"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446" name="Group 31"/>
          <p:cNvGrpSpPr/>
          <p:nvPr/>
        </p:nvGrpSpPr>
        <p:grpSpPr>
          <a:xfrm>
            <a:off x="-12" y="6791317"/>
            <a:ext cx="12192021" cy="66691"/>
            <a:chOff x="-1" y="-1"/>
            <a:chExt cx="12192019" cy="66689"/>
          </a:xfrm>
        </p:grpSpPr>
        <p:sp>
          <p:nvSpPr>
            <p:cNvPr id="444"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445"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447" name="Picture Placeholder 2"/>
          <p:cNvSpPr>
            <a:spLocks noGrp="1"/>
          </p:cNvSpPr>
          <p:nvPr>
            <p:ph type="pic" sz="quarter" idx="21"/>
          </p:nvPr>
        </p:nvSpPr>
        <p:spPr>
          <a:xfrm>
            <a:off x="757125" y="2224302"/>
            <a:ext cx="3470348" cy="3470346"/>
          </a:xfrm>
          <a:prstGeom prst="rect">
            <a:avLst/>
          </a:prstGeom>
        </p:spPr>
        <p:txBody>
          <a:bodyPr lIns="91439" tIns="45719" rIns="91439" bIns="45719">
            <a:noAutofit/>
          </a:bodyPr>
          <a:lstStyle/>
          <a:p>
            <a:endParaRPr/>
          </a:p>
        </p:txBody>
      </p:sp>
      <p:sp>
        <p:nvSpPr>
          <p:cNvPr id="448" name="Body Level One…"/>
          <p:cNvSpPr txBox="1">
            <a:spLocks noGrp="1"/>
          </p:cNvSpPr>
          <p:nvPr>
            <p:ph type="body" sz="half" idx="1"/>
          </p:nvPr>
        </p:nvSpPr>
        <p:spPr>
          <a:xfrm>
            <a:off x="5016500" y="2072263"/>
            <a:ext cx="6565900" cy="3861616"/>
          </a:xfrm>
          <a:prstGeom prst="rect">
            <a:avLst/>
          </a:prstGeom>
        </p:spPr>
        <p:txBody>
          <a:bodyPr/>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449" name="Text Placeholder 2"/>
          <p:cNvSpPr>
            <a:spLocks noGrp="1"/>
          </p:cNvSpPr>
          <p:nvPr>
            <p:ph type="body" sz="quarter" idx="22"/>
          </p:nvPr>
        </p:nvSpPr>
        <p:spPr>
          <a:xfrm>
            <a:off x="5016500" y="1625674"/>
            <a:ext cx="6565900" cy="279905"/>
          </a:xfrm>
          <a:prstGeom prst="rect">
            <a:avLst/>
          </a:prstGeom>
        </p:spPr>
        <p:txBody>
          <a:bodyPr/>
          <a:lstStyle/>
          <a:p>
            <a:pPr marL="173736" indent="-173736" defTabSz="694944">
              <a:spcBef>
                <a:spcPts val="1300"/>
              </a:spcBef>
              <a:defRPr sz="1368"/>
            </a:pPr>
            <a:endParaRPr/>
          </a:p>
        </p:txBody>
      </p:sp>
      <p:pic>
        <p:nvPicPr>
          <p:cNvPr id="450" name="Picture 19" descr="Picture 19"/>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45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x">
  <p:cSld name="30_Custom Layout">
    <p:spTree>
      <p:nvGrpSpPr>
        <p:cNvPr id="1" name=""/>
        <p:cNvGrpSpPr/>
        <p:nvPr/>
      </p:nvGrpSpPr>
      <p:grpSpPr>
        <a:xfrm>
          <a:off x="0" y="0"/>
          <a:ext cx="0" cy="0"/>
          <a:chOff x="0" y="0"/>
          <a:chExt cx="0" cy="0"/>
        </a:xfrm>
      </p:grpSpPr>
      <p:sp>
        <p:nvSpPr>
          <p:cNvPr id="458"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459"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x">
  <p:cSld name="8_Custom Layout">
    <p:spTree>
      <p:nvGrpSpPr>
        <p:cNvPr id="1" name=""/>
        <p:cNvGrpSpPr/>
        <p:nvPr/>
      </p:nvGrpSpPr>
      <p:grpSpPr>
        <a:xfrm>
          <a:off x="0" y="0"/>
          <a:ext cx="0" cy="0"/>
          <a:chOff x="0" y="0"/>
          <a:chExt cx="0" cy="0"/>
        </a:xfrm>
      </p:grpSpPr>
      <p:sp>
        <p:nvSpPr>
          <p:cNvPr id="46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467" name="Click to add title here"/>
          <p:cNvSpPr txBox="1">
            <a:spLocks noGrp="1"/>
          </p:cNvSpPr>
          <p:nvPr>
            <p:ph type="title" hasCustomPrompt="1"/>
          </p:nvPr>
        </p:nvSpPr>
        <p:spPr>
          <a:xfrm>
            <a:off x="609600" y="552950"/>
            <a:ext cx="9220200" cy="584782"/>
          </a:xfrm>
          <a:prstGeom prst="rect">
            <a:avLst/>
          </a:prstGeom>
        </p:spPr>
        <p:txBody>
          <a:bodyPr/>
          <a:lstStyle/>
          <a:p>
            <a:r>
              <a:t>Click to add title here</a:t>
            </a:r>
          </a:p>
        </p:txBody>
      </p:sp>
      <p:grpSp>
        <p:nvGrpSpPr>
          <p:cNvPr id="470" name="Group 22"/>
          <p:cNvGrpSpPr/>
          <p:nvPr/>
        </p:nvGrpSpPr>
        <p:grpSpPr>
          <a:xfrm>
            <a:off x="-3" y="457200"/>
            <a:ext cx="2452697" cy="0"/>
            <a:chOff x="0" y="0"/>
            <a:chExt cx="2452696" cy="0"/>
          </a:xfrm>
        </p:grpSpPr>
        <p:sp>
          <p:nvSpPr>
            <p:cNvPr id="468"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469"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473" name="Group 31"/>
          <p:cNvGrpSpPr/>
          <p:nvPr/>
        </p:nvGrpSpPr>
        <p:grpSpPr>
          <a:xfrm>
            <a:off x="-12" y="6791317"/>
            <a:ext cx="12192021" cy="66691"/>
            <a:chOff x="-1" y="-1"/>
            <a:chExt cx="12192019" cy="66689"/>
          </a:xfrm>
        </p:grpSpPr>
        <p:sp>
          <p:nvSpPr>
            <p:cNvPr id="471"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472"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474" name="Body Level One…"/>
          <p:cNvSpPr txBox="1">
            <a:spLocks noGrp="1"/>
          </p:cNvSpPr>
          <p:nvPr>
            <p:ph type="body" idx="1"/>
          </p:nvPr>
        </p:nvSpPr>
        <p:spPr>
          <a:xfrm>
            <a:off x="609600" y="1282700"/>
            <a:ext cx="10972800" cy="5118100"/>
          </a:xfrm>
          <a:prstGeom prst="rect">
            <a:avLst/>
          </a:prstGeom>
        </p:spPr>
        <p:txBody>
          <a:bodyPr/>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r>
              <a:t>Body Level One</a:t>
            </a:r>
          </a:p>
          <a:p>
            <a:pPr lvl="1"/>
            <a:r>
              <a:t>Body Level Two</a:t>
            </a:r>
          </a:p>
          <a:p>
            <a:pPr lvl="2"/>
            <a:r>
              <a:t>Body Level Three</a:t>
            </a:r>
          </a:p>
          <a:p>
            <a:pPr lvl="3"/>
            <a:r>
              <a:t>Body Level Four</a:t>
            </a:r>
          </a:p>
          <a:p>
            <a:pPr lvl="4"/>
            <a:r>
              <a:t>Body Level Five</a:t>
            </a:r>
          </a:p>
        </p:txBody>
      </p:sp>
      <p:pic>
        <p:nvPicPr>
          <p:cNvPr id="475" name="Picture 13" descr="Picture 13"/>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47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x">
  <p:cSld name="33_Custom Layout">
    <p:spTree>
      <p:nvGrpSpPr>
        <p:cNvPr id="1" name=""/>
        <p:cNvGrpSpPr/>
        <p:nvPr/>
      </p:nvGrpSpPr>
      <p:grpSpPr>
        <a:xfrm>
          <a:off x="0" y="0"/>
          <a:ext cx="0" cy="0"/>
          <a:chOff x="0" y="0"/>
          <a:chExt cx="0" cy="0"/>
        </a:xfrm>
      </p:grpSpPr>
      <p:sp>
        <p:nvSpPr>
          <p:cNvPr id="48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484"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x">
  <p:cSld name="9_Custom Layout">
    <p:spTree>
      <p:nvGrpSpPr>
        <p:cNvPr id="1" name=""/>
        <p:cNvGrpSpPr/>
        <p:nvPr/>
      </p:nvGrpSpPr>
      <p:grpSpPr>
        <a:xfrm>
          <a:off x="0" y="0"/>
          <a:ext cx="0" cy="0"/>
          <a:chOff x="0" y="0"/>
          <a:chExt cx="0" cy="0"/>
        </a:xfrm>
      </p:grpSpPr>
      <p:sp>
        <p:nvSpPr>
          <p:cNvPr id="49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grpSp>
        <p:nvGrpSpPr>
          <p:cNvPr id="494" name="Group 31"/>
          <p:cNvGrpSpPr/>
          <p:nvPr/>
        </p:nvGrpSpPr>
        <p:grpSpPr>
          <a:xfrm>
            <a:off x="-12" y="6791317"/>
            <a:ext cx="12192021" cy="66691"/>
            <a:chOff x="-1" y="-1"/>
            <a:chExt cx="12192019" cy="66689"/>
          </a:xfrm>
        </p:grpSpPr>
        <p:sp>
          <p:nvSpPr>
            <p:cNvPr id="492"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493"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49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x">
  <p:cSld name="36_Custom Layout">
    <p:spTree>
      <p:nvGrpSpPr>
        <p:cNvPr id="1" name=""/>
        <p:cNvGrpSpPr/>
        <p:nvPr/>
      </p:nvGrpSpPr>
      <p:grpSpPr>
        <a:xfrm>
          <a:off x="0" y="0"/>
          <a:ext cx="0" cy="0"/>
          <a:chOff x="0" y="0"/>
          <a:chExt cx="0" cy="0"/>
        </a:xfrm>
      </p:grpSpPr>
      <p:sp>
        <p:nvSpPr>
          <p:cNvPr id="50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03"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x">
  <p:cSld name="3_Custom Layout">
    <p:spTree>
      <p:nvGrpSpPr>
        <p:cNvPr id="1" name=""/>
        <p:cNvGrpSpPr/>
        <p:nvPr/>
      </p:nvGrpSpPr>
      <p:grpSpPr>
        <a:xfrm>
          <a:off x="0" y="0"/>
          <a:ext cx="0" cy="0"/>
          <a:chOff x="0" y="0"/>
          <a:chExt cx="0" cy="0"/>
        </a:xfrm>
      </p:grpSpPr>
      <p:sp>
        <p:nvSpPr>
          <p:cNvPr id="510"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11" name="Click to add title here"/>
          <p:cNvSpPr txBox="1">
            <a:spLocks noGrp="1"/>
          </p:cNvSpPr>
          <p:nvPr>
            <p:ph type="title" hasCustomPrompt="1"/>
          </p:nvPr>
        </p:nvSpPr>
        <p:spPr>
          <a:xfrm>
            <a:off x="609598" y="1988049"/>
            <a:ext cx="2286002" cy="1569664"/>
          </a:xfrm>
          <a:prstGeom prst="rect">
            <a:avLst/>
          </a:prstGeom>
        </p:spPr>
        <p:txBody>
          <a:bodyPr/>
          <a:lstStyle/>
          <a:p>
            <a:r>
              <a:t>Click to add title here</a:t>
            </a:r>
          </a:p>
        </p:txBody>
      </p:sp>
      <p:grpSp>
        <p:nvGrpSpPr>
          <p:cNvPr id="514" name="Group 22"/>
          <p:cNvGrpSpPr/>
          <p:nvPr/>
        </p:nvGrpSpPr>
        <p:grpSpPr>
          <a:xfrm>
            <a:off x="-4" y="1892300"/>
            <a:ext cx="2452697" cy="0"/>
            <a:chOff x="0" y="0"/>
            <a:chExt cx="2452696" cy="0"/>
          </a:xfrm>
        </p:grpSpPr>
        <p:sp>
          <p:nvSpPr>
            <p:cNvPr id="512"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513"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517" name="Group 31"/>
          <p:cNvGrpSpPr/>
          <p:nvPr/>
        </p:nvGrpSpPr>
        <p:grpSpPr>
          <a:xfrm>
            <a:off x="-12" y="6791317"/>
            <a:ext cx="12192021" cy="66691"/>
            <a:chOff x="-1" y="-1"/>
            <a:chExt cx="12192019" cy="66689"/>
          </a:xfrm>
        </p:grpSpPr>
        <p:sp>
          <p:nvSpPr>
            <p:cNvPr id="515"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516"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518" name="Body Level One…"/>
          <p:cNvSpPr txBox="1">
            <a:spLocks noGrp="1"/>
          </p:cNvSpPr>
          <p:nvPr>
            <p:ph type="body" sz="quarter" idx="1"/>
          </p:nvPr>
        </p:nvSpPr>
        <p:spPr>
          <a:xfrm>
            <a:off x="3835717" y="4178298"/>
            <a:ext cx="2197102" cy="2155828"/>
          </a:xfrm>
          <a:prstGeom prst="rect">
            <a:avLst/>
          </a:prstGeom>
        </p:spPr>
        <p:txBody>
          <a:bodyPr/>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519" name="Text Placeholder 2"/>
          <p:cNvSpPr>
            <a:spLocks noGrp="1"/>
          </p:cNvSpPr>
          <p:nvPr>
            <p:ph type="body" sz="quarter" idx="21"/>
          </p:nvPr>
        </p:nvSpPr>
        <p:spPr>
          <a:xfrm>
            <a:off x="6610508" y="4178298"/>
            <a:ext cx="2197105" cy="2155833"/>
          </a:xfrm>
          <a:prstGeom prst="rect">
            <a:avLst/>
          </a:prstGeom>
        </p:spPr>
        <p:txBody>
          <a:bodyPr/>
          <a:lstStyle/>
          <a:p>
            <a:endParaRPr/>
          </a:p>
        </p:txBody>
      </p:sp>
      <p:sp>
        <p:nvSpPr>
          <p:cNvPr id="520" name="Text Placeholder 2"/>
          <p:cNvSpPr>
            <a:spLocks noGrp="1"/>
          </p:cNvSpPr>
          <p:nvPr>
            <p:ph type="body" sz="quarter" idx="22"/>
          </p:nvPr>
        </p:nvSpPr>
        <p:spPr>
          <a:xfrm>
            <a:off x="9385300" y="4178298"/>
            <a:ext cx="2197100" cy="2155833"/>
          </a:xfrm>
          <a:prstGeom prst="rect">
            <a:avLst/>
          </a:prstGeom>
        </p:spPr>
        <p:txBody>
          <a:bodyPr/>
          <a:lstStyle/>
          <a:p>
            <a:endParaRPr/>
          </a:p>
        </p:txBody>
      </p:sp>
      <p:sp>
        <p:nvSpPr>
          <p:cNvPr id="521" name="Oval 1"/>
          <p:cNvSpPr/>
          <p:nvPr/>
        </p:nvSpPr>
        <p:spPr>
          <a:xfrm>
            <a:off x="4321740" y="1889623"/>
            <a:ext cx="1225061" cy="1225061"/>
          </a:xfrm>
          <a:prstGeom prst="ellipse">
            <a:avLst/>
          </a:prstGeom>
          <a:solidFill>
            <a:schemeClr val="accent1"/>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22" name="Oval 16"/>
          <p:cNvSpPr/>
          <p:nvPr/>
        </p:nvSpPr>
        <p:spPr>
          <a:xfrm>
            <a:off x="7096534" y="1889623"/>
            <a:ext cx="1225061" cy="1225061"/>
          </a:xfrm>
          <a:prstGeom prst="ellipse">
            <a:avLst/>
          </a:prstGeom>
          <a:solidFill>
            <a:schemeClr val="accent2"/>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23" name="Oval 17"/>
          <p:cNvSpPr/>
          <p:nvPr/>
        </p:nvSpPr>
        <p:spPr>
          <a:xfrm>
            <a:off x="9871325" y="1889623"/>
            <a:ext cx="1225061" cy="1225061"/>
          </a:xfrm>
          <a:prstGeom prst="ellipse">
            <a:avLst/>
          </a:prstGeom>
          <a:solidFill>
            <a:schemeClr val="accent1"/>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24" name="Text Placeholder 2"/>
          <p:cNvSpPr>
            <a:spLocks noGrp="1"/>
          </p:cNvSpPr>
          <p:nvPr>
            <p:ph type="body" sz="quarter" idx="23"/>
          </p:nvPr>
        </p:nvSpPr>
        <p:spPr>
          <a:xfrm>
            <a:off x="3835717" y="3497257"/>
            <a:ext cx="2197103" cy="578654"/>
          </a:xfrm>
          <a:prstGeom prst="rect">
            <a:avLst/>
          </a:prstGeom>
        </p:spPr>
        <p:txBody>
          <a:bodyPr/>
          <a:lstStyle/>
          <a:p>
            <a:endParaRPr/>
          </a:p>
        </p:txBody>
      </p:sp>
      <p:sp>
        <p:nvSpPr>
          <p:cNvPr id="525" name="Text Placeholder 2"/>
          <p:cNvSpPr>
            <a:spLocks noGrp="1"/>
          </p:cNvSpPr>
          <p:nvPr>
            <p:ph type="body" sz="quarter" idx="24"/>
          </p:nvPr>
        </p:nvSpPr>
        <p:spPr>
          <a:xfrm>
            <a:off x="6610508" y="3497257"/>
            <a:ext cx="2197105" cy="578654"/>
          </a:xfrm>
          <a:prstGeom prst="rect">
            <a:avLst/>
          </a:prstGeom>
        </p:spPr>
        <p:txBody>
          <a:bodyPr/>
          <a:lstStyle/>
          <a:p>
            <a:endParaRPr/>
          </a:p>
        </p:txBody>
      </p:sp>
      <p:sp>
        <p:nvSpPr>
          <p:cNvPr id="526" name="Text Placeholder 2"/>
          <p:cNvSpPr>
            <a:spLocks noGrp="1"/>
          </p:cNvSpPr>
          <p:nvPr>
            <p:ph type="body" sz="quarter" idx="25"/>
          </p:nvPr>
        </p:nvSpPr>
        <p:spPr>
          <a:xfrm>
            <a:off x="9385300" y="3497257"/>
            <a:ext cx="2197100" cy="578654"/>
          </a:xfrm>
          <a:prstGeom prst="rect">
            <a:avLst/>
          </a:prstGeom>
        </p:spPr>
        <p:txBody>
          <a:bodyPr/>
          <a:lstStyle/>
          <a:p>
            <a:endParaRPr/>
          </a:p>
        </p:txBody>
      </p:sp>
      <p:pic>
        <p:nvPicPr>
          <p:cNvPr id="527" name="Picture 21" descr="Picture 21"/>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52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x">
  <p:cSld name="37_Custom Layout">
    <p:spTree>
      <p:nvGrpSpPr>
        <p:cNvPr id="1" name=""/>
        <p:cNvGrpSpPr/>
        <p:nvPr/>
      </p:nvGrpSpPr>
      <p:grpSpPr>
        <a:xfrm>
          <a:off x="0" y="0"/>
          <a:ext cx="0" cy="0"/>
          <a:chOff x="0" y="0"/>
          <a:chExt cx="0" cy="0"/>
        </a:xfrm>
      </p:grpSpPr>
      <p:sp>
        <p:nvSpPr>
          <p:cNvPr id="5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36"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x">
  <p:cSld name="12_Custom Layout">
    <p:spTree>
      <p:nvGrpSpPr>
        <p:cNvPr id="1" name=""/>
        <p:cNvGrpSpPr/>
        <p:nvPr/>
      </p:nvGrpSpPr>
      <p:grpSpPr>
        <a:xfrm>
          <a:off x="0" y="0"/>
          <a:ext cx="0" cy="0"/>
          <a:chOff x="0" y="0"/>
          <a:chExt cx="0" cy="0"/>
        </a:xfrm>
      </p:grpSpPr>
      <p:sp>
        <p:nvSpPr>
          <p:cNvPr id="54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44" name="Click to add title here"/>
          <p:cNvSpPr txBox="1">
            <a:spLocks noGrp="1"/>
          </p:cNvSpPr>
          <p:nvPr>
            <p:ph type="title" hasCustomPrompt="1"/>
          </p:nvPr>
        </p:nvSpPr>
        <p:spPr>
          <a:xfrm>
            <a:off x="609598" y="1475289"/>
            <a:ext cx="2286002" cy="1569661"/>
          </a:xfrm>
          <a:prstGeom prst="rect">
            <a:avLst/>
          </a:prstGeom>
        </p:spPr>
        <p:txBody>
          <a:bodyPr/>
          <a:lstStyle/>
          <a:p>
            <a:r>
              <a:t>Click to add title here</a:t>
            </a:r>
          </a:p>
        </p:txBody>
      </p:sp>
      <p:grpSp>
        <p:nvGrpSpPr>
          <p:cNvPr id="547" name="Group 22"/>
          <p:cNvGrpSpPr/>
          <p:nvPr/>
        </p:nvGrpSpPr>
        <p:grpSpPr>
          <a:xfrm>
            <a:off x="-4" y="1379537"/>
            <a:ext cx="2452697" cy="1"/>
            <a:chOff x="0" y="0"/>
            <a:chExt cx="2452696" cy="0"/>
          </a:xfrm>
        </p:grpSpPr>
        <p:sp>
          <p:nvSpPr>
            <p:cNvPr id="545"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546"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550" name="Group 31"/>
          <p:cNvGrpSpPr/>
          <p:nvPr/>
        </p:nvGrpSpPr>
        <p:grpSpPr>
          <a:xfrm>
            <a:off x="-12" y="6791317"/>
            <a:ext cx="12192021" cy="66691"/>
            <a:chOff x="-1" y="-1"/>
            <a:chExt cx="12192019" cy="66689"/>
          </a:xfrm>
        </p:grpSpPr>
        <p:sp>
          <p:nvSpPr>
            <p:cNvPr id="548"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549"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551" name="Picture Placeholder 3"/>
          <p:cNvSpPr>
            <a:spLocks noGrp="1"/>
          </p:cNvSpPr>
          <p:nvPr>
            <p:ph type="pic" sz="quarter" idx="21"/>
          </p:nvPr>
        </p:nvSpPr>
        <p:spPr>
          <a:xfrm>
            <a:off x="4122056" y="1379537"/>
            <a:ext cx="3657606" cy="1843092"/>
          </a:xfrm>
          <a:prstGeom prst="rect">
            <a:avLst/>
          </a:prstGeom>
        </p:spPr>
        <p:txBody>
          <a:bodyPr lIns="91439" tIns="45719" rIns="91439" bIns="45719">
            <a:noAutofit/>
          </a:bodyPr>
          <a:lstStyle/>
          <a:p>
            <a:endParaRPr/>
          </a:p>
        </p:txBody>
      </p:sp>
      <p:sp>
        <p:nvSpPr>
          <p:cNvPr id="552" name="Picture Placeholder 3"/>
          <p:cNvSpPr>
            <a:spLocks noGrp="1"/>
          </p:cNvSpPr>
          <p:nvPr>
            <p:ph type="pic" sz="quarter" idx="22"/>
          </p:nvPr>
        </p:nvSpPr>
        <p:spPr>
          <a:xfrm>
            <a:off x="7899400" y="1379537"/>
            <a:ext cx="3657600" cy="1843092"/>
          </a:xfrm>
          <a:prstGeom prst="rect">
            <a:avLst/>
          </a:prstGeom>
        </p:spPr>
        <p:txBody>
          <a:bodyPr lIns="91439" tIns="45719" rIns="91439" bIns="45719">
            <a:noAutofit/>
          </a:bodyPr>
          <a:lstStyle/>
          <a:p>
            <a:endParaRPr/>
          </a:p>
        </p:txBody>
      </p:sp>
      <p:sp>
        <p:nvSpPr>
          <p:cNvPr id="553" name="Picture Placeholder 3"/>
          <p:cNvSpPr>
            <a:spLocks noGrp="1"/>
          </p:cNvSpPr>
          <p:nvPr>
            <p:ph type="pic" sz="quarter" idx="23"/>
          </p:nvPr>
        </p:nvSpPr>
        <p:spPr>
          <a:xfrm>
            <a:off x="4122056" y="4556916"/>
            <a:ext cx="3657606" cy="1843092"/>
          </a:xfrm>
          <a:prstGeom prst="rect">
            <a:avLst/>
          </a:prstGeom>
        </p:spPr>
        <p:txBody>
          <a:bodyPr lIns="91439" tIns="45719" rIns="91439" bIns="45719">
            <a:noAutofit/>
          </a:bodyPr>
          <a:lstStyle/>
          <a:p>
            <a:endParaRPr/>
          </a:p>
        </p:txBody>
      </p:sp>
      <p:sp>
        <p:nvSpPr>
          <p:cNvPr id="554" name="Picture Placeholder 3"/>
          <p:cNvSpPr>
            <a:spLocks noGrp="1"/>
          </p:cNvSpPr>
          <p:nvPr>
            <p:ph type="pic" sz="quarter" idx="24"/>
          </p:nvPr>
        </p:nvSpPr>
        <p:spPr>
          <a:xfrm>
            <a:off x="7899400" y="4556916"/>
            <a:ext cx="3657600" cy="1843092"/>
          </a:xfrm>
          <a:prstGeom prst="rect">
            <a:avLst/>
          </a:prstGeom>
        </p:spPr>
        <p:txBody>
          <a:bodyPr lIns="91439" tIns="45719" rIns="91439" bIns="45719">
            <a:noAutofit/>
          </a:bodyPr>
          <a:lstStyle/>
          <a:p>
            <a:endParaRPr/>
          </a:p>
        </p:txBody>
      </p:sp>
      <p:sp>
        <p:nvSpPr>
          <p:cNvPr id="555" name="Body Level One…"/>
          <p:cNvSpPr txBox="1">
            <a:spLocks noGrp="1"/>
          </p:cNvSpPr>
          <p:nvPr>
            <p:ph type="body" sz="quarter" idx="1"/>
          </p:nvPr>
        </p:nvSpPr>
        <p:spPr>
          <a:xfrm>
            <a:off x="4122056" y="2903534"/>
            <a:ext cx="3657606" cy="371483"/>
          </a:xfrm>
          <a:prstGeom prst="rect">
            <a:avLst/>
          </a:prstGeom>
          <a:solidFill>
            <a:schemeClr val="accent1"/>
          </a:solidFill>
        </p:spPr>
        <p:txBody>
          <a:bodyPr/>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r>
              <a:t>Body Level One</a:t>
            </a:r>
          </a:p>
          <a:p>
            <a:pPr lvl="1"/>
            <a:r>
              <a:t>Body Level Two</a:t>
            </a:r>
          </a:p>
          <a:p>
            <a:pPr lvl="2"/>
            <a:r>
              <a:t>Body Level Three</a:t>
            </a:r>
          </a:p>
          <a:p>
            <a:pPr lvl="3"/>
            <a:r>
              <a:t>Body Level Four</a:t>
            </a:r>
          </a:p>
          <a:p>
            <a:pPr lvl="4"/>
            <a:r>
              <a:t>Body Level Five</a:t>
            </a:r>
          </a:p>
        </p:txBody>
      </p:sp>
      <p:sp>
        <p:nvSpPr>
          <p:cNvPr id="556" name="Text Placeholder 2"/>
          <p:cNvSpPr>
            <a:spLocks noGrp="1"/>
          </p:cNvSpPr>
          <p:nvPr>
            <p:ph type="body" sz="quarter" idx="25"/>
          </p:nvPr>
        </p:nvSpPr>
        <p:spPr>
          <a:xfrm>
            <a:off x="7924799" y="2903534"/>
            <a:ext cx="3657606" cy="371483"/>
          </a:xfrm>
          <a:prstGeom prst="rect">
            <a:avLst/>
          </a:prstGeom>
          <a:solidFill>
            <a:schemeClr val="accent2"/>
          </a:solidFill>
        </p:spPr>
        <p:txBody>
          <a:bodyPr/>
          <a:lstStyle/>
          <a:p>
            <a:endParaRPr/>
          </a:p>
        </p:txBody>
      </p:sp>
      <p:sp>
        <p:nvSpPr>
          <p:cNvPr id="557" name="Text Placeholder 2"/>
          <p:cNvSpPr>
            <a:spLocks noGrp="1"/>
          </p:cNvSpPr>
          <p:nvPr>
            <p:ph type="body" sz="quarter" idx="26"/>
          </p:nvPr>
        </p:nvSpPr>
        <p:spPr>
          <a:xfrm>
            <a:off x="4122056" y="6023535"/>
            <a:ext cx="3657606" cy="371483"/>
          </a:xfrm>
          <a:prstGeom prst="rect">
            <a:avLst/>
          </a:prstGeom>
          <a:solidFill>
            <a:schemeClr val="accent2"/>
          </a:solidFill>
        </p:spPr>
        <p:txBody>
          <a:bodyPr/>
          <a:lstStyle/>
          <a:p>
            <a:endParaRPr/>
          </a:p>
        </p:txBody>
      </p:sp>
      <p:sp>
        <p:nvSpPr>
          <p:cNvPr id="558" name="Text Placeholder 2"/>
          <p:cNvSpPr>
            <a:spLocks noGrp="1"/>
          </p:cNvSpPr>
          <p:nvPr>
            <p:ph type="body" sz="quarter" idx="27"/>
          </p:nvPr>
        </p:nvSpPr>
        <p:spPr>
          <a:xfrm>
            <a:off x="7924799" y="6023535"/>
            <a:ext cx="3657606" cy="371483"/>
          </a:xfrm>
          <a:prstGeom prst="rect">
            <a:avLst/>
          </a:prstGeom>
          <a:solidFill>
            <a:schemeClr val="accent1"/>
          </a:solidFill>
        </p:spPr>
        <p:txBody>
          <a:bodyPr/>
          <a:lstStyle/>
          <a:p>
            <a:endParaRPr/>
          </a:p>
        </p:txBody>
      </p:sp>
      <p:pic>
        <p:nvPicPr>
          <p:cNvPr id="559" name="Picture 21" descr="Picture 21"/>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56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x">
  <p:cSld name="40_Custom Layout">
    <p:spTree>
      <p:nvGrpSpPr>
        <p:cNvPr id="1" name=""/>
        <p:cNvGrpSpPr/>
        <p:nvPr/>
      </p:nvGrpSpPr>
      <p:grpSpPr>
        <a:xfrm>
          <a:off x="0" y="0"/>
          <a:ext cx="0" cy="0"/>
          <a:chOff x="0" y="0"/>
          <a:chExt cx="0" cy="0"/>
        </a:xfrm>
      </p:grpSpPr>
      <p:sp>
        <p:nvSpPr>
          <p:cNvPr id="56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68"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tx">
  <p:cSld name="13_Custom Layout">
    <p:spTree>
      <p:nvGrpSpPr>
        <p:cNvPr id="1" name=""/>
        <p:cNvGrpSpPr/>
        <p:nvPr/>
      </p:nvGrpSpPr>
      <p:grpSpPr>
        <a:xfrm>
          <a:off x="0" y="0"/>
          <a:ext cx="0" cy="0"/>
          <a:chOff x="0" y="0"/>
          <a:chExt cx="0" cy="0"/>
        </a:xfrm>
      </p:grpSpPr>
      <p:sp>
        <p:nvSpPr>
          <p:cNvPr id="57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grpSp>
        <p:nvGrpSpPr>
          <p:cNvPr id="578" name="Group 31"/>
          <p:cNvGrpSpPr/>
          <p:nvPr/>
        </p:nvGrpSpPr>
        <p:grpSpPr>
          <a:xfrm>
            <a:off x="-12" y="6791317"/>
            <a:ext cx="12192021" cy="66691"/>
            <a:chOff x="-1" y="-1"/>
            <a:chExt cx="12192019" cy="66689"/>
          </a:xfrm>
        </p:grpSpPr>
        <p:sp>
          <p:nvSpPr>
            <p:cNvPr id="576"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577"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579" name="Picture Placeholder 3"/>
          <p:cNvSpPr>
            <a:spLocks noGrp="1"/>
          </p:cNvSpPr>
          <p:nvPr>
            <p:ph type="pic" sz="quarter" idx="21"/>
          </p:nvPr>
        </p:nvSpPr>
        <p:spPr>
          <a:xfrm>
            <a:off x="4574313" y="293912"/>
            <a:ext cx="3727861" cy="2852743"/>
          </a:xfrm>
          <a:prstGeom prst="rect">
            <a:avLst/>
          </a:prstGeom>
        </p:spPr>
        <p:txBody>
          <a:bodyPr lIns="91439" tIns="45719" rIns="91439" bIns="45719">
            <a:noAutofit/>
          </a:bodyPr>
          <a:lstStyle/>
          <a:p>
            <a:endParaRPr/>
          </a:p>
        </p:txBody>
      </p:sp>
      <p:sp>
        <p:nvSpPr>
          <p:cNvPr id="580" name="Picture Placeholder 3"/>
          <p:cNvSpPr>
            <a:spLocks noGrp="1"/>
          </p:cNvSpPr>
          <p:nvPr>
            <p:ph type="pic" sz="quarter" idx="22"/>
          </p:nvPr>
        </p:nvSpPr>
        <p:spPr>
          <a:xfrm>
            <a:off x="8461830" y="293912"/>
            <a:ext cx="3727859" cy="2852743"/>
          </a:xfrm>
          <a:prstGeom prst="rect">
            <a:avLst/>
          </a:prstGeom>
        </p:spPr>
        <p:txBody>
          <a:bodyPr lIns="91439" tIns="45719" rIns="91439" bIns="45719">
            <a:noAutofit/>
          </a:bodyPr>
          <a:lstStyle/>
          <a:p>
            <a:endParaRPr/>
          </a:p>
        </p:txBody>
      </p:sp>
      <p:sp>
        <p:nvSpPr>
          <p:cNvPr id="581" name="Picture Placeholder 3"/>
          <p:cNvSpPr>
            <a:spLocks noGrp="1"/>
          </p:cNvSpPr>
          <p:nvPr>
            <p:ph type="pic" sz="quarter" idx="23"/>
          </p:nvPr>
        </p:nvSpPr>
        <p:spPr>
          <a:xfrm>
            <a:off x="609763" y="3269341"/>
            <a:ext cx="2813469" cy="2852746"/>
          </a:xfrm>
          <a:prstGeom prst="rect">
            <a:avLst/>
          </a:prstGeom>
        </p:spPr>
        <p:txBody>
          <a:bodyPr lIns="91439" tIns="45719" rIns="91439" bIns="45719">
            <a:noAutofit/>
          </a:bodyPr>
          <a:lstStyle/>
          <a:p>
            <a:endParaRPr/>
          </a:p>
        </p:txBody>
      </p:sp>
      <p:sp>
        <p:nvSpPr>
          <p:cNvPr id="582" name="Picture Placeholder 3"/>
          <p:cNvSpPr>
            <a:spLocks noGrp="1"/>
          </p:cNvSpPr>
          <p:nvPr>
            <p:ph type="pic" sz="quarter" idx="24"/>
          </p:nvPr>
        </p:nvSpPr>
        <p:spPr>
          <a:xfrm>
            <a:off x="3547967" y="3269341"/>
            <a:ext cx="2765318" cy="2852746"/>
          </a:xfrm>
          <a:prstGeom prst="rect">
            <a:avLst/>
          </a:prstGeom>
        </p:spPr>
        <p:txBody>
          <a:bodyPr lIns="91439" tIns="45719" rIns="91439" bIns="45719">
            <a:noAutofit/>
          </a:bodyPr>
          <a:lstStyle/>
          <a:p>
            <a:endParaRPr/>
          </a:p>
        </p:txBody>
      </p:sp>
      <p:sp>
        <p:nvSpPr>
          <p:cNvPr id="583" name="Picture Placeholder 3"/>
          <p:cNvSpPr>
            <a:spLocks noGrp="1"/>
          </p:cNvSpPr>
          <p:nvPr>
            <p:ph type="pic" sz="quarter" idx="25"/>
          </p:nvPr>
        </p:nvSpPr>
        <p:spPr>
          <a:xfrm>
            <a:off x="6438017" y="3269341"/>
            <a:ext cx="2813470" cy="2852746"/>
          </a:xfrm>
          <a:prstGeom prst="rect">
            <a:avLst/>
          </a:prstGeom>
        </p:spPr>
        <p:txBody>
          <a:bodyPr lIns="91439" tIns="45719" rIns="91439" bIns="45719">
            <a:noAutofit/>
          </a:bodyPr>
          <a:lstStyle/>
          <a:p>
            <a:endParaRPr/>
          </a:p>
        </p:txBody>
      </p:sp>
      <p:sp>
        <p:nvSpPr>
          <p:cNvPr id="584" name="Picture Placeholder 3"/>
          <p:cNvSpPr>
            <a:spLocks noGrp="1"/>
          </p:cNvSpPr>
          <p:nvPr>
            <p:ph type="pic" sz="quarter" idx="26"/>
          </p:nvPr>
        </p:nvSpPr>
        <p:spPr>
          <a:xfrm>
            <a:off x="9376219" y="3269341"/>
            <a:ext cx="2813470" cy="2852746"/>
          </a:xfrm>
          <a:prstGeom prst="rect">
            <a:avLst/>
          </a:prstGeom>
        </p:spPr>
        <p:txBody>
          <a:bodyPr lIns="91439" tIns="45719" rIns="91439" bIns="45719">
            <a:noAutofit/>
          </a:bodyPr>
          <a:lstStyle/>
          <a:p>
            <a:endParaRPr/>
          </a:p>
        </p:txBody>
      </p:sp>
      <p:sp>
        <p:nvSpPr>
          <p:cNvPr id="585" name="Click to add title here"/>
          <p:cNvSpPr txBox="1">
            <a:spLocks noGrp="1"/>
          </p:cNvSpPr>
          <p:nvPr>
            <p:ph type="title" hasCustomPrompt="1"/>
          </p:nvPr>
        </p:nvSpPr>
        <p:spPr>
          <a:xfrm>
            <a:off x="609598" y="582158"/>
            <a:ext cx="3280232" cy="1077218"/>
          </a:xfrm>
          <a:prstGeom prst="rect">
            <a:avLst/>
          </a:prstGeom>
        </p:spPr>
        <p:txBody>
          <a:bodyPr/>
          <a:lstStyle/>
          <a:p>
            <a:r>
              <a:t>Click to add title here</a:t>
            </a:r>
          </a:p>
        </p:txBody>
      </p:sp>
      <p:grpSp>
        <p:nvGrpSpPr>
          <p:cNvPr id="588" name="Group 50"/>
          <p:cNvGrpSpPr/>
          <p:nvPr/>
        </p:nvGrpSpPr>
        <p:grpSpPr>
          <a:xfrm>
            <a:off x="-4" y="486408"/>
            <a:ext cx="2452697" cy="1"/>
            <a:chOff x="0" y="0"/>
            <a:chExt cx="2452696" cy="0"/>
          </a:xfrm>
        </p:grpSpPr>
        <p:sp>
          <p:nvSpPr>
            <p:cNvPr id="586" name="Straight Connector 51"/>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587" name="Straight Connector 52"/>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sp>
        <p:nvSpPr>
          <p:cNvPr id="58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tx">
  <p:cSld name="4_Custom Layout">
    <p:spTree>
      <p:nvGrpSpPr>
        <p:cNvPr id="1" name=""/>
        <p:cNvGrpSpPr/>
        <p:nvPr/>
      </p:nvGrpSpPr>
      <p:grpSpPr>
        <a:xfrm>
          <a:off x="0" y="0"/>
          <a:ext cx="0" cy="0"/>
          <a:chOff x="0" y="0"/>
          <a:chExt cx="0" cy="0"/>
        </a:xfrm>
      </p:grpSpPr>
      <p:sp>
        <p:nvSpPr>
          <p:cNvPr id="59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97" name="Click to add title here"/>
          <p:cNvSpPr txBox="1">
            <a:spLocks noGrp="1"/>
          </p:cNvSpPr>
          <p:nvPr>
            <p:ph type="title" hasCustomPrompt="1"/>
          </p:nvPr>
        </p:nvSpPr>
        <p:spPr>
          <a:xfrm>
            <a:off x="609598" y="1988049"/>
            <a:ext cx="2286002" cy="1569664"/>
          </a:xfrm>
          <a:prstGeom prst="rect">
            <a:avLst/>
          </a:prstGeom>
        </p:spPr>
        <p:txBody>
          <a:bodyPr/>
          <a:lstStyle/>
          <a:p>
            <a:r>
              <a:t>Click to add title here</a:t>
            </a:r>
          </a:p>
        </p:txBody>
      </p:sp>
      <p:grpSp>
        <p:nvGrpSpPr>
          <p:cNvPr id="600" name="Group 22"/>
          <p:cNvGrpSpPr/>
          <p:nvPr/>
        </p:nvGrpSpPr>
        <p:grpSpPr>
          <a:xfrm>
            <a:off x="-4" y="1892300"/>
            <a:ext cx="2452697" cy="0"/>
            <a:chOff x="0" y="0"/>
            <a:chExt cx="2452696" cy="0"/>
          </a:xfrm>
        </p:grpSpPr>
        <p:sp>
          <p:nvSpPr>
            <p:cNvPr id="598"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599"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603" name="Group 31"/>
          <p:cNvGrpSpPr/>
          <p:nvPr/>
        </p:nvGrpSpPr>
        <p:grpSpPr>
          <a:xfrm>
            <a:off x="-12" y="6791317"/>
            <a:ext cx="12192021" cy="66691"/>
            <a:chOff x="-1" y="-1"/>
            <a:chExt cx="12192019" cy="66689"/>
          </a:xfrm>
        </p:grpSpPr>
        <p:sp>
          <p:nvSpPr>
            <p:cNvPr id="601"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602"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604" name="Body Level One…"/>
          <p:cNvSpPr txBox="1">
            <a:spLocks noGrp="1"/>
          </p:cNvSpPr>
          <p:nvPr>
            <p:ph type="body" idx="1"/>
          </p:nvPr>
        </p:nvSpPr>
        <p:spPr>
          <a:xfrm>
            <a:off x="4267200" y="1228789"/>
            <a:ext cx="7315200" cy="4657846"/>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pic>
        <p:nvPicPr>
          <p:cNvPr id="605" name="Picture 13" descr="Picture 13"/>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60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tx">
  <p:cSld name="44_Custom Layout">
    <p:spTree>
      <p:nvGrpSpPr>
        <p:cNvPr id="1" name=""/>
        <p:cNvGrpSpPr/>
        <p:nvPr/>
      </p:nvGrpSpPr>
      <p:grpSpPr>
        <a:xfrm>
          <a:off x="0" y="0"/>
          <a:ext cx="0" cy="0"/>
          <a:chOff x="0" y="0"/>
          <a:chExt cx="0" cy="0"/>
        </a:xfrm>
      </p:grpSpPr>
      <p:sp>
        <p:nvSpPr>
          <p:cNvPr id="61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614"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tx">
  <p:cSld name="5_Custom Layout">
    <p:spTree>
      <p:nvGrpSpPr>
        <p:cNvPr id="1" name=""/>
        <p:cNvGrpSpPr/>
        <p:nvPr/>
      </p:nvGrpSpPr>
      <p:grpSpPr>
        <a:xfrm>
          <a:off x="0" y="0"/>
          <a:ext cx="0" cy="0"/>
          <a:chOff x="0" y="0"/>
          <a:chExt cx="0" cy="0"/>
        </a:xfrm>
      </p:grpSpPr>
      <p:sp>
        <p:nvSpPr>
          <p:cNvPr id="62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622" name="Picture Placeholder 2"/>
          <p:cNvSpPr>
            <a:spLocks noGrp="1"/>
          </p:cNvSpPr>
          <p:nvPr>
            <p:ph type="pic" idx="21"/>
          </p:nvPr>
        </p:nvSpPr>
        <p:spPr>
          <a:xfrm>
            <a:off x="0" y="457200"/>
            <a:ext cx="12192000" cy="2971800"/>
          </a:xfrm>
          <a:prstGeom prst="rect">
            <a:avLst/>
          </a:prstGeom>
        </p:spPr>
        <p:txBody>
          <a:bodyPr lIns="91439" tIns="45719" rIns="91439" bIns="45719">
            <a:noAutofit/>
          </a:bodyPr>
          <a:lstStyle/>
          <a:p>
            <a:endParaRPr/>
          </a:p>
        </p:txBody>
      </p:sp>
      <p:grpSp>
        <p:nvGrpSpPr>
          <p:cNvPr id="625" name="Group 31"/>
          <p:cNvGrpSpPr/>
          <p:nvPr/>
        </p:nvGrpSpPr>
        <p:grpSpPr>
          <a:xfrm>
            <a:off x="-12" y="6791317"/>
            <a:ext cx="12192021" cy="66691"/>
            <a:chOff x="-1" y="-1"/>
            <a:chExt cx="12192019" cy="66689"/>
          </a:xfrm>
        </p:grpSpPr>
        <p:sp>
          <p:nvSpPr>
            <p:cNvPr id="623"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624"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626" name="Click to add title here"/>
          <p:cNvSpPr txBox="1">
            <a:spLocks noGrp="1"/>
          </p:cNvSpPr>
          <p:nvPr>
            <p:ph type="title" hasCustomPrompt="1"/>
          </p:nvPr>
        </p:nvSpPr>
        <p:spPr>
          <a:xfrm>
            <a:off x="609598" y="4083551"/>
            <a:ext cx="2286002" cy="1569666"/>
          </a:xfrm>
          <a:prstGeom prst="rect">
            <a:avLst/>
          </a:prstGeom>
        </p:spPr>
        <p:txBody>
          <a:bodyPr/>
          <a:lstStyle/>
          <a:p>
            <a:r>
              <a:t>Click to add title here</a:t>
            </a:r>
          </a:p>
        </p:txBody>
      </p:sp>
      <p:sp>
        <p:nvSpPr>
          <p:cNvPr id="627" name="Body Level One…"/>
          <p:cNvSpPr txBox="1">
            <a:spLocks noGrp="1"/>
          </p:cNvSpPr>
          <p:nvPr>
            <p:ph type="body" sz="quarter" idx="1"/>
          </p:nvPr>
        </p:nvSpPr>
        <p:spPr>
          <a:xfrm>
            <a:off x="6096000" y="4083548"/>
            <a:ext cx="5486400" cy="1856877"/>
          </a:xfrm>
          <a:prstGeom prst="rect">
            <a:avLst/>
          </a:prstGeom>
        </p:spPr>
        <p:txBody>
          <a:bodyPr/>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r>
              <a:t>Body Level One</a:t>
            </a:r>
          </a:p>
          <a:p>
            <a:pPr lvl="1"/>
            <a:r>
              <a:t>Body Level Two</a:t>
            </a:r>
          </a:p>
          <a:p>
            <a:pPr lvl="2"/>
            <a:r>
              <a:t>Body Level Three</a:t>
            </a:r>
          </a:p>
          <a:p>
            <a:pPr lvl="3"/>
            <a:r>
              <a:t>Body Level Four</a:t>
            </a:r>
          </a:p>
          <a:p>
            <a:pPr lvl="4"/>
            <a:r>
              <a:t>Body Level Five</a:t>
            </a:r>
          </a:p>
        </p:txBody>
      </p:sp>
      <p:sp>
        <p:nvSpPr>
          <p:cNvPr id="62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tx">
  <p:cSld name="10_Custom Layout">
    <p:spTree>
      <p:nvGrpSpPr>
        <p:cNvPr id="1" name=""/>
        <p:cNvGrpSpPr/>
        <p:nvPr/>
      </p:nvGrpSpPr>
      <p:grpSpPr>
        <a:xfrm>
          <a:off x="0" y="0"/>
          <a:ext cx="0" cy="0"/>
          <a:chOff x="0" y="0"/>
          <a:chExt cx="0" cy="0"/>
        </a:xfrm>
      </p:grpSpPr>
      <p:sp>
        <p:nvSpPr>
          <p:cNvPr id="6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pic>
        <p:nvPicPr>
          <p:cNvPr id="636" name="Picture 4" descr="Picture 4"/>
          <p:cNvPicPr>
            <a:picLocks noChangeAspect="1"/>
          </p:cNvPicPr>
          <p:nvPr/>
        </p:nvPicPr>
        <p:blipFill>
          <a:blip r:embed="rId2"/>
          <a:srcRect t="32714" b="25094"/>
          <a:stretch>
            <a:fillRect/>
          </a:stretch>
        </p:blipFill>
        <p:spPr>
          <a:xfrm>
            <a:off x="0" y="3428996"/>
            <a:ext cx="12192000" cy="3429006"/>
          </a:xfrm>
          <a:prstGeom prst="rect">
            <a:avLst/>
          </a:prstGeom>
          <a:ln w="12700">
            <a:miter lim="400000"/>
          </a:ln>
        </p:spPr>
      </p:pic>
      <p:sp>
        <p:nvSpPr>
          <p:cNvPr id="637" name="Rectangle 1"/>
          <p:cNvSpPr/>
          <p:nvPr/>
        </p:nvSpPr>
        <p:spPr>
          <a:xfrm>
            <a:off x="0" y="3428998"/>
            <a:ext cx="12192000" cy="3429004"/>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638" name="Thank You"/>
          <p:cNvSpPr txBox="1">
            <a:spLocks noGrp="1"/>
          </p:cNvSpPr>
          <p:nvPr>
            <p:ph type="title" hasCustomPrompt="1"/>
          </p:nvPr>
        </p:nvSpPr>
        <p:spPr>
          <a:xfrm>
            <a:off x="609600" y="3725167"/>
            <a:ext cx="10972800" cy="923336"/>
          </a:xfrm>
          <a:prstGeom prst="rect">
            <a:avLst/>
          </a:prstGeom>
        </p:spPr>
        <p:txBody>
          <a:bodyPr/>
          <a:lstStyle>
            <a:lvl1pPr>
              <a:defRPr sz="5400">
                <a:solidFill>
                  <a:srgbClr val="FFFFFF"/>
                </a:solidFill>
              </a:defRPr>
            </a:lvl1pPr>
          </a:lstStyle>
          <a:p>
            <a:r>
              <a:t>Thank You</a:t>
            </a:r>
          </a:p>
        </p:txBody>
      </p:sp>
      <p:grpSp>
        <p:nvGrpSpPr>
          <p:cNvPr id="641" name="Group 31"/>
          <p:cNvGrpSpPr/>
          <p:nvPr/>
        </p:nvGrpSpPr>
        <p:grpSpPr>
          <a:xfrm>
            <a:off x="-12" y="6791317"/>
            <a:ext cx="12192021" cy="66691"/>
            <a:chOff x="-1" y="-1"/>
            <a:chExt cx="12192019" cy="66689"/>
          </a:xfrm>
        </p:grpSpPr>
        <p:sp>
          <p:nvSpPr>
            <p:cNvPr id="639"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640"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642" name="Body Level One…"/>
          <p:cNvSpPr txBox="1">
            <a:spLocks noGrp="1"/>
          </p:cNvSpPr>
          <p:nvPr>
            <p:ph type="body" sz="quarter" idx="1" hasCustomPrompt="1"/>
          </p:nvPr>
        </p:nvSpPr>
        <p:spPr>
          <a:xfrm>
            <a:off x="609600" y="4820711"/>
            <a:ext cx="4115826" cy="341560"/>
          </a:xfrm>
          <a:prstGeom prst="rect">
            <a:avLst/>
          </a:prstGeom>
        </p:spPr>
        <p:txBody>
          <a:bodyPr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r>
              <a:t>Contact Us: </a:t>
            </a:r>
          </a:p>
          <a:p>
            <a:pPr lvl="1"/>
            <a:endParaRPr/>
          </a:p>
          <a:p>
            <a:pPr lvl="2"/>
            <a:endParaRPr/>
          </a:p>
          <a:p>
            <a:pPr lvl="3"/>
            <a:endParaRPr/>
          </a:p>
          <a:p>
            <a:pPr lvl="4"/>
            <a:endParaRPr/>
          </a:p>
        </p:txBody>
      </p:sp>
      <p:sp>
        <p:nvSpPr>
          <p:cNvPr id="643" name="Text Placeholder 21"/>
          <p:cNvSpPr>
            <a:spLocks noGrp="1"/>
          </p:cNvSpPr>
          <p:nvPr>
            <p:ph type="body" sz="quarter" idx="21" hasCustomPrompt="1"/>
          </p:nvPr>
        </p:nvSpPr>
        <p:spPr>
          <a:xfrm>
            <a:off x="1048632" y="5344721"/>
            <a:ext cx="2927021" cy="341560"/>
          </a:xfrm>
          <a:prstGeom prst="rect">
            <a:avLst/>
          </a:prstGeom>
        </p:spPr>
        <p:txBody>
          <a:bodyPr anchor="ctr"/>
          <a:lstStyle>
            <a:lvl1pPr marL="0" indent="0">
              <a:buClrTx/>
              <a:buSzTx/>
              <a:buFontTx/>
              <a:buNone/>
              <a:defRPr sz="1400">
                <a:solidFill>
                  <a:srgbClr val="FFFFFF"/>
                </a:solidFill>
              </a:defRPr>
            </a:lvl1pPr>
          </a:lstStyle>
          <a:p>
            <a:r>
              <a:t>Add Location</a:t>
            </a:r>
          </a:p>
        </p:txBody>
      </p:sp>
      <p:sp>
        <p:nvSpPr>
          <p:cNvPr id="644" name="Text Placeholder 21"/>
          <p:cNvSpPr>
            <a:spLocks noGrp="1"/>
          </p:cNvSpPr>
          <p:nvPr>
            <p:ph type="body" sz="quarter" idx="22" hasCustomPrompt="1"/>
          </p:nvPr>
        </p:nvSpPr>
        <p:spPr>
          <a:xfrm>
            <a:off x="1048632" y="5771038"/>
            <a:ext cx="2552477" cy="341560"/>
          </a:xfrm>
          <a:prstGeom prst="rect">
            <a:avLst/>
          </a:prstGeom>
        </p:spPr>
        <p:txBody>
          <a:bodyPr anchor="ctr"/>
          <a:lstStyle>
            <a:lvl1pPr marL="0" indent="0">
              <a:buClrTx/>
              <a:buSzTx/>
              <a:buFontTx/>
              <a:buNone/>
              <a:defRPr sz="1400">
                <a:solidFill>
                  <a:srgbClr val="FFFFFF"/>
                </a:solidFill>
              </a:defRPr>
            </a:lvl1pPr>
          </a:lstStyle>
          <a:p>
            <a:r>
              <a:t>Add phone</a:t>
            </a:r>
          </a:p>
        </p:txBody>
      </p:sp>
      <p:sp>
        <p:nvSpPr>
          <p:cNvPr id="645" name="Text Placeholder 21"/>
          <p:cNvSpPr>
            <a:spLocks noGrp="1"/>
          </p:cNvSpPr>
          <p:nvPr>
            <p:ph type="body" sz="quarter" idx="23" hasCustomPrompt="1"/>
          </p:nvPr>
        </p:nvSpPr>
        <p:spPr>
          <a:xfrm>
            <a:off x="1048629" y="6197358"/>
            <a:ext cx="3175457" cy="341560"/>
          </a:xfrm>
          <a:prstGeom prst="rect">
            <a:avLst/>
          </a:prstGeom>
        </p:spPr>
        <p:txBody>
          <a:bodyPr anchor="ctr"/>
          <a:lstStyle>
            <a:lvl1pPr marL="0" indent="0">
              <a:buClrTx/>
              <a:buSzTx/>
              <a:buFontTx/>
              <a:buNone/>
              <a:defRPr sz="1400">
                <a:solidFill>
                  <a:srgbClr val="FFFFFF"/>
                </a:solidFill>
              </a:defRPr>
            </a:lvl1pPr>
          </a:lstStyle>
          <a:p>
            <a:r>
              <a:t>Add Email</a:t>
            </a:r>
          </a:p>
        </p:txBody>
      </p:sp>
      <p:pic>
        <p:nvPicPr>
          <p:cNvPr id="646"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647"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x">
  <p:cSld name="48_Custom Layout">
    <p:spTree>
      <p:nvGrpSpPr>
        <p:cNvPr id="1" name=""/>
        <p:cNvGrpSpPr/>
        <p:nvPr/>
      </p:nvGrpSpPr>
      <p:grpSpPr>
        <a:xfrm>
          <a:off x="0" y="0"/>
          <a:ext cx="0" cy="0"/>
          <a:chOff x="0" y="0"/>
          <a:chExt cx="0" cy="0"/>
        </a:xfrm>
      </p:grpSpPr>
      <p:sp>
        <p:nvSpPr>
          <p:cNvPr id="654"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655"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66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663" name="Picture Placeholder 18"/>
          <p:cNvSpPr>
            <a:spLocks noGrp="1"/>
          </p:cNvSpPr>
          <p:nvPr>
            <p:ph type="pic" sz="half" idx="21"/>
          </p:nvPr>
        </p:nvSpPr>
        <p:spPr>
          <a:xfrm>
            <a:off x="2011363" y="2133600"/>
            <a:ext cx="10180637" cy="1902162"/>
          </a:xfrm>
          <a:prstGeom prst="rect">
            <a:avLst/>
          </a:prstGeom>
        </p:spPr>
        <p:txBody>
          <a:bodyPr lIns="91439" tIns="45719" rIns="91439" bIns="45719">
            <a:noAutofit/>
          </a:bodyPr>
          <a:lstStyle/>
          <a:p>
            <a:endParaRPr/>
          </a:p>
        </p:txBody>
      </p:sp>
      <p:grpSp>
        <p:nvGrpSpPr>
          <p:cNvPr id="667" name="Group 13"/>
          <p:cNvGrpSpPr/>
          <p:nvPr/>
        </p:nvGrpSpPr>
        <p:grpSpPr>
          <a:xfrm>
            <a:off x="2011357" y="4135106"/>
            <a:ext cx="10180328" cy="68935"/>
            <a:chOff x="0" y="0"/>
            <a:chExt cx="10180326" cy="68934"/>
          </a:xfrm>
        </p:grpSpPr>
        <p:sp>
          <p:nvSpPr>
            <p:cNvPr id="664" name="Rectangle 14"/>
            <p:cNvSpPr/>
            <p:nvPr/>
          </p:nvSpPr>
          <p:spPr>
            <a:xfrm>
              <a:off x="-1" y="-1"/>
              <a:ext cx="3396023" cy="68936"/>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665" name="Rectangle 15"/>
            <p:cNvSpPr/>
            <p:nvPr/>
          </p:nvSpPr>
          <p:spPr>
            <a:xfrm>
              <a:off x="3392150" y="-1"/>
              <a:ext cx="3396023" cy="68936"/>
            </a:xfrm>
            <a:prstGeom prst="rect">
              <a:avLst/>
            </a:prstGeom>
            <a:solidFill>
              <a:srgbClr val="E83E1D"/>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666" name="Rectangle 16"/>
            <p:cNvSpPr/>
            <p:nvPr/>
          </p:nvSpPr>
          <p:spPr>
            <a:xfrm>
              <a:off x="6784303" y="-1"/>
              <a:ext cx="3396023" cy="68936"/>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668" name="Presentation title here"/>
          <p:cNvSpPr txBox="1">
            <a:spLocks noGrp="1"/>
          </p:cNvSpPr>
          <p:nvPr>
            <p:ph type="title" hasCustomPrompt="1"/>
          </p:nvPr>
        </p:nvSpPr>
        <p:spPr>
          <a:xfrm>
            <a:off x="2011359" y="4372311"/>
            <a:ext cx="9571043" cy="728549"/>
          </a:xfrm>
          <a:prstGeom prst="rect">
            <a:avLst/>
          </a:prstGeom>
        </p:spPr>
        <p:txBody>
          <a:bodyPr anchor="b"/>
          <a:lstStyle>
            <a:lvl1pPr>
              <a:defRPr sz="3600">
                <a:solidFill>
                  <a:srgbClr val="171716"/>
                </a:solidFill>
              </a:defRPr>
            </a:lvl1pPr>
          </a:lstStyle>
          <a:p>
            <a:r>
              <a:t>Presentation title here</a:t>
            </a:r>
          </a:p>
        </p:txBody>
      </p:sp>
      <p:sp>
        <p:nvSpPr>
          <p:cNvPr id="669" name="Body Level One…"/>
          <p:cNvSpPr txBox="1">
            <a:spLocks noGrp="1"/>
          </p:cNvSpPr>
          <p:nvPr>
            <p:ph type="body" sz="quarter" idx="1"/>
          </p:nvPr>
        </p:nvSpPr>
        <p:spPr>
          <a:xfrm>
            <a:off x="2011359" y="5182608"/>
            <a:ext cx="9571043" cy="345852"/>
          </a:xfrm>
          <a:prstGeom prst="rect">
            <a:avLst/>
          </a:prstGeom>
        </p:spPr>
        <p:txBody>
          <a:bodyPr/>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pic>
        <p:nvPicPr>
          <p:cNvPr id="670" name="Picture 20" descr="Picture 20"/>
          <p:cNvPicPr>
            <a:picLocks noChangeAspect="1"/>
          </p:cNvPicPr>
          <p:nvPr/>
        </p:nvPicPr>
        <p:blipFill>
          <a:blip r:embed="rId2"/>
          <a:stretch>
            <a:fillRect/>
          </a:stretch>
        </p:blipFill>
        <p:spPr>
          <a:xfrm>
            <a:off x="1980313" y="822181"/>
            <a:ext cx="2793490" cy="1014725"/>
          </a:xfrm>
          <a:prstGeom prst="rect">
            <a:avLst/>
          </a:prstGeom>
          <a:ln w="12700">
            <a:miter lim="400000"/>
          </a:ln>
        </p:spPr>
      </p:pic>
      <p:sp>
        <p:nvSpPr>
          <p:cNvPr id="671" name="Slide Number"/>
          <p:cNvSpPr txBox="1">
            <a:spLocks noGrp="1"/>
          </p:cNvSpPr>
          <p:nvPr>
            <p:ph type="sldNum" sz="quarter" idx="2"/>
          </p:nvPr>
        </p:nvSpPr>
        <p:spPr>
          <a:xfrm>
            <a:off x="8614900" y="6242859"/>
            <a:ext cx="245400" cy="22698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title">
  <p:cSld name="3_Title Slide">
    <p:bg>
      <p:bgPr>
        <a:solidFill>
          <a:srgbClr val="E7E6E6"/>
        </a:solidFill>
        <a:effectLst/>
      </p:bgPr>
    </p:bg>
    <p:spTree>
      <p:nvGrpSpPr>
        <p:cNvPr id="1" name=""/>
        <p:cNvGrpSpPr/>
        <p:nvPr/>
      </p:nvGrpSpPr>
      <p:grpSpPr>
        <a:xfrm>
          <a:off x="0" y="0"/>
          <a:ext cx="0" cy="0"/>
          <a:chOff x="0" y="0"/>
          <a:chExt cx="0" cy="0"/>
        </a:xfrm>
      </p:grpSpPr>
      <p:sp>
        <p:nvSpPr>
          <p:cNvPr id="19" name="Block Arc 30"/>
          <p:cNvSpPr/>
          <p:nvPr/>
        </p:nvSpPr>
        <p:spPr>
          <a:xfrm rot="5400000">
            <a:off x="-1078964" y="1851872"/>
            <a:ext cx="5419521" cy="11240942"/>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anchor="ctr"/>
          <a:lstStyle/>
          <a:p>
            <a:pPr algn="ctr"/>
            <a:endParaRPr/>
          </a:p>
        </p:txBody>
      </p:sp>
      <p:sp>
        <p:nvSpPr>
          <p:cNvPr id="20" name="Block Arc 31"/>
          <p:cNvSpPr/>
          <p:nvPr/>
        </p:nvSpPr>
        <p:spPr>
          <a:xfrm rot="16200000">
            <a:off x="-2350597" y="-3067075"/>
            <a:ext cx="8270392" cy="11588640"/>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anchor="ctr"/>
          <a:lstStyle/>
          <a:p>
            <a:pPr algn="ctr"/>
            <a:endParaRPr/>
          </a:p>
        </p:txBody>
      </p:sp>
      <p:sp>
        <p:nvSpPr>
          <p:cNvPr id="21" name="Oval 27"/>
          <p:cNvSpPr/>
          <p:nvPr/>
        </p:nvSpPr>
        <p:spPr>
          <a:xfrm>
            <a:off x="-3773436" y="-1171953"/>
            <a:ext cx="11117611" cy="11117612"/>
          </a:xfrm>
          <a:prstGeom prst="ellipse">
            <a:avLst/>
          </a:prstGeom>
          <a:solidFill>
            <a:srgbClr val="FFFFFF"/>
          </a:solidFill>
          <a:ln w="12700">
            <a:miter lim="400000"/>
          </a:ln>
        </p:spPr>
        <p:txBody>
          <a:bodyPr lIns="45718" tIns="45718" rIns="45718" bIns="45718" anchor="ctr"/>
          <a:lstStyle/>
          <a:p>
            <a:pPr algn="ctr">
              <a:defRPr>
                <a:solidFill>
                  <a:srgbClr val="FFFFFF"/>
                </a:solidFill>
              </a:defRPr>
            </a:pPr>
            <a:endParaRPr/>
          </a:p>
        </p:txBody>
      </p:sp>
      <p:pic>
        <p:nvPicPr>
          <p:cNvPr id="22"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23" name="Presentation title here"/>
          <p:cNvSpPr txBox="1">
            <a:spLocks noGrp="1"/>
          </p:cNvSpPr>
          <p:nvPr>
            <p:ph type="title" hasCustomPrompt="1"/>
          </p:nvPr>
        </p:nvSpPr>
        <p:spPr>
          <a:xfrm>
            <a:off x="609601" y="3182242"/>
            <a:ext cx="4450404" cy="1960566"/>
          </a:xfrm>
          <a:prstGeom prst="rect">
            <a:avLst/>
          </a:prstGeom>
        </p:spPr>
        <p:txBody>
          <a:bodyPr anchor="b"/>
          <a:lstStyle>
            <a:lvl1pPr>
              <a:defRPr sz="4400">
                <a:solidFill>
                  <a:srgbClr val="171716"/>
                </a:solidFill>
              </a:defRPr>
            </a:lvl1pPr>
          </a:lstStyle>
          <a:p>
            <a:r>
              <a:t>Presentation title here</a:t>
            </a:r>
          </a:p>
        </p:txBody>
      </p:sp>
      <p:sp>
        <p:nvSpPr>
          <p:cNvPr id="24" name="Body Level One…"/>
          <p:cNvSpPr txBox="1">
            <a:spLocks noGrp="1"/>
          </p:cNvSpPr>
          <p:nvPr>
            <p:ph type="body" sz="quarter" idx="1"/>
          </p:nvPr>
        </p:nvSpPr>
        <p:spPr>
          <a:xfrm>
            <a:off x="609601" y="5293485"/>
            <a:ext cx="4450404" cy="345850"/>
          </a:xfrm>
          <a:prstGeom prst="rect">
            <a:avLst/>
          </a:prstGeom>
        </p:spPr>
        <p:txBody>
          <a:bodyPr/>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grpSp>
        <p:nvGrpSpPr>
          <p:cNvPr id="27" name="Group 8"/>
          <p:cNvGrpSpPr/>
          <p:nvPr/>
        </p:nvGrpSpPr>
        <p:grpSpPr>
          <a:xfrm>
            <a:off x="-3" y="5224321"/>
            <a:ext cx="4450407" cy="1"/>
            <a:chOff x="0" y="0"/>
            <a:chExt cx="4450405" cy="0"/>
          </a:xfrm>
        </p:grpSpPr>
        <p:sp>
          <p:nvSpPr>
            <p:cNvPr id="25" name="Straight Connector 23"/>
            <p:cNvSpPr/>
            <p:nvPr/>
          </p:nvSpPr>
          <p:spPr>
            <a:xfrm>
              <a:off x="678379" y="0"/>
              <a:ext cx="3772027"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26" name="Straight Connector 6"/>
            <p:cNvSpPr/>
            <p:nvPr/>
          </p:nvSpPr>
          <p:spPr>
            <a:xfrm>
              <a:off x="0" y="0"/>
              <a:ext cx="37720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sp>
        <p:nvSpPr>
          <p:cNvPr id="28" name="Freeform: Shape 29"/>
          <p:cNvSpPr>
            <a:spLocks noGrp="1"/>
          </p:cNvSpPr>
          <p:nvPr>
            <p:ph type="pic" idx="21"/>
          </p:nvPr>
        </p:nvSpPr>
        <p:spPr>
          <a:xfrm>
            <a:off x="5563467" y="0"/>
            <a:ext cx="6628535" cy="6858000"/>
          </a:xfrm>
          <a:prstGeom prst="rect">
            <a:avLst/>
          </a:prstGeom>
        </p:spPr>
        <p:txBody>
          <a:bodyPr lIns="91439" tIns="45719" rIns="91439" bIns="45719">
            <a:noAutofit/>
          </a:bodyPr>
          <a:lstStyle/>
          <a:p>
            <a:endParaRPr/>
          </a:p>
        </p:txBody>
      </p:sp>
      <p:sp>
        <p:nvSpPr>
          <p:cNvPr id="29"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357742392"/>
      </p:ext>
    </p:extLst>
  </p:cSld>
  <p:clrMapOvr>
    <a:masterClrMapping/>
  </p:clrMapOvr>
  <p:transition spd="med"/>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x">
  <p:cSld name="9_Title Slide">
    <p:spTree>
      <p:nvGrpSpPr>
        <p:cNvPr id="1" name=""/>
        <p:cNvGrpSpPr/>
        <p:nvPr/>
      </p:nvGrpSpPr>
      <p:grpSpPr>
        <a:xfrm>
          <a:off x="0" y="0"/>
          <a:ext cx="0" cy="0"/>
          <a:chOff x="0" y="0"/>
          <a:chExt cx="0" cy="0"/>
        </a:xfrm>
      </p:grpSpPr>
      <p:pic>
        <p:nvPicPr>
          <p:cNvPr id="36"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37" name="Picture Placeholder 21"/>
          <p:cNvSpPr>
            <a:spLocks noGrp="1"/>
          </p:cNvSpPr>
          <p:nvPr>
            <p:ph type="pic" sz="half" idx="21"/>
          </p:nvPr>
        </p:nvSpPr>
        <p:spPr>
          <a:xfrm>
            <a:off x="678378" y="766381"/>
            <a:ext cx="5325206" cy="5325237"/>
          </a:xfrm>
          <a:prstGeom prst="rect">
            <a:avLst/>
          </a:prstGeom>
          <a:ln w="63500">
            <a:solidFill>
              <a:srgbClr val="74707C"/>
            </a:solidFill>
            <a:round/>
          </a:ln>
        </p:spPr>
        <p:txBody>
          <a:bodyPr lIns="91439" tIns="45719" rIns="91439" bIns="45719">
            <a:noAutofit/>
          </a:bodyPr>
          <a:lstStyle/>
          <a:p>
            <a:endParaRPr/>
          </a:p>
        </p:txBody>
      </p:sp>
      <p:pic>
        <p:nvPicPr>
          <p:cNvPr id="38" name="Picture 7" descr="Picture 7"/>
          <p:cNvPicPr>
            <a:picLocks noChangeAspect="1"/>
          </p:cNvPicPr>
          <p:nvPr/>
        </p:nvPicPr>
        <p:blipFill>
          <a:blip r:embed="rId3"/>
          <a:stretch>
            <a:fillRect/>
          </a:stretch>
        </p:blipFill>
        <p:spPr>
          <a:xfrm>
            <a:off x="6605519" y="720500"/>
            <a:ext cx="2700529" cy="980954"/>
          </a:xfrm>
          <a:prstGeom prst="rect">
            <a:avLst/>
          </a:prstGeom>
          <a:ln w="12700">
            <a:miter lim="400000"/>
          </a:ln>
        </p:spPr>
      </p:pic>
      <p:sp>
        <p:nvSpPr>
          <p:cNvPr id="39" name="Presentation title here"/>
          <p:cNvSpPr txBox="1">
            <a:spLocks noGrp="1"/>
          </p:cNvSpPr>
          <p:nvPr>
            <p:ph type="title" hasCustomPrompt="1"/>
          </p:nvPr>
        </p:nvSpPr>
        <p:spPr>
          <a:xfrm>
            <a:off x="6635219" y="2838896"/>
            <a:ext cx="4450404" cy="1379557"/>
          </a:xfrm>
          <a:prstGeom prst="rect">
            <a:avLst/>
          </a:prstGeom>
        </p:spPr>
        <p:txBody>
          <a:bodyPr lIns="0" tIns="0" rIns="0" bIns="0" anchor="b"/>
          <a:lstStyle>
            <a:lvl1pPr>
              <a:defRPr sz="4400">
                <a:solidFill>
                  <a:srgbClr val="171716"/>
                </a:solidFill>
              </a:defRPr>
            </a:lvl1pPr>
          </a:lstStyle>
          <a:p>
            <a:r>
              <a:t>Presentation title here</a:t>
            </a:r>
          </a:p>
        </p:txBody>
      </p:sp>
      <p:sp>
        <p:nvSpPr>
          <p:cNvPr id="40" name="Body Level One…"/>
          <p:cNvSpPr txBox="1">
            <a:spLocks noGrp="1"/>
          </p:cNvSpPr>
          <p:nvPr>
            <p:ph type="body" sz="quarter" idx="1"/>
          </p:nvPr>
        </p:nvSpPr>
        <p:spPr>
          <a:xfrm>
            <a:off x="6635219" y="4369129"/>
            <a:ext cx="4450404" cy="345850"/>
          </a:xfrm>
          <a:prstGeom prst="rect">
            <a:avLst/>
          </a:prstGeom>
        </p:spPr>
        <p:txBody>
          <a:bodyPr lIns="0" tIns="0" rIns="0" bIns="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grpSp>
        <p:nvGrpSpPr>
          <p:cNvPr id="43" name="Group 8"/>
          <p:cNvGrpSpPr/>
          <p:nvPr/>
        </p:nvGrpSpPr>
        <p:grpSpPr>
          <a:xfrm>
            <a:off x="6635219" y="4261630"/>
            <a:ext cx="4450406" cy="12700"/>
            <a:chOff x="0" y="0"/>
            <a:chExt cx="4450405" cy="12699"/>
          </a:xfrm>
        </p:grpSpPr>
        <p:sp>
          <p:nvSpPr>
            <p:cNvPr id="41" name="Straight Connector 23"/>
            <p:cNvSpPr/>
            <p:nvPr/>
          </p:nvSpPr>
          <p:spPr>
            <a:xfrm flipH="1" flipV="1">
              <a:off x="-1" y="0"/>
              <a:ext cx="3772027" cy="1270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42" name="Straight Connector 6"/>
            <p:cNvSpPr/>
            <p:nvPr/>
          </p:nvSpPr>
          <p:spPr>
            <a:xfrm flipH="1" flipV="1">
              <a:off x="678379" y="0"/>
              <a:ext cx="3772027" cy="1270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sp>
        <p:nvSpPr>
          <p:cNvPr id="44" name="Text Placeholder 52"/>
          <p:cNvSpPr>
            <a:spLocks noGrp="1"/>
          </p:cNvSpPr>
          <p:nvPr>
            <p:ph type="body" sz="quarter" idx="22" hasCustomPrompt="1"/>
          </p:nvPr>
        </p:nvSpPr>
        <p:spPr>
          <a:xfrm>
            <a:off x="6667500" y="5852423"/>
            <a:ext cx="2851899" cy="273777"/>
          </a:xfrm>
          <a:prstGeom prst="rect">
            <a:avLst/>
          </a:prstGeom>
        </p:spPr>
        <p:txBody>
          <a:bodyPr lIns="0" tIns="0" rIns="0" bIns="0" anchor="b"/>
          <a:lstStyle>
            <a:lvl1pPr marL="0" indent="0">
              <a:lnSpc>
                <a:spcPts val="1900"/>
              </a:lnSpc>
              <a:buClrTx/>
              <a:buSzTx/>
              <a:buFontTx/>
              <a:buNone/>
              <a:defRPr sz="1400">
                <a:solidFill>
                  <a:srgbClr val="171716"/>
                </a:solidFill>
              </a:defRPr>
            </a:lvl1pPr>
          </a:lstStyle>
          <a:p>
            <a:r>
              <a:t>DATE</a:t>
            </a:r>
          </a:p>
        </p:txBody>
      </p:sp>
      <p:sp>
        <p:nvSpPr>
          <p:cNvPr id="45"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4148465229"/>
      </p:ext>
    </p:extLst>
  </p:cSld>
  <p:clrMapOvr>
    <a:masterClrMapping/>
  </p:clrMapOvr>
  <p:transition spd="med"/>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x">
  <p:cSld name="6_Title Slide">
    <p:spTree>
      <p:nvGrpSpPr>
        <p:cNvPr id="1" name=""/>
        <p:cNvGrpSpPr/>
        <p:nvPr/>
      </p:nvGrpSpPr>
      <p:grpSpPr>
        <a:xfrm>
          <a:off x="0" y="0"/>
          <a:ext cx="0" cy="0"/>
          <a:chOff x="0" y="0"/>
          <a:chExt cx="0" cy="0"/>
        </a:xfrm>
      </p:grpSpPr>
      <p:sp>
        <p:nvSpPr>
          <p:cNvPr id="5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53" name="Rectangle 36"/>
          <p:cNvSpPr/>
          <p:nvPr/>
        </p:nvSpPr>
        <p:spPr>
          <a:xfrm>
            <a:off x="11060234" y="6256716"/>
            <a:ext cx="660279" cy="575885"/>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54" name="Freeform: Shape 25"/>
          <p:cNvSpPr/>
          <p:nvPr/>
        </p:nvSpPr>
        <p:spPr>
          <a:xfrm flipH="1">
            <a:off x="7425242" y="-1098073"/>
            <a:ext cx="4749018"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anchor="ctr"/>
          <a:lstStyle/>
          <a:p>
            <a:pPr algn="ctr">
              <a:defRPr>
                <a:solidFill>
                  <a:srgbClr val="FFFFFF"/>
                </a:solidFill>
              </a:defRPr>
            </a:pPr>
            <a:endParaRPr/>
          </a:p>
        </p:txBody>
      </p:sp>
      <p:sp>
        <p:nvSpPr>
          <p:cNvPr id="55"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anchor="ctr"/>
          <a:lstStyle/>
          <a:p>
            <a:pPr algn="ctr">
              <a:defRPr>
                <a:solidFill>
                  <a:srgbClr val="FFFFFF"/>
                </a:solidFill>
              </a:defRPr>
            </a:pPr>
            <a:endParaRPr/>
          </a:p>
        </p:txBody>
      </p:sp>
      <p:sp>
        <p:nvSpPr>
          <p:cNvPr id="56" name="Presentation title here"/>
          <p:cNvSpPr txBox="1">
            <a:spLocks noGrp="1"/>
          </p:cNvSpPr>
          <p:nvPr>
            <p:ph type="title" hasCustomPrompt="1"/>
          </p:nvPr>
        </p:nvSpPr>
        <p:spPr>
          <a:xfrm>
            <a:off x="629785" y="3182242"/>
            <a:ext cx="4450405" cy="1960566"/>
          </a:xfrm>
          <a:prstGeom prst="rect">
            <a:avLst/>
          </a:prstGeom>
        </p:spPr>
        <p:txBody>
          <a:bodyPr anchor="b"/>
          <a:lstStyle>
            <a:lvl1pPr>
              <a:defRPr sz="4400">
                <a:solidFill>
                  <a:srgbClr val="171716"/>
                </a:solidFill>
              </a:defRPr>
            </a:lvl1pPr>
          </a:lstStyle>
          <a:p>
            <a:r>
              <a:t>Presentation title here</a:t>
            </a:r>
          </a:p>
        </p:txBody>
      </p:sp>
      <p:sp>
        <p:nvSpPr>
          <p:cNvPr id="57" name="Body Level One…"/>
          <p:cNvSpPr txBox="1">
            <a:spLocks noGrp="1"/>
          </p:cNvSpPr>
          <p:nvPr>
            <p:ph type="body" sz="quarter" idx="1"/>
          </p:nvPr>
        </p:nvSpPr>
        <p:spPr>
          <a:xfrm>
            <a:off x="629785" y="5293485"/>
            <a:ext cx="4450405" cy="345850"/>
          </a:xfrm>
          <a:prstGeom prst="rect">
            <a:avLst/>
          </a:prstGeom>
        </p:spPr>
        <p:txBody>
          <a:bodyPr/>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sp>
        <p:nvSpPr>
          <p:cNvPr id="58" name="Picture Placeholder 31"/>
          <p:cNvSpPr>
            <a:spLocks noGrp="1"/>
          </p:cNvSpPr>
          <p:nvPr>
            <p:ph type="pic" sz="half" idx="21"/>
          </p:nvPr>
        </p:nvSpPr>
        <p:spPr>
          <a:xfrm>
            <a:off x="7636105" y="0"/>
            <a:ext cx="4555894" cy="6858000"/>
          </a:xfrm>
          <a:prstGeom prst="rect">
            <a:avLst/>
          </a:prstGeom>
        </p:spPr>
        <p:txBody>
          <a:bodyPr lIns="91439" tIns="45719" rIns="91439" bIns="45719">
            <a:noAutofit/>
          </a:bodyPr>
          <a:lstStyle/>
          <a:p>
            <a:endParaRPr/>
          </a:p>
        </p:txBody>
      </p:sp>
      <p:grpSp>
        <p:nvGrpSpPr>
          <p:cNvPr id="61" name="Group 33"/>
          <p:cNvGrpSpPr/>
          <p:nvPr/>
        </p:nvGrpSpPr>
        <p:grpSpPr>
          <a:xfrm>
            <a:off x="-3" y="5224321"/>
            <a:ext cx="4450407" cy="1"/>
            <a:chOff x="0" y="0"/>
            <a:chExt cx="4450405" cy="0"/>
          </a:xfrm>
        </p:grpSpPr>
        <p:sp>
          <p:nvSpPr>
            <p:cNvPr id="59" name="Straight Connector 34"/>
            <p:cNvSpPr/>
            <p:nvPr/>
          </p:nvSpPr>
          <p:spPr>
            <a:xfrm>
              <a:off x="678379" y="0"/>
              <a:ext cx="3772027"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60" name="Straight Connector 35"/>
            <p:cNvSpPr/>
            <p:nvPr/>
          </p:nvSpPr>
          <p:spPr>
            <a:xfrm>
              <a:off x="0" y="0"/>
              <a:ext cx="37720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pic>
        <p:nvPicPr>
          <p:cNvPr id="62"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63"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033621772"/>
      </p:ext>
    </p:extLst>
  </p:cSld>
  <p:clrMapOvr>
    <a:masterClrMapping/>
  </p:clrMapOvr>
  <p:transition spd="med"/>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7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71" name="Picture Placeholder 18"/>
          <p:cNvSpPr>
            <a:spLocks noGrp="1"/>
          </p:cNvSpPr>
          <p:nvPr>
            <p:ph type="pic" sz="half" idx="21"/>
          </p:nvPr>
        </p:nvSpPr>
        <p:spPr>
          <a:xfrm>
            <a:off x="2011363" y="2133600"/>
            <a:ext cx="10180637" cy="1902161"/>
          </a:xfrm>
          <a:prstGeom prst="rect">
            <a:avLst/>
          </a:prstGeom>
        </p:spPr>
        <p:txBody>
          <a:bodyPr lIns="91439" tIns="45719" rIns="91439" bIns="45719">
            <a:noAutofit/>
          </a:bodyPr>
          <a:lstStyle/>
          <a:p>
            <a:endParaRPr/>
          </a:p>
        </p:txBody>
      </p:sp>
      <p:grpSp>
        <p:nvGrpSpPr>
          <p:cNvPr id="75" name="Group 13"/>
          <p:cNvGrpSpPr/>
          <p:nvPr/>
        </p:nvGrpSpPr>
        <p:grpSpPr>
          <a:xfrm>
            <a:off x="2011361" y="4135106"/>
            <a:ext cx="10180322" cy="68931"/>
            <a:chOff x="-1" y="0"/>
            <a:chExt cx="10180320" cy="68929"/>
          </a:xfrm>
        </p:grpSpPr>
        <p:sp>
          <p:nvSpPr>
            <p:cNvPr id="72" name="Rectangle 14"/>
            <p:cNvSpPr/>
            <p:nvPr/>
          </p:nvSpPr>
          <p:spPr>
            <a:xfrm>
              <a:off x="-2" y="0"/>
              <a:ext cx="3396021" cy="6893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73" name="Rectangle 15"/>
            <p:cNvSpPr/>
            <p:nvPr/>
          </p:nvSpPr>
          <p:spPr>
            <a:xfrm>
              <a:off x="3392148" y="0"/>
              <a:ext cx="3396021" cy="68930"/>
            </a:xfrm>
            <a:prstGeom prst="rect">
              <a:avLst/>
            </a:prstGeom>
            <a:solidFill>
              <a:srgbClr val="E83E1D"/>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74" name="Rectangle 16"/>
            <p:cNvSpPr/>
            <p:nvPr/>
          </p:nvSpPr>
          <p:spPr>
            <a:xfrm>
              <a:off x="6784299" y="0"/>
              <a:ext cx="3396021" cy="6893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76" name="Presentation title here"/>
          <p:cNvSpPr txBox="1">
            <a:spLocks noGrp="1"/>
          </p:cNvSpPr>
          <p:nvPr>
            <p:ph type="title" hasCustomPrompt="1"/>
          </p:nvPr>
        </p:nvSpPr>
        <p:spPr>
          <a:xfrm>
            <a:off x="2011360" y="4372311"/>
            <a:ext cx="9571041" cy="728547"/>
          </a:xfrm>
          <a:prstGeom prst="rect">
            <a:avLst/>
          </a:prstGeom>
        </p:spPr>
        <p:txBody>
          <a:bodyPr anchor="b"/>
          <a:lstStyle>
            <a:lvl1pPr>
              <a:defRPr sz="3600">
                <a:solidFill>
                  <a:srgbClr val="171716"/>
                </a:solidFill>
              </a:defRPr>
            </a:lvl1pPr>
          </a:lstStyle>
          <a:p>
            <a:r>
              <a:t>Presentation title here</a:t>
            </a:r>
          </a:p>
        </p:txBody>
      </p:sp>
      <p:sp>
        <p:nvSpPr>
          <p:cNvPr id="77" name="Body Level One…"/>
          <p:cNvSpPr txBox="1">
            <a:spLocks noGrp="1"/>
          </p:cNvSpPr>
          <p:nvPr>
            <p:ph type="body" sz="quarter" idx="1"/>
          </p:nvPr>
        </p:nvSpPr>
        <p:spPr>
          <a:xfrm>
            <a:off x="2011360" y="5182608"/>
            <a:ext cx="9571041" cy="345850"/>
          </a:xfrm>
          <a:prstGeom prst="rect">
            <a:avLst/>
          </a:prstGeom>
        </p:spPr>
        <p:txBody>
          <a:bodyPr/>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pic>
        <p:nvPicPr>
          <p:cNvPr id="78" name="Picture 20" descr="Picture 20"/>
          <p:cNvPicPr>
            <a:picLocks noChangeAspect="1"/>
          </p:cNvPicPr>
          <p:nvPr/>
        </p:nvPicPr>
        <p:blipFill>
          <a:blip r:embed="rId2"/>
          <a:stretch>
            <a:fillRect/>
          </a:stretch>
        </p:blipFill>
        <p:spPr>
          <a:xfrm>
            <a:off x="1980313" y="822181"/>
            <a:ext cx="2793490" cy="1014723"/>
          </a:xfrm>
          <a:prstGeom prst="rect">
            <a:avLst/>
          </a:prstGeom>
          <a:ln w="12700">
            <a:miter lim="400000"/>
          </a:ln>
        </p:spPr>
      </p:pic>
      <p:sp>
        <p:nvSpPr>
          <p:cNvPr id="79"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720875405"/>
      </p:ext>
    </p:extLst>
  </p:cSld>
  <p:clrMapOvr>
    <a:masterClrMapping/>
  </p:clrMapOvr>
  <p:transition spd="med"/>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tx">
  <p:cSld name="14_Title Slide">
    <p:spTree>
      <p:nvGrpSpPr>
        <p:cNvPr id="1" name=""/>
        <p:cNvGrpSpPr/>
        <p:nvPr/>
      </p:nvGrpSpPr>
      <p:grpSpPr>
        <a:xfrm>
          <a:off x="0" y="0"/>
          <a:ext cx="0" cy="0"/>
          <a:chOff x="0" y="0"/>
          <a:chExt cx="0" cy="0"/>
        </a:xfrm>
      </p:grpSpPr>
      <p:sp>
        <p:nvSpPr>
          <p:cNvPr id="8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87" name="Rectangle 1"/>
          <p:cNvSpPr/>
          <p:nvPr/>
        </p:nvSpPr>
        <p:spPr>
          <a:xfrm>
            <a:off x="11265406" y="6536652"/>
            <a:ext cx="151531" cy="188107"/>
          </a:xfrm>
          <a:prstGeom prst="rect">
            <a:avLst/>
          </a:prstGeom>
          <a:solidFill>
            <a:srgbClr val="FFFFFF"/>
          </a:solidFill>
          <a:ln w="12700">
            <a:solidFill>
              <a:srgbClr val="FFFFFF"/>
            </a:solidFill>
            <a:miter/>
          </a:ln>
        </p:spPr>
        <p:txBody>
          <a:bodyPr lIns="45718" tIns="45718" rIns="45718" bIns="45718" anchor="ctr"/>
          <a:lstStyle/>
          <a:p>
            <a:pPr algn="ctr">
              <a:defRPr>
                <a:solidFill>
                  <a:srgbClr val="FFFFFF"/>
                </a:solidFill>
              </a:defRPr>
            </a:pPr>
            <a:endParaRPr/>
          </a:p>
        </p:txBody>
      </p:sp>
      <p:sp>
        <p:nvSpPr>
          <p:cNvPr id="88"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107785314"/>
      </p:ext>
    </p:extLst>
  </p:cSld>
  <p:clrMapOvr>
    <a:masterClrMapping/>
  </p:clrMapOvr>
  <p:transition spd="med"/>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x">
  <p:cSld name="Custom Layout">
    <p:spTree>
      <p:nvGrpSpPr>
        <p:cNvPr id="1" name=""/>
        <p:cNvGrpSpPr/>
        <p:nvPr/>
      </p:nvGrpSpPr>
      <p:grpSpPr>
        <a:xfrm>
          <a:off x="0" y="0"/>
          <a:ext cx="0" cy="0"/>
          <a:chOff x="0" y="0"/>
          <a:chExt cx="0" cy="0"/>
        </a:xfrm>
      </p:grpSpPr>
      <p:sp>
        <p:nvSpPr>
          <p:cNvPr id="95"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96"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anchor="ctr"/>
          <a:lstStyle/>
          <a:p>
            <a:pPr algn="ctr">
              <a:defRPr>
                <a:solidFill>
                  <a:srgbClr val="FFFFFF"/>
                </a:solidFill>
              </a:defRPr>
            </a:pPr>
            <a:endParaRPr/>
          </a:p>
        </p:txBody>
      </p:sp>
      <p:sp>
        <p:nvSpPr>
          <p:cNvPr id="97" name="Body Level One…"/>
          <p:cNvSpPr txBox="1">
            <a:spLocks noGrp="1"/>
          </p:cNvSpPr>
          <p:nvPr>
            <p:ph type="body" sz="quarter" idx="1" hasCustomPrompt="1"/>
          </p:nvPr>
        </p:nvSpPr>
        <p:spPr>
          <a:xfrm>
            <a:off x="7678580" y="2061098"/>
            <a:ext cx="324410" cy="236824"/>
          </a:xfrm>
          <a:prstGeom prst="rect">
            <a:avLst/>
          </a:prstGeom>
        </p:spPr>
        <p:txBody>
          <a:bodyPr lIns="0" tIns="0" rIns="0" bIns="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r>
              <a:t>00</a:t>
            </a:r>
          </a:p>
          <a:p>
            <a:pPr lvl="1"/>
            <a:endParaRPr/>
          </a:p>
          <a:p>
            <a:pPr lvl="2"/>
            <a:endParaRPr/>
          </a:p>
          <a:p>
            <a:pPr lvl="3"/>
            <a:endParaRPr/>
          </a:p>
          <a:p>
            <a:pPr lvl="4"/>
            <a:endParaRPr/>
          </a:p>
        </p:txBody>
      </p:sp>
      <p:sp>
        <p:nvSpPr>
          <p:cNvPr id="98" name="Text Placeholder 52"/>
          <p:cNvSpPr>
            <a:spLocks noGrp="1"/>
          </p:cNvSpPr>
          <p:nvPr>
            <p:ph type="body" sz="quarter" idx="21" hasCustomPrompt="1"/>
          </p:nvPr>
        </p:nvSpPr>
        <p:spPr>
          <a:xfrm>
            <a:off x="7678580" y="2704239"/>
            <a:ext cx="324410"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99" name="Text Placeholder 52"/>
          <p:cNvSpPr>
            <a:spLocks noGrp="1"/>
          </p:cNvSpPr>
          <p:nvPr>
            <p:ph type="body" sz="quarter" idx="22" hasCustomPrompt="1"/>
          </p:nvPr>
        </p:nvSpPr>
        <p:spPr>
          <a:xfrm>
            <a:off x="7678580" y="3342428"/>
            <a:ext cx="324410"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100" name="Text Placeholder 52"/>
          <p:cNvSpPr>
            <a:spLocks noGrp="1"/>
          </p:cNvSpPr>
          <p:nvPr>
            <p:ph type="body" sz="quarter" idx="23" hasCustomPrompt="1"/>
          </p:nvPr>
        </p:nvSpPr>
        <p:spPr>
          <a:xfrm>
            <a:off x="7678580" y="3983323"/>
            <a:ext cx="324410"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101" name="Text Placeholder 52"/>
          <p:cNvSpPr>
            <a:spLocks noGrp="1"/>
          </p:cNvSpPr>
          <p:nvPr>
            <p:ph type="body" sz="quarter" idx="24" hasCustomPrompt="1"/>
          </p:nvPr>
        </p:nvSpPr>
        <p:spPr>
          <a:xfrm>
            <a:off x="7678580" y="4630084"/>
            <a:ext cx="324410"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102" name="Text Placeholder 52"/>
          <p:cNvSpPr>
            <a:spLocks noGrp="1"/>
          </p:cNvSpPr>
          <p:nvPr>
            <p:ph type="body" sz="quarter" idx="25"/>
          </p:nvPr>
        </p:nvSpPr>
        <p:spPr>
          <a:xfrm>
            <a:off x="8153478" y="2042622"/>
            <a:ext cx="2851899" cy="273778"/>
          </a:xfrm>
          <a:prstGeom prst="rect">
            <a:avLst/>
          </a:prstGeom>
        </p:spPr>
        <p:txBody>
          <a:bodyPr lIns="0" tIns="0" rIns="0" bIns="0"/>
          <a:lstStyle/>
          <a:p>
            <a:pPr>
              <a:buClrTx/>
              <a:buChar char="•"/>
            </a:pPr>
            <a:endParaRPr/>
          </a:p>
        </p:txBody>
      </p:sp>
      <p:sp>
        <p:nvSpPr>
          <p:cNvPr id="103" name="Text Placeholder 52"/>
          <p:cNvSpPr>
            <a:spLocks noGrp="1"/>
          </p:cNvSpPr>
          <p:nvPr>
            <p:ph type="body" sz="quarter" idx="26"/>
          </p:nvPr>
        </p:nvSpPr>
        <p:spPr>
          <a:xfrm>
            <a:off x="8153478" y="2685762"/>
            <a:ext cx="2851899" cy="273778"/>
          </a:xfrm>
          <a:prstGeom prst="rect">
            <a:avLst/>
          </a:prstGeom>
        </p:spPr>
        <p:txBody>
          <a:bodyPr lIns="0" tIns="0" rIns="0" bIns="0"/>
          <a:lstStyle/>
          <a:p>
            <a:pPr>
              <a:buClrTx/>
              <a:buChar char="•"/>
            </a:pPr>
            <a:endParaRPr/>
          </a:p>
        </p:txBody>
      </p:sp>
      <p:sp>
        <p:nvSpPr>
          <p:cNvPr id="104" name="Text Placeholder 52"/>
          <p:cNvSpPr>
            <a:spLocks noGrp="1"/>
          </p:cNvSpPr>
          <p:nvPr>
            <p:ph type="body" sz="quarter" idx="27"/>
          </p:nvPr>
        </p:nvSpPr>
        <p:spPr>
          <a:xfrm>
            <a:off x="8153478" y="3323949"/>
            <a:ext cx="2851899" cy="273778"/>
          </a:xfrm>
          <a:prstGeom prst="rect">
            <a:avLst/>
          </a:prstGeom>
        </p:spPr>
        <p:txBody>
          <a:bodyPr lIns="0" tIns="0" rIns="0" bIns="0"/>
          <a:lstStyle/>
          <a:p>
            <a:pPr>
              <a:buClrTx/>
              <a:buChar char="•"/>
            </a:pPr>
            <a:endParaRPr/>
          </a:p>
        </p:txBody>
      </p:sp>
      <p:sp>
        <p:nvSpPr>
          <p:cNvPr id="105" name="Text Placeholder 52"/>
          <p:cNvSpPr>
            <a:spLocks noGrp="1"/>
          </p:cNvSpPr>
          <p:nvPr>
            <p:ph type="body" sz="quarter" idx="28"/>
          </p:nvPr>
        </p:nvSpPr>
        <p:spPr>
          <a:xfrm>
            <a:off x="8153478" y="3964847"/>
            <a:ext cx="2851899" cy="273778"/>
          </a:xfrm>
          <a:prstGeom prst="rect">
            <a:avLst/>
          </a:prstGeom>
        </p:spPr>
        <p:txBody>
          <a:bodyPr lIns="0" tIns="0" rIns="0" bIns="0"/>
          <a:lstStyle/>
          <a:p>
            <a:pPr>
              <a:buClrTx/>
              <a:buChar char="•"/>
            </a:pPr>
            <a:endParaRPr/>
          </a:p>
        </p:txBody>
      </p:sp>
      <p:sp>
        <p:nvSpPr>
          <p:cNvPr id="106" name="Text Placeholder 52"/>
          <p:cNvSpPr>
            <a:spLocks noGrp="1"/>
          </p:cNvSpPr>
          <p:nvPr>
            <p:ph type="body" sz="quarter" idx="29"/>
          </p:nvPr>
        </p:nvSpPr>
        <p:spPr>
          <a:xfrm>
            <a:off x="8153478" y="4611606"/>
            <a:ext cx="2851899" cy="273778"/>
          </a:xfrm>
          <a:prstGeom prst="rect">
            <a:avLst/>
          </a:prstGeom>
        </p:spPr>
        <p:txBody>
          <a:bodyPr lIns="0" tIns="0" rIns="0" bIns="0"/>
          <a:lstStyle/>
          <a:p>
            <a:pPr>
              <a:buClrTx/>
              <a:buChar char="•"/>
            </a:pPr>
            <a:endParaRPr/>
          </a:p>
        </p:txBody>
      </p:sp>
      <p:sp>
        <p:nvSpPr>
          <p:cNvPr id="107" name="Agenda"/>
          <p:cNvSpPr txBox="1">
            <a:spLocks noGrp="1"/>
          </p:cNvSpPr>
          <p:nvPr>
            <p:ph type="title" hasCustomPrompt="1"/>
          </p:nvPr>
        </p:nvSpPr>
        <p:spPr>
          <a:xfrm>
            <a:off x="609601" y="1959279"/>
            <a:ext cx="3403602" cy="584777"/>
          </a:xfrm>
          <a:prstGeom prst="rect">
            <a:avLst/>
          </a:prstGeom>
        </p:spPr>
        <p:txBody>
          <a:bodyPr/>
          <a:lstStyle/>
          <a:p>
            <a:r>
              <a:t>Agenda</a:t>
            </a:r>
          </a:p>
        </p:txBody>
      </p:sp>
      <p:grpSp>
        <p:nvGrpSpPr>
          <p:cNvPr id="110" name="Group 22"/>
          <p:cNvGrpSpPr/>
          <p:nvPr/>
        </p:nvGrpSpPr>
        <p:grpSpPr>
          <a:xfrm>
            <a:off x="0" y="1863526"/>
            <a:ext cx="2452690" cy="1"/>
            <a:chOff x="0" y="0"/>
            <a:chExt cx="2452689" cy="0"/>
          </a:xfrm>
        </p:grpSpPr>
        <p:sp>
          <p:nvSpPr>
            <p:cNvPr id="108"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109"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113" name="Group 31"/>
          <p:cNvGrpSpPr/>
          <p:nvPr/>
        </p:nvGrpSpPr>
        <p:grpSpPr>
          <a:xfrm>
            <a:off x="-4" y="6791323"/>
            <a:ext cx="12192006" cy="66679"/>
            <a:chOff x="-1" y="0"/>
            <a:chExt cx="12192004" cy="66677"/>
          </a:xfrm>
        </p:grpSpPr>
        <p:sp>
          <p:nvSpPr>
            <p:cNvPr id="111"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112"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pic>
        <p:nvPicPr>
          <p:cNvPr id="114" name="Picture 21" descr="Picture 21"/>
          <p:cNvPicPr>
            <a:picLocks noChangeAspect="1"/>
          </p:cNvPicPr>
          <p:nvPr/>
        </p:nvPicPr>
        <p:blipFill>
          <a:blip r:embed="rId2"/>
          <a:stretch>
            <a:fillRect/>
          </a:stretch>
        </p:blipFill>
        <p:spPr>
          <a:xfrm>
            <a:off x="9995351" y="457200"/>
            <a:ext cx="1625602" cy="590491"/>
          </a:xfrm>
          <a:prstGeom prst="rect">
            <a:avLst/>
          </a:prstGeom>
          <a:ln w="12700">
            <a:miter lim="400000"/>
          </a:ln>
        </p:spPr>
      </p:pic>
      <p:sp>
        <p:nvSpPr>
          <p:cNvPr id="11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658770014"/>
      </p:ext>
    </p:extLst>
  </p:cSld>
  <p:clrMapOvr>
    <a:masterClrMapping/>
  </p:clrMapOvr>
  <p:transition spd="med"/>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x">
  <p:cSld name="16_Custom Layout">
    <p:spTree>
      <p:nvGrpSpPr>
        <p:cNvPr id="1" name=""/>
        <p:cNvGrpSpPr/>
        <p:nvPr/>
      </p:nvGrpSpPr>
      <p:grpSpPr>
        <a:xfrm>
          <a:off x="0" y="0"/>
          <a:ext cx="0" cy="0"/>
          <a:chOff x="0" y="0"/>
          <a:chExt cx="0" cy="0"/>
        </a:xfrm>
      </p:grpSpPr>
      <p:sp>
        <p:nvSpPr>
          <p:cNvPr id="12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123"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379676664"/>
      </p:ext>
    </p:extLst>
  </p:cSld>
  <p:clrMapOvr>
    <a:masterClrMapping/>
  </p:clrMapOvr>
  <p:transition spd="med"/>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x">
  <p:cSld name="22_Custom Layout">
    <p:spTree>
      <p:nvGrpSpPr>
        <p:cNvPr id="1" name=""/>
        <p:cNvGrpSpPr/>
        <p:nvPr/>
      </p:nvGrpSpPr>
      <p:grpSpPr>
        <a:xfrm>
          <a:off x="0" y="0"/>
          <a:ext cx="0" cy="0"/>
          <a:chOff x="0" y="0"/>
          <a:chExt cx="0" cy="0"/>
        </a:xfrm>
      </p:grpSpPr>
      <p:sp>
        <p:nvSpPr>
          <p:cNvPr id="13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131"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anchor="ctr"/>
          <a:lstStyle/>
          <a:p>
            <a:pPr algn="ctr">
              <a:defRPr>
                <a:solidFill>
                  <a:srgbClr val="FFFFFF"/>
                </a:solidFill>
              </a:defRPr>
            </a:pPr>
            <a:endParaRPr/>
          </a:p>
        </p:txBody>
      </p:sp>
      <p:sp>
        <p:nvSpPr>
          <p:cNvPr id="132" name="Body Level One…"/>
          <p:cNvSpPr txBox="1">
            <a:spLocks noGrp="1"/>
          </p:cNvSpPr>
          <p:nvPr>
            <p:ph type="body" sz="quarter" idx="1" hasCustomPrompt="1"/>
          </p:nvPr>
        </p:nvSpPr>
        <p:spPr>
          <a:xfrm>
            <a:off x="7678580" y="2061098"/>
            <a:ext cx="324410" cy="236824"/>
          </a:xfrm>
          <a:prstGeom prst="rect">
            <a:avLst/>
          </a:prstGeom>
        </p:spPr>
        <p:txBody>
          <a:bodyPr lIns="0" tIns="0" rIns="0" bIns="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r>
              <a:t>00</a:t>
            </a:r>
          </a:p>
          <a:p>
            <a:pPr lvl="1"/>
            <a:endParaRPr/>
          </a:p>
          <a:p>
            <a:pPr lvl="2"/>
            <a:endParaRPr/>
          </a:p>
          <a:p>
            <a:pPr lvl="3"/>
            <a:endParaRPr/>
          </a:p>
          <a:p>
            <a:pPr lvl="4"/>
            <a:endParaRPr/>
          </a:p>
        </p:txBody>
      </p:sp>
      <p:sp>
        <p:nvSpPr>
          <p:cNvPr id="133" name="Text Placeholder 52"/>
          <p:cNvSpPr>
            <a:spLocks noGrp="1"/>
          </p:cNvSpPr>
          <p:nvPr>
            <p:ph type="body" sz="quarter" idx="21" hasCustomPrompt="1"/>
          </p:nvPr>
        </p:nvSpPr>
        <p:spPr>
          <a:xfrm>
            <a:off x="7678580" y="2704239"/>
            <a:ext cx="324410"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134" name="Text Placeholder 52"/>
          <p:cNvSpPr>
            <a:spLocks noGrp="1"/>
          </p:cNvSpPr>
          <p:nvPr>
            <p:ph type="body" sz="quarter" idx="22" hasCustomPrompt="1"/>
          </p:nvPr>
        </p:nvSpPr>
        <p:spPr>
          <a:xfrm>
            <a:off x="7678580" y="3342428"/>
            <a:ext cx="324410"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135" name="Text Placeholder 52"/>
          <p:cNvSpPr>
            <a:spLocks noGrp="1"/>
          </p:cNvSpPr>
          <p:nvPr>
            <p:ph type="body" sz="quarter" idx="23" hasCustomPrompt="1"/>
          </p:nvPr>
        </p:nvSpPr>
        <p:spPr>
          <a:xfrm>
            <a:off x="7678580" y="3983323"/>
            <a:ext cx="324410"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136" name="Text Placeholder 52"/>
          <p:cNvSpPr>
            <a:spLocks noGrp="1"/>
          </p:cNvSpPr>
          <p:nvPr>
            <p:ph type="body" sz="quarter" idx="24" hasCustomPrompt="1"/>
          </p:nvPr>
        </p:nvSpPr>
        <p:spPr>
          <a:xfrm>
            <a:off x="7678580" y="4630084"/>
            <a:ext cx="324410"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137" name="Text Placeholder 52"/>
          <p:cNvSpPr>
            <a:spLocks noGrp="1"/>
          </p:cNvSpPr>
          <p:nvPr>
            <p:ph type="body" sz="quarter" idx="25"/>
          </p:nvPr>
        </p:nvSpPr>
        <p:spPr>
          <a:xfrm>
            <a:off x="8153478" y="2042622"/>
            <a:ext cx="2851899" cy="273778"/>
          </a:xfrm>
          <a:prstGeom prst="rect">
            <a:avLst/>
          </a:prstGeom>
        </p:spPr>
        <p:txBody>
          <a:bodyPr lIns="0" tIns="0" rIns="0" bIns="0"/>
          <a:lstStyle/>
          <a:p>
            <a:pPr>
              <a:buClrTx/>
              <a:buChar char="•"/>
            </a:pPr>
            <a:endParaRPr/>
          </a:p>
        </p:txBody>
      </p:sp>
      <p:sp>
        <p:nvSpPr>
          <p:cNvPr id="138" name="Text Placeholder 52"/>
          <p:cNvSpPr>
            <a:spLocks noGrp="1"/>
          </p:cNvSpPr>
          <p:nvPr>
            <p:ph type="body" sz="quarter" idx="26"/>
          </p:nvPr>
        </p:nvSpPr>
        <p:spPr>
          <a:xfrm>
            <a:off x="8153478" y="2685762"/>
            <a:ext cx="2851899" cy="273778"/>
          </a:xfrm>
          <a:prstGeom prst="rect">
            <a:avLst/>
          </a:prstGeom>
        </p:spPr>
        <p:txBody>
          <a:bodyPr lIns="0" tIns="0" rIns="0" bIns="0"/>
          <a:lstStyle/>
          <a:p>
            <a:pPr>
              <a:buClrTx/>
              <a:buChar char="•"/>
            </a:pPr>
            <a:endParaRPr/>
          </a:p>
        </p:txBody>
      </p:sp>
      <p:sp>
        <p:nvSpPr>
          <p:cNvPr id="139" name="Text Placeholder 52"/>
          <p:cNvSpPr>
            <a:spLocks noGrp="1"/>
          </p:cNvSpPr>
          <p:nvPr>
            <p:ph type="body" sz="quarter" idx="27"/>
          </p:nvPr>
        </p:nvSpPr>
        <p:spPr>
          <a:xfrm>
            <a:off x="8153478" y="3323949"/>
            <a:ext cx="2851899" cy="273778"/>
          </a:xfrm>
          <a:prstGeom prst="rect">
            <a:avLst/>
          </a:prstGeom>
        </p:spPr>
        <p:txBody>
          <a:bodyPr lIns="0" tIns="0" rIns="0" bIns="0"/>
          <a:lstStyle/>
          <a:p>
            <a:pPr>
              <a:buClrTx/>
              <a:buChar char="•"/>
            </a:pPr>
            <a:endParaRPr/>
          </a:p>
        </p:txBody>
      </p:sp>
      <p:sp>
        <p:nvSpPr>
          <p:cNvPr id="140" name="Text Placeholder 52"/>
          <p:cNvSpPr>
            <a:spLocks noGrp="1"/>
          </p:cNvSpPr>
          <p:nvPr>
            <p:ph type="body" sz="quarter" idx="28"/>
          </p:nvPr>
        </p:nvSpPr>
        <p:spPr>
          <a:xfrm>
            <a:off x="8153478" y="3964847"/>
            <a:ext cx="2851899" cy="273778"/>
          </a:xfrm>
          <a:prstGeom prst="rect">
            <a:avLst/>
          </a:prstGeom>
        </p:spPr>
        <p:txBody>
          <a:bodyPr lIns="0" tIns="0" rIns="0" bIns="0"/>
          <a:lstStyle/>
          <a:p>
            <a:pPr>
              <a:buClrTx/>
              <a:buChar char="•"/>
            </a:pPr>
            <a:endParaRPr/>
          </a:p>
        </p:txBody>
      </p:sp>
      <p:sp>
        <p:nvSpPr>
          <p:cNvPr id="141" name="Text Placeholder 52"/>
          <p:cNvSpPr>
            <a:spLocks noGrp="1"/>
          </p:cNvSpPr>
          <p:nvPr>
            <p:ph type="body" sz="quarter" idx="29"/>
          </p:nvPr>
        </p:nvSpPr>
        <p:spPr>
          <a:xfrm>
            <a:off x="8153478" y="4611606"/>
            <a:ext cx="2851899" cy="273778"/>
          </a:xfrm>
          <a:prstGeom prst="rect">
            <a:avLst/>
          </a:prstGeom>
        </p:spPr>
        <p:txBody>
          <a:bodyPr lIns="0" tIns="0" rIns="0" bIns="0"/>
          <a:lstStyle/>
          <a:p>
            <a:pPr>
              <a:buClrTx/>
              <a:buChar char="•"/>
            </a:pPr>
            <a:endParaRPr/>
          </a:p>
        </p:txBody>
      </p:sp>
      <p:sp>
        <p:nvSpPr>
          <p:cNvPr id="142" name="Agenda"/>
          <p:cNvSpPr txBox="1">
            <a:spLocks noGrp="1"/>
          </p:cNvSpPr>
          <p:nvPr>
            <p:ph type="title" hasCustomPrompt="1"/>
          </p:nvPr>
        </p:nvSpPr>
        <p:spPr>
          <a:xfrm>
            <a:off x="609601" y="1959279"/>
            <a:ext cx="3403602" cy="584777"/>
          </a:xfrm>
          <a:prstGeom prst="rect">
            <a:avLst/>
          </a:prstGeom>
        </p:spPr>
        <p:txBody>
          <a:bodyPr/>
          <a:lstStyle/>
          <a:p>
            <a:r>
              <a:t>Agenda</a:t>
            </a:r>
          </a:p>
        </p:txBody>
      </p:sp>
      <p:grpSp>
        <p:nvGrpSpPr>
          <p:cNvPr id="145" name="Group 22"/>
          <p:cNvGrpSpPr/>
          <p:nvPr/>
        </p:nvGrpSpPr>
        <p:grpSpPr>
          <a:xfrm>
            <a:off x="0" y="1863526"/>
            <a:ext cx="2452690" cy="1"/>
            <a:chOff x="0" y="0"/>
            <a:chExt cx="2452689" cy="0"/>
          </a:xfrm>
        </p:grpSpPr>
        <p:sp>
          <p:nvSpPr>
            <p:cNvPr id="14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14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pic>
        <p:nvPicPr>
          <p:cNvPr id="146" name="Picture 33" descr="Picture 33"/>
          <p:cNvPicPr>
            <a:picLocks noChangeAspect="1"/>
          </p:cNvPicPr>
          <p:nvPr/>
        </p:nvPicPr>
        <p:blipFill>
          <a:blip r:embed="rId2"/>
          <a:stretch>
            <a:fillRect/>
          </a:stretch>
        </p:blipFill>
        <p:spPr>
          <a:xfrm>
            <a:off x="609600" y="5825654"/>
            <a:ext cx="1625600" cy="590493"/>
          </a:xfrm>
          <a:prstGeom prst="rect">
            <a:avLst/>
          </a:prstGeom>
          <a:ln w="12700">
            <a:miter lim="400000"/>
          </a:ln>
        </p:spPr>
      </p:pic>
      <p:grpSp>
        <p:nvGrpSpPr>
          <p:cNvPr id="149" name="Group 35"/>
          <p:cNvGrpSpPr/>
          <p:nvPr/>
        </p:nvGrpSpPr>
        <p:grpSpPr>
          <a:xfrm>
            <a:off x="-4" y="6791323"/>
            <a:ext cx="12192006" cy="66679"/>
            <a:chOff x="-1" y="0"/>
            <a:chExt cx="12192004" cy="66677"/>
          </a:xfrm>
        </p:grpSpPr>
        <p:sp>
          <p:nvSpPr>
            <p:cNvPr id="147" name="Rectangle 4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148" name="Rectangle 41"/>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1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862287724"/>
      </p:ext>
    </p:extLst>
  </p:cSld>
  <p:clrMapOvr>
    <a:masterClrMapping/>
  </p:clrMapOvr>
  <p:transition spd="med"/>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tx">
  <p:cSld name="14_Custom Layout">
    <p:spTree>
      <p:nvGrpSpPr>
        <p:cNvPr id="1" name=""/>
        <p:cNvGrpSpPr/>
        <p:nvPr/>
      </p:nvGrpSpPr>
      <p:grpSpPr>
        <a:xfrm>
          <a:off x="0" y="0"/>
          <a:ext cx="0" cy="0"/>
          <a:chOff x="0" y="0"/>
          <a:chExt cx="0" cy="0"/>
        </a:xfrm>
      </p:grpSpPr>
      <p:sp>
        <p:nvSpPr>
          <p:cNvPr id="15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158"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081806107"/>
      </p:ext>
    </p:extLst>
  </p:cSld>
  <p:clrMapOvr>
    <a:masterClrMapping/>
  </p:clrMapOvr>
  <p:transition spd="med"/>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x">
  <p:cSld name="21_Custom Layout">
    <p:spTree>
      <p:nvGrpSpPr>
        <p:cNvPr id="1" name=""/>
        <p:cNvGrpSpPr/>
        <p:nvPr/>
      </p:nvGrpSpPr>
      <p:grpSpPr>
        <a:xfrm>
          <a:off x="0" y="0"/>
          <a:ext cx="0" cy="0"/>
          <a:chOff x="0" y="0"/>
          <a:chExt cx="0" cy="0"/>
        </a:xfrm>
      </p:grpSpPr>
      <p:sp>
        <p:nvSpPr>
          <p:cNvPr id="174"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175"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43947113"/>
      </p:ext>
    </p:extLst>
  </p:cSld>
  <p:clrMapOvr>
    <a:masterClrMapping/>
  </p:clrMapOvr>
  <p:transition spd="med"/>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tx">
  <p:cSld name="55_Custom Layout">
    <p:spTree>
      <p:nvGrpSpPr>
        <p:cNvPr id="1" name=""/>
        <p:cNvGrpSpPr/>
        <p:nvPr/>
      </p:nvGrpSpPr>
      <p:grpSpPr>
        <a:xfrm>
          <a:off x="0" y="0"/>
          <a:ext cx="0" cy="0"/>
          <a:chOff x="0" y="0"/>
          <a:chExt cx="0" cy="0"/>
        </a:xfrm>
      </p:grpSpPr>
      <p:sp>
        <p:nvSpPr>
          <p:cNvPr id="18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183" name="Rectangle 1"/>
          <p:cNvSpPr/>
          <p:nvPr/>
        </p:nvSpPr>
        <p:spPr>
          <a:xfrm>
            <a:off x="10909300" y="6197505"/>
            <a:ext cx="673100" cy="572079"/>
          </a:xfrm>
          <a:prstGeom prst="rect">
            <a:avLst/>
          </a:prstGeom>
          <a:solidFill>
            <a:srgbClr val="FFFFFF"/>
          </a:solidFill>
          <a:ln w="12700">
            <a:solidFill>
              <a:srgbClr val="FFFFFF"/>
            </a:solidFill>
            <a:miter/>
          </a:ln>
        </p:spPr>
        <p:txBody>
          <a:bodyPr lIns="45718" tIns="45718" rIns="45718" bIns="45718" anchor="ctr"/>
          <a:lstStyle/>
          <a:p>
            <a:pPr algn="ctr">
              <a:defRPr>
                <a:solidFill>
                  <a:srgbClr val="FFFFFF"/>
                </a:solidFill>
              </a:defRPr>
            </a:pPr>
            <a:endParaRPr/>
          </a:p>
        </p:txBody>
      </p:sp>
      <p:sp>
        <p:nvSpPr>
          <p:cNvPr id="184" name="Click to add title here"/>
          <p:cNvSpPr txBox="1">
            <a:spLocks noGrp="1"/>
          </p:cNvSpPr>
          <p:nvPr>
            <p:ph type="title" hasCustomPrompt="1"/>
          </p:nvPr>
        </p:nvSpPr>
        <p:spPr>
          <a:prstGeom prst="rect">
            <a:avLst/>
          </a:prstGeom>
        </p:spPr>
        <p:txBody>
          <a:bodyPr/>
          <a:lstStyle/>
          <a:p>
            <a:r>
              <a:t>Click to add title here</a:t>
            </a:r>
          </a:p>
        </p:txBody>
      </p:sp>
      <p:grpSp>
        <p:nvGrpSpPr>
          <p:cNvPr id="187" name="Group 22"/>
          <p:cNvGrpSpPr/>
          <p:nvPr/>
        </p:nvGrpSpPr>
        <p:grpSpPr>
          <a:xfrm>
            <a:off x="0" y="457200"/>
            <a:ext cx="2452690" cy="0"/>
            <a:chOff x="0" y="0"/>
            <a:chExt cx="2452689" cy="0"/>
          </a:xfrm>
        </p:grpSpPr>
        <p:sp>
          <p:nvSpPr>
            <p:cNvPr id="185"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186"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190" name="Group 31"/>
          <p:cNvGrpSpPr/>
          <p:nvPr/>
        </p:nvGrpSpPr>
        <p:grpSpPr>
          <a:xfrm>
            <a:off x="-4" y="6791323"/>
            <a:ext cx="12192006" cy="66679"/>
            <a:chOff x="-1" y="0"/>
            <a:chExt cx="12192004" cy="66677"/>
          </a:xfrm>
        </p:grpSpPr>
        <p:sp>
          <p:nvSpPr>
            <p:cNvPr id="188"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189"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19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192" name="Rectangle 21"/>
          <p:cNvSpPr/>
          <p:nvPr/>
        </p:nvSpPr>
        <p:spPr>
          <a:xfrm flipH="1">
            <a:off x="835920" y="6430828"/>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pic>
        <p:nvPicPr>
          <p:cNvPr id="193" name="Picture 15" descr="Picture 15"/>
          <p:cNvPicPr>
            <a:picLocks noChangeAspect="1"/>
          </p:cNvPicPr>
          <p:nvPr/>
        </p:nvPicPr>
        <p:blipFill>
          <a:blip r:embed="rId2"/>
          <a:stretch>
            <a:fillRect/>
          </a:stretch>
        </p:blipFill>
        <p:spPr>
          <a:xfrm>
            <a:off x="9895840" y="5986641"/>
            <a:ext cx="1711679" cy="621759"/>
          </a:xfrm>
          <a:prstGeom prst="rect">
            <a:avLst/>
          </a:prstGeom>
          <a:ln w="12700">
            <a:miter lim="400000"/>
          </a:ln>
        </p:spPr>
      </p:pic>
      <p:sp>
        <p:nvSpPr>
          <p:cNvPr id="194" name="Slide Number"/>
          <p:cNvSpPr txBox="1">
            <a:spLocks noGrp="1"/>
          </p:cNvSpPr>
          <p:nvPr>
            <p:ph type="sldNum" sz="quarter" idx="2"/>
          </p:nvPr>
        </p:nvSpPr>
        <p:spPr>
          <a:xfrm>
            <a:off x="525406" y="6370028"/>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198925368"/>
      </p:ext>
    </p:extLst>
  </p:cSld>
  <p:clrMapOvr>
    <a:masterClrMapping/>
  </p:clrMapOvr>
  <p:transition spd="med"/>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tx">
  <p:cSld name="2_Custom Layout">
    <p:spTree>
      <p:nvGrpSpPr>
        <p:cNvPr id="1" name=""/>
        <p:cNvGrpSpPr/>
        <p:nvPr/>
      </p:nvGrpSpPr>
      <p:grpSpPr>
        <a:xfrm>
          <a:off x="0" y="0"/>
          <a:ext cx="0" cy="0"/>
          <a:chOff x="0" y="0"/>
          <a:chExt cx="0" cy="0"/>
        </a:xfrm>
      </p:grpSpPr>
      <p:sp>
        <p:nvSpPr>
          <p:cNvPr id="20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202" name="Click to add title here"/>
          <p:cNvSpPr txBox="1">
            <a:spLocks noGrp="1"/>
          </p:cNvSpPr>
          <p:nvPr>
            <p:ph type="title" hasCustomPrompt="1"/>
          </p:nvPr>
        </p:nvSpPr>
        <p:spPr>
          <a:xfrm>
            <a:off x="609600" y="552950"/>
            <a:ext cx="9220200" cy="584778"/>
          </a:xfrm>
          <a:prstGeom prst="rect">
            <a:avLst/>
          </a:prstGeom>
        </p:spPr>
        <p:txBody>
          <a:bodyPr/>
          <a:lstStyle/>
          <a:p>
            <a:r>
              <a:t>Click to add title here</a:t>
            </a:r>
          </a:p>
        </p:txBody>
      </p:sp>
      <p:grpSp>
        <p:nvGrpSpPr>
          <p:cNvPr id="205" name="Group 22"/>
          <p:cNvGrpSpPr/>
          <p:nvPr/>
        </p:nvGrpSpPr>
        <p:grpSpPr>
          <a:xfrm>
            <a:off x="0" y="457200"/>
            <a:ext cx="2452690" cy="0"/>
            <a:chOff x="0" y="0"/>
            <a:chExt cx="2452689" cy="0"/>
          </a:xfrm>
        </p:grpSpPr>
        <p:sp>
          <p:nvSpPr>
            <p:cNvPr id="20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20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208" name="Group 31"/>
          <p:cNvGrpSpPr/>
          <p:nvPr/>
        </p:nvGrpSpPr>
        <p:grpSpPr>
          <a:xfrm>
            <a:off x="-4" y="6791323"/>
            <a:ext cx="12192006" cy="66679"/>
            <a:chOff x="-1" y="0"/>
            <a:chExt cx="12192004" cy="66677"/>
          </a:xfrm>
        </p:grpSpPr>
        <p:sp>
          <p:nvSpPr>
            <p:cNvPr id="20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20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209" name="Body Level One…"/>
          <p:cNvSpPr txBox="1">
            <a:spLocks noGrp="1"/>
          </p:cNvSpPr>
          <p:nvPr>
            <p:ph type="body" sz="half" idx="1"/>
          </p:nvPr>
        </p:nvSpPr>
        <p:spPr>
          <a:xfrm>
            <a:off x="609600" y="1346200"/>
            <a:ext cx="5003800" cy="4940302"/>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10" name="Text Placeholder 2"/>
          <p:cNvSpPr>
            <a:spLocks noGrp="1"/>
          </p:cNvSpPr>
          <p:nvPr>
            <p:ph type="body" sz="half" idx="21"/>
          </p:nvPr>
        </p:nvSpPr>
        <p:spPr>
          <a:xfrm>
            <a:off x="6578600" y="1346198"/>
            <a:ext cx="5003800" cy="4940305"/>
          </a:xfrm>
          <a:prstGeom prst="rect">
            <a:avLst/>
          </a:prstGeom>
        </p:spPr>
        <p:txBody>
          <a:bodyPr/>
          <a:lstStyle/>
          <a:p>
            <a:pPr>
              <a:buClrTx/>
              <a:buChar char="•"/>
            </a:pPr>
            <a:endParaRPr/>
          </a:p>
        </p:txBody>
      </p:sp>
      <p:pic>
        <p:nvPicPr>
          <p:cNvPr id="211" name="Picture 15" descr="Picture 15"/>
          <p:cNvPicPr>
            <a:picLocks noChangeAspect="1"/>
          </p:cNvPicPr>
          <p:nvPr/>
        </p:nvPicPr>
        <p:blipFill>
          <a:blip r:embed="rId2"/>
          <a:stretch>
            <a:fillRect/>
          </a:stretch>
        </p:blipFill>
        <p:spPr>
          <a:xfrm>
            <a:off x="9993541" y="457200"/>
            <a:ext cx="1625602" cy="590491"/>
          </a:xfrm>
          <a:prstGeom prst="rect">
            <a:avLst/>
          </a:prstGeom>
          <a:ln w="12700">
            <a:miter lim="400000"/>
          </a:ln>
        </p:spPr>
      </p:pic>
      <p:sp>
        <p:nvSpPr>
          <p:cNvPr id="21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912595990"/>
      </p:ext>
    </p:extLst>
  </p:cSld>
  <p:clrMapOvr>
    <a:masterClrMapping/>
  </p:clrMapOvr>
  <p:transition spd="med"/>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tx">
  <p:cSld name="24_Custom Layout">
    <p:spTree>
      <p:nvGrpSpPr>
        <p:cNvPr id="1" name=""/>
        <p:cNvGrpSpPr/>
        <p:nvPr/>
      </p:nvGrpSpPr>
      <p:grpSpPr>
        <a:xfrm>
          <a:off x="0" y="0"/>
          <a:ext cx="0" cy="0"/>
          <a:chOff x="0" y="0"/>
          <a:chExt cx="0" cy="0"/>
        </a:xfrm>
      </p:grpSpPr>
      <p:sp>
        <p:nvSpPr>
          <p:cNvPr id="219"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220"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660072710"/>
      </p:ext>
    </p:extLst>
  </p:cSld>
  <p:clrMapOvr>
    <a:masterClrMapping/>
  </p:clrMapOvr>
  <p:transition spd="med"/>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x">
  <p:cSld name="6_Custom Layout">
    <p:spTree>
      <p:nvGrpSpPr>
        <p:cNvPr id="1" name=""/>
        <p:cNvGrpSpPr/>
        <p:nvPr/>
      </p:nvGrpSpPr>
      <p:grpSpPr>
        <a:xfrm>
          <a:off x="0" y="0"/>
          <a:ext cx="0" cy="0"/>
          <a:chOff x="0" y="0"/>
          <a:chExt cx="0" cy="0"/>
        </a:xfrm>
      </p:grpSpPr>
      <p:sp>
        <p:nvSpPr>
          <p:cNvPr id="22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228" name="Click to add title here"/>
          <p:cNvSpPr txBox="1">
            <a:spLocks noGrp="1"/>
          </p:cNvSpPr>
          <p:nvPr>
            <p:ph type="title" hasCustomPrompt="1"/>
          </p:nvPr>
        </p:nvSpPr>
        <p:spPr>
          <a:xfrm>
            <a:off x="609600" y="552950"/>
            <a:ext cx="9220200" cy="584778"/>
          </a:xfrm>
          <a:prstGeom prst="rect">
            <a:avLst/>
          </a:prstGeom>
        </p:spPr>
        <p:txBody>
          <a:bodyPr/>
          <a:lstStyle/>
          <a:p>
            <a:r>
              <a:t>Click to add title here</a:t>
            </a:r>
          </a:p>
        </p:txBody>
      </p:sp>
      <p:grpSp>
        <p:nvGrpSpPr>
          <p:cNvPr id="231" name="Group 22"/>
          <p:cNvGrpSpPr/>
          <p:nvPr/>
        </p:nvGrpSpPr>
        <p:grpSpPr>
          <a:xfrm>
            <a:off x="0" y="457200"/>
            <a:ext cx="2452690" cy="0"/>
            <a:chOff x="0" y="0"/>
            <a:chExt cx="2452689" cy="0"/>
          </a:xfrm>
        </p:grpSpPr>
        <p:sp>
          <p:nvSpPr>
            <p:cNvPr id="229"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230"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234" name="Group 31"/>
          <p:cNvGrpSpPr/>
          <p:nvPr/>
        </p:nvGrpSpPr>
        <p:grpSpPr>
          <a:xfrm>
            <a:off x="-4" y="6791323"/>
            <a:ext cx="12192006" cy="66679"/>
            <a:chOff x="-1" y="0"/>
            <a:chExt cx="12192004" cy="66677"/>
          </a:xfrm>
        </p:grpSpPr>
        <p:sp>
          <p:nvSpPr>
            <p:cNvPr id="232"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233"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235" name="Picture Placeholder 3"/>
          <p:cNvSpPr>
            <a:spLocks noGrp="1"/>
          </p:cNvSpPr>
          <p:nvPr>
            <p:ph type="pic" sz="quarter" idx="21"/>
          </p:nvPr>
        </p:nvSpPr>
        <p:spPr>
          <a:xfrm>
            <a:off x="609600" y="1677784"/>
            <a:ext cx="3512457" cy="2074862"/>
          </a:xfrm>
          <a:prstGeom prst="rect">
            <a:avLst/>
          </a:prstGeom>
        </p:spPr>
        <p:txBody>
          <a:bodyPr lIns="91439" tIns="45719" rIns="91439" bIns="45719">
            <a:noAutofit/>
          </a:bodyPr>
          <a:lstStyle/>
          <a:p>
            <a:endParaRPr/>
          </a:p>
        </p:txBody>
      </p:sp>
      <p:sp>
        <p:nvSpPr>
          <p:cNvPr id="236" name="Picture Placeholder 3"/>
          <p:cNvSpPr>
            <a:spLocks noGrp="1"/>
          </p:cNvSpPr>
          <p:nvPr>
            <p:ph type="pic" sz="quarter" idx="22"/>
          </p:nvPr>
        </p:nvSpPr>
        <p:spPr>
          <a:xfrm>
            <a:off x="4341586" y="1677784"/>
            <a:ext cx="3512459" cy="2074862"/>
          </a:xfrm>
          <a:prstGeom prst="rect">
            <a:avLst/>
          </a:prstGeom>
        </p:spPr>
        <p:txBody>
          <a:bodyPr lIns="91439" tIns="45719" rIns="91439" bIns="45719">
            <a:noAutofit/>
          </a:bodyPr>
          <a:lstStyle/>
          <a:p>
            <a:endParaRPr/>
          </a:p>
        </p:txBody>
      </p:sp>
      <p:sp>
        <p:nvSpPr>
          <p:cNvPr id="237" name="Picture Placeholder 3"/>
          <p:cNvSpPr>
            <a:spLocks noGrp="1"/>
          </p:cNvSpPr>
          <p:nvPr>
            <p:ph type="pic" sz="quarter" idx="23"/>
          </p:nvPr>
        </p:nvSpPr>
        <p:spPr>
          <a:xfrm>
            <a:off x="8073569" y="1677784"/>
            <a:ext cx="3512460" cy="2074862"/>
          </a:xfrm>
          <a:prstGeom prst="rect">
            <a:avLst/>
          </a:prstGeom>
        </p:spPr>
        <p:txBody>
          <a:bodyPr lIns="91439" tIns="45719" rIns="91439" bIns="45719">
            <a:noAutofit/>
          </a:bodyPr>
          <a:lstStyle/>
          <a:p>
            <a:endParaRPr/>
          </a:p>
        </p:txBody>
      </p:sp>
      <p:sp>
        <p:nvSpPr>
          <p:cNvPr id="238" name="Body Level One…"/>
          <p:cNvSpPr txBox="1">
            <a:spLocks noGrp="1"/>
          </p:cNvSpPr>
          <p:nvPr>
            <p:ph type="body" sz="quarter" idx="1"/>
          </p:nvPr>
        </p:nvSpPr>
        <p:spPr>
          <a:xfrm>
            <a:off x="609600" y="4585698"/>
            <a:ext cx="3508832" cy="1815102"/>
          </a:xfrm>
          <a:prstGeom prst="rect">
            <a:avLst/>
          </a:prstGeom>
        </p:spPr>
        <p:txBody>
          <a:bodyPr/>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239" name="Text Placeholder 2"/>
          <p:cNvSpPr>
            <a:spLocks noGrp="1"/>
          </p:cNvSpPr>
          <p:nvPr>
            <p:ph type="body" sz="quarter" idx="24"/>
          </p:nvPr>
        </p:nvSpPr>
        <p:spPr>
          <a:xfrm>
            <a:off x="4339771" y="4585698"/>
            <a:ext cx="3508832" cy="1815102"/>
          </a:xfrm>
          <a:prstGeom prst="rect">
            <a:avLst/>
          </a:prstGeom>
        </p:spPr>
        <p:txBody>
          <a:bodyPr/>
          <a:lstStyle/>
          <a:p>
            <a:pPr>
              <a:buClrTx/>
              <a:buChar char="•"/>
            </a:pPr>
            <a:endParaRPr/>
          </a:p>
        </p:txBody>
      </p:sp>
      <p:sp>
        <p:nvSpPr>
          <p:cNvPr id="240" name="Text Placeholder 2"/>
          <p:cNvSpPr>
            <a:spLocks noGrp="1"/>
          </p:cNvSpPr>
          <p:nvPr>
            <p:ph type="body" sz="quarter" idx="25"/>
          </p:nvPr>
        </p:nvSpPr>
        <p:spPr>
          <a:xfrm>
            <a:off x="8073569" y="4585698"/>
            <a:ext cx="3508832" cy="1815102"/>
          </a:xfrm>
          <a:prstGeom prst="rect">
            <a:avLst/>
          </a:prstGeom>
        </p:spPr>
        <p:txBody>
          <a:bodyPr/>
          <a:lstStyle/>
          <a:p>
            <a:pPr>
              <a:buClrTx/>
              <a:buChar char="•"/>
            </a:pPr>
            <a:endParaRPr/>
          </a:p>
        </p:txBody>
      </p:sp>
      <p:sp>
        <p:nvSpPr>
          <p:cNvPr id="241" name="Text Placeholder 2"/>
          <p:cNvSpPr>
            <a:spLocks noGrp="1"/>
          </p:cNvSpPr>
          <p:nvPr>
            <p:ph type="body" sz="quarter" idx="26"/>
          </p:nvPr>
        </p:nvSpPr>
        <p:spPr>
          <a:xfrm>
            <a:off x="609599" y="4139110"/>
            <a:ext cx="3508833" cy="279902"/>
          </a:xfrm>
          <a:prstGeom prst="rect">
            <a:avLst/>
          </a:prstGeom>
        </p:spPr>
        <p:txBody>
          <a:bodyPr/>
          <a:lstStyle/>
          <a:p>
            <a:pPr marL="173736" indent="-173736" defTabSz="694944">
              <a:spcBef>
                <a:spcPts val="1300"/>
              </a:spcBef>
              <a:buClrTx/>
              <a:buChar char="•"/>
              <a:defRPr sz="1368"/>
            </a:pPr>
            <a:endParaRPr/>
          </a:p>
        </p:txBody>
      </p:sp>
      <p:sp>
        <p:nvSpPr>
          <p:cNvPr id="242" name="Text Placeholder 2"/>
          <p:cNvSpPr>
            <a:spLocks noGrp="1"/>
          </p:cNvSpPr>
          <p:nvPr>
            <p:ph type="body" sz="quarter" idx="27"/>
          </p:nvPr>
        </p:nvSpPr>
        <p:spPr>
          <a:xfrm>
            <a:off x="4339771" y="4139110"/>
            <a:ext cx="3508832" cy="279902"/>
          </a:xfrm>
          <a:prstGeom prst="rect">
            <a:avLst/>
          </a:prstGeom>
        </p:spPr>
        <p:txBody>
          <a:bodyPr/>
          <a:lstStyle/>
          <a:p>
            <a:pPr marL="173736" indent="-173736" defTabSz="694944">
              <a:spcBef>
                <a:spcPts val="1300"/>
              </a:spcBef>
              <a:buClrTx/>
              <a:buChar char="•"/>
              <a:defRPr sz="1368"/>
            </a:pPr>
            <a:endParaRPr/>
          </a:p>
        </p:txBody>
      </p:sp>
      <p:sp>
        <p:nvSpPr>
          <p:cNvPr id="243" name="Text Placeholder 2"/>
          <p:cNvSpPr>
            <a:spLocks noGrp="1"/>
          </p:cNvSpPr>
          <p:nvPr>
            <p:ph type="body" sz="quarter" idx="28"/>
          </p:nvPr>
        </p:nvSpPr>
        <p:spPr>
          <a:xfrm>
            <a:off x="8073569" y="4139110"/>
            <a:ext cx="3508832" cy="279902"/>
          </a:xfrm>
          <a:prstGeom prst="rect">
            <a:avLst/>
          </a:prstGeom>
        </p:spPr>
        <p:txBody>
          <a:bodyPr/>
          <a:lstStyle/>
          <a:p>
            <a:pPr marL="173736" indent="-173736" defTabSz="694944">
              <a:spcBef>
                <a:spcPts val="1300"/>
              </a:spcBef>
              <a:buClrTx/>
              <a:buChar char="•"/>
              <a:defRPr sz="1368"/>
            </a:pPr>
            <a:endParaRPr/>
          </a:p>
        </p:txBody>
      </p:sp>
      <p:pic>
        <p:nvPicPr>
          <p:cNvPr id="244" name="Picture 33" descr="Picture 3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24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867815884"/>
      </p:ext>
    </p:extLst>
  </p:cSld>
  <p:clrMapOvr>
    <a:masterClrMapping/>
  </p:clrMapOvr>
  <p:transition spd="med"/>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x">
  <p:cSld name="25_Custom Layout">
    <p:spTree>
      <p:nvGrpSpPr>
        <p:cNvPr id="1" name=""/>
        <p:cNvGrpSpPr/>
        <p:nvPr/>
      </p:nvGrpSpPr>
      <p:grpSpPr>
        <a:xfrm>
          <a:off x="0" y="0"/>
          <a:ext cx="0" cy="0"/>
          <a:chOff x="0" y="0"/>
          <a:chExt cx="0" cy="0"/>
        </a:xfrm>
      </p:grpSpPr>
      <p:sp>
        <p:nvSpPr>
          <p:cNvPr id="25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253"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492026423"/>
      </p:ext>
    </p:extLst>
  </p:cSld>
  <p:clrMapOvr>
    <a:masterClrMapping/>
  </p:clrMapOvr>
  <p:transition spd="med"/>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x">
  <p:cSld name="7_Custom Layout">
    <p:spTree>
      <p:nvGrpSpPr>
        <p:cNvPr id="1" name=""/>
        <p:cNvGrpSpPr/>
        <p:nvPr/>
      </p:nvGrpSpPr>
      <p:grpSpPr>
        <a:xfrm>
          <a:off x="0" y="0"/>
          <a:ext cx="0" cy="0"/>
          <a:chOff x="0" y="0"/>
          <a:chExt cx="0" cy="0"/>
        </a:xfrm>
      </p:grpSpPr>
      <p:sp>
        <p:nvSpPr>
          <p:cNvPr id="2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grpSp>
        <p:nvGrpSpPr>
          <p:cNvPr id="264" name="Group 5"/>
          <p:cNvGrpSpPr/>
          <p:nvPr/>
        </p:nvGrpSpPr>
        <p:grpSpPr>
          <a:xfrm>
            <a:off x="628498" y="2095674"/>
            <a:ext cx="3727604" cy="3727601"/>
            <a:chOff x="-1" y="0"/>
            <a:chExt cx="3727602" cy="3727600"/>
          </a:xfrm>
        </p:grpSpPr>
        <p:sp>
          <p:nvSpPr>
            <p:cNvPr id="261" name="Partial Circle 28"/>
            <p:cNvSpPr/>
            <p:nvPr/>
          </p:nvSpPr>
          <p:spPr>
            <a:xfrm rot="10800000">
              <a:off x="1863799" y="315"/>
              <a:ext cx="627489" cy="1863486"/>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262" name="Partial Circle 32"/>
            <p:cNvSpPr/>
            <p:nvPr/>
          </p:nvSpPr>
          <p:spPr>
            <a:xfrm rot="10800000">
              <a:off x="1863799" y="119570"/>
              <a:ext cx="1863802" cy="1744231"/>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263" name="Partial Circle 4"/>
            <p:cNvSpPr/>
            <p:nvPr/>
          </p:nvSpPr>
          <p:spPr>
            <a:xfrm>
              <a:off x="-2" y="-1"/>
              <a:ext cx="3727603" cy="3727601"/>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265" name="Click to add title here"/>
          <p:cNvSpPr txBox="1">
            <a:spLocks noGrp="1"/>
          </p:cNvSpPr>
          <p:nvPr>
            <p:ph type="title" hasCustomPrompt="1"/>
          </p:nvPr>
        </p:nvSpPr>
        <p:spPr>
          <a:xfrm>
            <a:off x="609600" y="552950"/>
            <a:ext cx="9220200" cy="584778"/>
          </a:xfrm>
          <a:prstGeom prst="rect">
            <a:avLst/>
          </a:prstGeom>
        </p:spPr>
        <p:txBody>
          <a:bodyPr/>
          <a:lstStyle/>
          <a:p>
            <a:r>
              <a:t>Click to add title here</a:t>
            </a:r>
          </a:p>
        </p:txBody>
      </p:sp>
      <p:grpSp>
        <p:nvGrpSpPr>
          <p:cNvPr id="268" name="Group 22"/>
          <p:cNvGrpSpPr/>
          <p:nvPr/>
        </p:nvGrpSpPr>
        <p:grpSpPr>
          <a:xfrm>
            <a:off x="0" y="457200"/>
            <a:ext cx="2452690" cy="0"/>
            <a:chOff x="0" y="0"/>
            <a:chExt cx="2452689" cy="0"/>
          </a:xfrm>
        </p:grpSpPr>
        <p:sp>
          <p:nvSpPr>
            <p:cNvPr id="266"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267"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271" name="Group 31"/>
          <p:cNvGrpSpPr/>
          <p:nvPr/>
        </p:nvGrpSpPr>
        <p:grpSpPr>
          <a:xfrm>
            <a:off x="-4" y="6791323"/>
            <a:ext cx="12192006" cy="66679"/>
            <a:chOff x="-1" y="0"/>
            <a:chExt cx="12192004" cy="66677"/>
          </a:xfrm>
        </p:grpSpPr>
        <p:sp>
          <p:nvSpPr>
            <p:cNvPr id="269"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270"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272" name="Picture Placeholder 2"/>
          <p:cNvSpPr>
            <a:spLocks noGrp="1"/>
          </p:cNvSpPr>
          <p:nvPr>
            <p:ph type="pic" sz="quarter" idx="21"/>
          </p:nvPr>
        </p:nvSpPr>
        <p:spPr>
          <a:xfrm>
            <a:off x="757125" y="2224302"/>
            <a:ext cx="3470347" cy="3470346"/>
          </a:xfrm>
          <a:prstGeom prst="rect">
            <a:avLst/>
          </a:prstGeom>
        </p:spPr>
        <p:txBody>
          <a:bodyPr lIns="91439" tIns="45719" rIns="91439" bIns="45719">
            <a:noAutofit/>
          </a:bodyPr>
          <a:lstStyle/>
          <a:p>
            <a:endParaRPr/>
          </a:p>
        </p:txBody>
      </p:sp>
      <p:sp>
        <p:nvSpPr>
          <p:cNvPr id="273" name="Body Level One…"/>
          <p:cNvSpPr txBox="1">
            <a:spLocks noGrp="1"/>
          </p:cNvSpPr>
          <p:nvPr>
            <p:ph type="body" sz="half" idx="1"/>
          </p:nvPr>
        </p:nvSpPr>
        <p:spPr>
          <a:xfrm>
            <a:off x="5016500" y="2072263"/>
            <a:ext cx="6565900" cy="3861616"/>
          </a:xfrm>
          <a:prstGeom prst="rect">
            <a:avLst/>
          </a:prstGeom>
        </p:spPr>
        <p:txBody>
          <a:bodyPr/>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274" name="Text Placeholder 2"/>
          <p:cNvSpPr>
            <a:spLocks noGrp="1"/>
          </p:cNvSpPr>
          <p:nvPr>
            <p:ph type="body" sz="quarter" idx="22"/>
          </p:nvPr>
        </p:nvSpPr>
        <p:spPr>
          <a:xfrm>
            <a:off x="5016500" y="1625674"/>
            <a:ext cx="6565900" cy="279903"/>
          </a:xfrm>
          <a:prstGeom prst="rect">
            <a:avLst/>
          </a:prstGeom>
        </p:spPr>
        <p:txBody>
          <a:bodyPr/>
          <a:lstStyle/>
          <a:p>
            <a:pPr marL="173736" indent="-173736" defTabSz="694944">
              <a:spcBef>
                <a:spcPts val="1300"/>
              </a:spcBef>
              <a:buClrTx/>
              <a:buChar char="•"/>
              <a:defRPr sz="1368"/>
            </a:pPr>
            <a:endParaRPr/>
          </a:p>
        </p:txBody>
      </p:sp>
      <p:pic>
        <p:nvPicPr>
          <p:cNvPr id="275" name="Picture 19" descr="Picture 19"/>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27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172983448"/>
      </p:ext>
    </p:extLst>
  </p:cSld>
  <p:clrMapOvr>
    <a:masterClrMapping/>
  </p:clrMapOvr>
  <p:transition spd="med"/>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tx">
  <p:cSld name="30_Custom Layout">
    <p:spTree>
      <p:nvGrpSpPr>
        <p:cNvPr id="1" name=""/>
        <p:cNvGrpSpPr/>
        <p:nvPr/>
      </p:nvGrpSpPr>
      <p:grpSpPr>
        <a:xfrm>
          <a:off x="0" y="0"/>
          <a:ext cx="0" cy="0"/>
          <a:chOff x="0" y="0"/>
          <a:chExt cx="0" cy="0"/>
        </a:xfrm>
      </p:grpSpPr>
      <p:sp>
        <p:nvSpPr>
          <p:cNvPr id="283"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284"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4220700999"/>
      </p:ext>
    </p:extLst>
  </p:cSld>
  <p:clrMapOvr>
    <a:masterClrMapping/>
  </p:clrMapOvr>
  <p:transition spd="med"/>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tx">
  <p:cSld name="8_Custom Layout">
    <p:spTree>
      <p:nvGrpSpPr>
        <p:cNvPr id="1" name=""/>
        <p:cNvGrpSpPr/>
        <p:nvPr/>
      </p:nvGrpSpPr>
      <p:grpSpPr>
        <a:xfrm>
          <a:off x="0" y="0"/>
          <a:ext cx="0" cy="0"/>
          <a:chOff x="0" y="0"/>
          <a:chExt cx="0" cy="0"/>
        </a:xfrm>
      </p:grpSpPr>
      <p:sp>
        <p:nvSpPr>
          <p:cNvPr id="29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292" name="Click to add title here"/>
          <p:cNvSpPr txBox="1">
            <a:spLocks noGrp="1"/>
          </p:cNvSpPr>
          <p:nvPr>
            <p:ph type="title" hasCustomPrompt="1"/>
          </p:nvPr>
        </p:nvSpPr>
        <p:spPr>
          <a:xfrm>
            <a:off x="609600" y="552950"/>
            <a:ext cx="9220200" cy="584778"/>
          </a:xfrm>
          <a:prstGeom prst="rect">
            <a:avLst/>
          </a:prstGeom>
        </p:spPr>
        <p:txBody>
          <a:bodyPr/>
          <a:lstStyle/>
          <a:p>
            <a:r>
              <a:t>Click to add title here</a:t>
            </a:r>
          </a:p>
        </p:txBody>
      </p:sp>
      <p:grpSp>
        <p:nvGrpSpPr>
          <p:cNvPr id="295" name="Group 22"/>
          <p:cNvGrpSpPr/>
          <p:nvPr/>
        </p:nvGrpSpPr>
        <p:grpSpPr>
          <a:xfrm>
            <a:off x="0" y="457200"/>
            <a:ext cx="2452690" cy="0"/>
            <a:chOff x="0" y="0"/>
            <a:chExt cx="2452689" cy="0"/>
          </a:xfrm>
        </p:grpSpPr>
        <p:sp>
          <p:nvSpPr>
            <p:cNvPr id="29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29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298" name="Group 31"/>
          <p:cNvGrpSpPr/>
          <p:nvPr/>
        </p:nvGrpSpPr>
        <p:grpSpPr>
          <a:xfrm>
            <a:off x="-4" y="6791323"/>
            <a:ext cx="12192006" cy="66679"/>
            <a:chOff x="-1" y="0"/>
            <a:chExt cx="12192004" cy="66677"/>
          </a:xfrm>
        </p:grpSpPr>
        <p:sp>
          <p:nvSpPr>
            <p:cNvPr id="29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29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299" name="Body Level One…"/>
          <p:cNvSpPr txBox="1">
            <a:spLocks noGrp="1"/>
          </p:cNvSpPr>
          <p:nvPr>
            <p:ph type="body" idx="1"/>
          </p:nvPr>
        </p:nvSpPr>
        <p:spPr>
          <a:xfrm>
            <a:off x="609600" y="1282700"/>
            <a:ext cx="10972800" cy="5118100"/>
          </a:xfrm>
          <a:prstGeom prst="rect">
            <a:avLst/>
          </a:prstGeom>
        </p:spPr>
        <p:txBody>
          <a:bodyPr/>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r>
              <a:t>Body Level One</a:t>
            </a:r>
          </a:p>
          <a:p>
            <a:pPr lvl="1"/>
            <a:r>
              <a:t>Body Level Two</a:t>
            </a:r>
          </a:p>
          <a:p>
            <a:pPr lvl="2"/>
            <a:r>
              <a:t>Body Level Three</a:t>
            </a:r>
          </a:p>
          <a:p>
            <a:pPr lvl="3"/>
            <a:r>
              <a:t>Body Level Four</a:t>
            </a:r>
          </a:p>
          <a:p>
            <a:pPr lvl="4"/>
            <a:r>
              <a:t>Body Level Five</a:t>
            </a:r>
          </a:p>
        </p:txBody>
      </p:sp>
      <p:pic>
        <p:nvPicPr>
          <p:cNvPr id="300" name="Picture 13" descr="Picture 1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0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395922963"/>
      </p:ext>
    </p:extLst>
  </p:cSld>
  <p:clrMapOvr>
    <a:masterClrMapping/>
  </p:clrMapOvr>
  <p:transition spd="med"/>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tx">
  <p:cSld name="33_Custom Layout">
    <p:spTree>
      <p:nvGrpSpPr>
        <p:cNvPr id="1" name=""/>
        <p:cNvGrpSpPr/>
        <p:nvPr/>
      </p:nvGrpSpPr>
      <p:grpSpPr>
        <a:xfrm>
          <a:off x="0" y="0"/>
          <a:ext cx="0" cy="0"/>
          <a:chOff x="0" y="0"/>
          <a:chExt cx="0" cy="0"/>
        </a:xfrm>
      </p:grpSpPr>
      <p:sp>
        <p:nvSpPr>
          <p:cNvPr id="30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309"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410563958"/>
      </p:ext>
    </p:extLst>
  </p:cSld>
  <p:clrMapOvr>
    <a:masterClrMapping/>
  </p:clrMapOvr>
  <p:transition spd="med"/>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tx">
  <p:cSld name="9_Custom Layout">
    <p:spTree>
      <p:nvGrpSpPr>
        <p:cNvPr id="1" name=""/>
        <p:cNvGrpSpPr/>
        <p:nvPr/>
      </p:nvGrpSpPr>
      <p:grpSpPr>
        <a:xfrm>
          <a:off x="0" y="0"/>
          <a:ext cx="0" cy="0"/>
          <a:chOff x="0" y="0"/>
          <a:chExt cx="0" cy="0"/>
        </a:xfrm>
      </p:grpSpPr>
      <p:sp>
        <p:nvSpPr>
          <p:cNvPr id="31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grpSp>
        <p:nvGrpSpPr>
          <p:cNvPr id="319" name="Group 31"/>
          <p:cNvGrpSpPr/>
          <p:nvPr/>
        </p:nvGrpSpPr>
        <p:grpSpPr>
          <a:xfrm>
            <a:off x="-4" y="6791323"/>
            <a:ext cx="12192006" cy="66679"/>
            <a:chOff x="-1" y="0"/>
            <a:chExt cx="12192004" cy="66677"/>
          </a:xfrm>
        </p:grpSpPr>
        <p:sp>
          <p:nvSpPr>
            <p:cNvPr id="317"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318"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32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491833172"/>
      </p:ext>
    </p:extLst>
  </p:cSld>
  <p:clrMapOvr>
    <a:masterClrMapping/>
  </p:clrMapOvr>
  <p:transition spd="med"/>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x">
  <p:cSld name="36_Custom Layout">
    <p:spTree>
      <p:nvGrpSpPr>
        <p:cNvPr id="1" name=""/>
        <p:cNvGrpSpPr/>
        <p:nvPr/>
      </p:nvGrpSpPr>
      <p:grpSpPr>
        <a:xfrm>
          <a:off x="0" y="0"/>
          <a:ext cx="0" cy="0"/>
          <a:chOff x="0" y="0"/>
          <a:chExt cx="0" cy="0"/>
        </a:xfrm>
      </p:grpSpPr>
      <p:sp>
        <p:nvSpPr>
          <p:cNvPr id="32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328"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803869352"/>
      </p:ext>
    </p:extLst>
  </p:cSld>
  <p:clrMapOvr>
    <a:masterClrMapping/>
  </p:clrMapOvr>
  <p:transition spd="med"/>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tx">
  <p:cSld name="3_Custom Layout">
    <p:spTree>
      <p:nvGrpSpPr>
        <p:cNvPr id="1" name=""/>
        <p:cNvGrpSpPr/>
        <p:nvPr/>
      </p:nvGrpSpPr>
      <p:grpSpPr>
        <a:xfrm>
          <a:off x="0" y="0"/>
          <a:ext cx="0" cy="0"/>
          <a:chOff x="0" y="0"/>
          <a:chExt cx="0" cy="0"/>
        </a:xfrm>
      </p:grpSpPr>
      <p:sp>
        <p:nvSpPr>
          <p:cNvPr id="335"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336" name="Click to add title here"/>
          <p:cNvSpPr txBox="1">
            <a:spLocks noGrp="1"/>
          </p:cNvSpPr>
          <p:nvPr>
            <p:ph type="title" hasCustomPrompt="1"/>
          </p:nvPr>
        </p:nvSpPr>
        <p:spPr>
          <a:xfrm>
            <a:off x="609598" y="1988049"/>
            <a:ext cx="2286002" cy="1569662"/>
          </a:xfrm>
          <a:prstGeom prst="rect">
            <a:avLst/>
          </a:prstGeom>
        </p:spPr>
        <p:txBody>
          <a:bodyPr/>
          <a:lstStyle/>
          <a:p>
            <a:r>
              <a:t>Click to add title here</a:t>
            </a:r>
          </a:p>
        </p:txBody>
      </p:sp>
      <p:grpSp>
        <p:nvGrpSpPr>
          <p:cNvPr id="339" name="Group 22"/>
          <p:cNvGrpSpPr/>
          <p:nvPr/>
        </p:nvGrpSpPr>
        <p:grpSpPr>
          <a:xfrm>
            <a:off x="-1" y="1892300"/>
            <a:ext cx="2452690" cy="0"/>
            <a:chOff x="0" y="0"/>
            <a:chExt cx="2452689" cy="0"/>
          </a:xfrm>
        </p:grpSpPr>
        <p:sp>
          <p:nvSpPr>
            <p:cNvPr id="337"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338"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342" name="Group 31"/>
          <p:cNvGrpSpPr/>
          <p:nvPr/>
        </p:nvGrpSpPr>
        <p:grpSpPr>
          <a:xfrm>
            <a:off x="-4" y="6791323"/>
            <a:ext cx="12192006" cy="66679"/>
            <a:chOff x="-1" y="0"/>
            <a:chExt cx="12192004" cy="66677"/>
          </a:xfrm>
        </p:grpSpPr>
        <p:sp>
          <p:nvSpPr>
            <p:cNvPr id="340"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341"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343" name="Body Level One…"/>
          <p:cNvSpPr txBox="1">
            <a:spLocks noGrp="1"/>
          </p:cNvSpPr>
          <p:nvPr>
            <p:ph type="body" sz="quarter" idx="1"/>
          </p:nvPr>
        </p:nvSpPr>
        <p:spPr>
          <a:xfrm>
            <a:off x="3835717" y="4178298"/>
            <a:ext cx="2197101" cy="2155828"/>
          </a:xfrm>
          <a:prstGeom prst="rect">
            <a:avLst/>
          </a:prstGeom>
        </p:spPr>
        <p:txBody>
          <a:bodyPr/>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344" name="Text Placeholder 2"/>
          <p:cNvSpPr>
            <a:spLocks noGrp="1"/>
          </p:cNvSpPr>
          <p:nvPr>
            <p:ph type="body" sz="quarter" idx="21"/>
          </p:nvPr>
        </p:nvSpPr>
        <p:spPr>
          <a:xfrm>
            <a:off x="6610508" y="4178298"/>
            <a:ext cx="2197101" cy="2155828"/>
          </a:xfrm>
          <a:prstGeom prst="rect">
            <a:avLst/>
          </a:prstGeom>
        </p:spPr>
        <p:txBody>
          <a:bodyPr/>
          <a:lstStyle/>
          <a:p>
            <a:pPr>
              <a:buClrTx/>
              <a:buChar char="•"/>
            </a:pPr>
            <a:endParaRPr/>
          </a:p>
        </p:txBody>
      </p:sp>
      <p:sp>
        <p:nvSpPr>
          <p:cNvPr id="345" name="Text Placeholder 2"/>
          <p:cNvSpPr>
            <a:spLocks noGrp="1"/>
          </p:cNvSpPr>
          <p:nvPr>
            <p:ph type="body" sz="quarter" idx="22"/>
          </p:nvPr>
        </p:nvSpPr>
        <p:spPr>
          <a:xfrm>
            <a:off x="9385300" y="4178298"/>
            <a:ext cx="2197100" cy="2155828"/>
          </a:xfrm>
          <a:prstGeom prst="rect">
            <a:avLst/>
          </a:prstGeom>
        </p:spPr>
        <p:txBody>
          <a:bodyPr/>
          <a:lstStyle/>
          <a:p>
            <a:pPr>
              <a:buClrTx/>
              <a:buChar char="•"/>
            </a:pPr>
            <a:endParaRPr/>
          </a:p>
        </p:txBody>
      </p:sp>
      <p:sp>
        <p:nvSpPr>
          <p:cNvPr id="346" name="Oval 1"/>
          <p:cNvSpPr/>
          <p:nvPr/>
        </p:nvSpPr>
        <p:spPr>
          <a:xfrm>
            <a:off x="4321742" y="1889624"/>
            <a:ext cx="1225053" cy="1225054"/>
          </a:xfrm>
          <a:prstGeom prst="ellipse">
            <a:avLst/>
          </a:prstGeom>
          <a:solidFill>
            <a:schemeClr val="accent1"/>
          </a:solidFill>
          <a:ln w="12700">
            <a:miter lim="400000"/>
          </a:ln>
        </p:spPr>
        <p:txBody>
          <a:bodyPr lIns="45718" tIns="45718" rIns="45718" bIns="45718" anchor="ctr"/>
          <a:lstStyle/>
          <a:p>
            <a:pPr algn="ctr">
              <a:defRPr>
                <a:solidFill>
                  <a:srgbClr val="FFFFFF"/>
                </a:solidFill>
              </a:defRPr>
            </a:pPr>
            <a:endParaRPr/>
          </a:p>
        </p:txBody>
      </p:sp>
      <p:sp>
        <p:nvSpPr>
          <p:cNvPr id="347" name="Oval 16"/>
          <p:cNvSpPr/>
          <p:nvPr/>
        </p:nvSpPr>
        <p:spPr>
          <a:xfrm>
            <a:off x="7096534" y="1889624"/>
            <a:ext cx="1225053" cy="1225054"/>
          </a:xfrm>
          <a:prstGeom prst="ellipse">
            <a:avLst/>
          </a:prstGeom>
          <a:solidFill>
            <a:schemeClr val="accent2"/>
          </a:solidFill>
          <a:ln w="12700">
            <a:miter lim="400000"/>
          </a:ln>
        </p:spPr>
        <p:txBody>
          <a:bodyPr lIns="45718" tIns="45718" rIns="45718" bIns="45718" anchor="ctr"/>
          <a:lstStyle/>
          <a:p>
            <a:pPr algn="ctr">
              <a:defRPr>
                <a:solidFill>
                  <a:srgbClr val="FFFFFF"/>
                </a:solidFill>
              </a:defRPr>
            </a:pPr>
            <a:endParaRPr/>
          </a:p>
        </p:txBody>
      </p:sp>
      <p:sp>
        <p:nvSpPr>
          <p:cNvPr id="348" name="Oval 17"/>
          <p:cNvSpPr/>
          <p:nvPr/>
        </p:nvSpPr>
        <p:spPr>
          <a:xfrm>
            <a:off x="9871325" y="1889624"/>
            <a:ext cx="1225053" cy="1225054"/>
          </a:xfrm>
          <a:prstGeom prst="ellipse">
            <a:avLst/>
          </a:prstGeom>
          <a:solidFill>
            <a:schemeClr val="accent1"/>
          </a:solidFill>
          <a:ln w="12700">
            <a:miter lim="400000"/>
          </a:ln>
        </p:spPr>
        <p:txBody>
          <a:bodyPr lIns="45718" tIns="45718" rIns="45718" bIns="45718" anchor="ctr"/>
          <a:lstStyle/>
          <a:p>
            <a:pPr algn="ctr">
              <a:defRPr>
                <a:solidFill>
                  <a:srgbClr val="FFFFFF"/>
                </a:solidFill>
              </a:defRPr>
            </a:pPr>
            <a:endParaRPr/>
          </a:p>
        </p:txBody>
      </p:sp>
      <p:sp>
        <p:nvSpPr>
          <p:cNvPr id="349" name="Text Placeholder 2"/>
          <p:cNvSpPr>
            <a:spLocks noGrp="1"/>
          </p:cNvSpPr>
          <p:nvPr>
            <p:ph type="body" sz="quarter" idx="23"/>
          </p:nvPr>
        </p:nvSpPr>
        <p:spPr>
          <a:xfrm>
            <a:off x="3835717" y="3497259"/>
            <a:ext cx="2197101" cy="578649"/>
          </a:xfrm>
          <a:prstGeom prst="rect">
            <a:avLst/>
          </a:prstGeom>
        </p:spPr>
        <p:txBody>
          <a:bodyPr/>
          <a:lstStyle/>
          <a:p>
            <a:pPr>
              <a:buClrTx/>
              <a:buChar char="•"/>
            </a:pPr>
            <a:endParaRPr/>
          </a:p>
        </p:txBody>
      </p:sp>
      <p:sp>
        <p:nvSpPr>
          <p:cNvPr id="350" name="Text Placeholder 2"/>
          <p:cNvSpPr>
            <a:spLocks noGrp="1"/>
          </p:cNvSpPr>
          <p:nvPr>
            <p:ph type="body" sz="quarter" idx="24"/>
          </p:nvPr>
        </p:nvSpPr>
        <p:spPr>
          <a:xfrm>
            <a:off x="6610508" y="3497259"/>
            <a:ext cx="2197101" cy="578649"/>
          </a:xfrm>
          <a:prstGeom prst="rect">
            <a:avLst/>
          </a:prstGeom>
        </p:spPr>
        <p:txBody>
          <a:bodyPr/>
          <a:lstStyle/>
          <a:p>
            <a:pPr>
              <a:buClrTx/>
              <a:buChar char="•"/>
            </a:pPr>
            <a:endParaRPr/>
          </a:p>
        </p:txBody>
      </p:sp>
      <p:sp>
        <p:nvSpPr>
          <p:cNvPr id="351" name="Text Placeholder 2"/>
          <p:cNvSpPr>
            <a:spLocks noGrp="1"/>
          </p:cNvSpPr>
          <p:nvPr>
            <p:ph type="body" sz="quarter" idx="25"/>
          </p:nvPr>
        </p:nvSpPr>
        <p:spPr>
          <a:xfrm>
            <a:off x="9385300" y="3497259"/>
            <a:ext cx="2197100" cy="578649"/>
          </a:xfrm>
          <a:prstGeom prst="rect">
            <a:avLst/>
          </a:prstGeom>
        </p:spPr>
        <p:txBody>
          <a:bodyPr/>
          <a:lstStyle/>
          <a:p>
            <a:pPr>
              <a:buClrTx/>
              <a:buChar char="•"/>
            </a:pPr>
            <a:endParaRPr/>
          </a:p>
        </p:txBody>
      </p:sp>
      <p:pic>
        <p:nvPicPr>
          <p:cNvPr id="352" name="Picture 21" descr="Picture 21"/>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5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20508699"/>
      </p:ext>
    </p:extLst>
  </p:cSld>
  <p:clrMapOvr>
    <a:masterClrMapping/>
  </p:clrMapOvr>
  <p:transition spd="med"/>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tx">
  <p:cSld name="37_Custom Layout">
    <p:spTree>
      <p:nvGrpSpPr>
        <p:cNvPr id="1" name=""/>
        <p:cNvGrpSpPr/>
        <p:nvPr/>
      </p:nvGrpSpPr>
      <p:grpSpPr>
        <a:xfrm>
          <a:off x="0" y="0"/>
          <a:ext cx="0" cy="0"/>
          <a:chOff x="0" y="0"/>
          <a:chExt cx="0" cy="0"/>
        </a:xfrm>
      </p:grpSpPr>
      <p:sp>
        <p:nvSpPr>
          <p:cNvPr id="3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361"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200816214"/>
      </p:ext>
    </p:extLst>
  </p:cSld>
  <p:clrMapOvr>
    <a:masterClrMapping/>
  </p:clrMapOvr>
  <p:transition spd="med"/>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tx">
  <p:cSld name="12_Custom Layout">
    <p:spTree>
      <p:nvGrpSpPr>
        <p:cNvPr id="1" name=""/>
        <p:cNvGrpSpPr/>
        <p:nvPr/>
      </p:nvGrpSpPr>
      <p:grpSpPr>
        <a:xfrm>
          <a:off x="0" y="0"/>
          <a:ext cx="0" cy="0"/>
          <a:chOff x="0" y="0"/>
          <a:chExt cx="0" cy="0"/>
        </a:xfrm>
      </p:grpSpPr>
      <p:sp>
        <p:nvSpPr>
          <p:cNvPr id="36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369" name="Click to add title here"/>
          <p:cNvSpPr txBox="1">
            <a:spLocks noGrp="1"/>
          </p:cNvSpPr>
          <p:nvPr>
            <p:ph type="title" hasCustomPrompt="1"/>
          </p:nvPr>
        </p:nvSpPr>
        <p:spPr>
          <a:xfrm>
            <a:off x="609598" y="1475289"/>
            <a:ext cx="2286002" cy="1569661"/>
          </a:xfrm>
          <a:prstGeom prst="rect">
            <a:avLst/>
          </a:prstGeom>
        </p:spPr>
        <p:txBody>
          <a:bodyPr/>
          <a:lstStyle/>
          <a:p>
            <a:r>
              <a:t>Click to add title here</a:t>
            </a:r>
          </a:p>
        </p:txBody>
      </p:sp>
      <p:grpSp>
        <p:nvGrpSpPr>
          <p:cNvPr id="372" name="Group 22"/>
          <p:cNvGrpSpPr/>
          <p:nvPr/>
        </p:nvGrpSpPr>
        <p:grpSpPr>
          <a:xfrm>
            <a:off x="-1" y="1379537"/>
            <a:ext cx="2452690" cy="1"/>
            <a:chOff x="0" y="0"/>
            <a:chExt cx="2452689" cy="0"/>
          </a:xfrm>
        </p:grpSpPr>
        <p:sp>
          <p:nvSpPr>
            <p:cNvPr id="370"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371"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375" name="Group 31"/>
          <p:cNvGrpSpPr/>
          <p:nvPr/>
        </p:nvGrpSpPr>
        <p:grpSpPr>
          <a:xfrm>
            <a:off x="-4" y="6791323"/>
            <a:ext cx="12192006" cy="66679"/>
            <a:chOff x="-1" y="0"/>
            <a:chExt cx="12192004" cy="66677"/>
          </a:xfrm>
        </p:grpSpPr>
        <p:sp>
          <p:nvSpPr>
            <p:cNvPr id="373"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374"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376" name="Picture Placeholder 3"/>
          <p:cNvSpPr>
            <a:spLocks noGrp="1"/>
          </p:cNvSpPr>
          <p:nvPr>
            <p:ph type="pic" sz="quarter" idx="21"/>
          </p:nvPr>
        </p:nvSpPr>
        <p:spPr>
          <a:xfrm>
            <a:off x="4122056" y="1379537"/>
            <a:ext cx="3657602" cy="1843089"/>
          </a:xfrm>
          <a:prstGeom prst="rect">
            <a:avLst/>
          </a:prstGeom>
        </p:spPr>
        <p:txBody>
          <a:bodyPr lIns="91439" tIns="45719" rIns="91439" bIns="45719">
            <a:noAutofit/>
          </a:bodyPr>
          <a:lstStyle/>
          <a:p>
            <a:endParaRPr/>
          </a:p>
        </p:txBody>
      </p:sp>
      <p:sp>
        <p:nvSpPr>
          <p:cNvPr id="377" name="Picture Placeholder 3"/>
          <p:cNvSpPr>
            <a:spLocks noGrp="1"/>
          </p:cNvSpPr>
          <p:nvPr>
            <p:ph type="pic" sz="quarter" idx="22"/>
          </p:nvPr>
        </p:nvSpPr>
        <p:spPr>
          <a:xfrm>
            <a:off x="7899400" y="1379537"/>
            <a:ext cx="3657600" cy="1843089"/>
          </a:xfrm>
          <a:prstGeom prst="rect">
            <a:avLst/>
          </a:prstGeom>
        </p:spPr>
        <p:txBody>
          <a:bodyPr lIns="91439" tIns="45719" rIns="91439" bIns="45719">
            <a:noAutofit/>
          </a:bodyPr>
          <a:lstStyle/>
          <a:p>
            <a:endParaRPr/>
          </a:p>
        </p:txBody>
      </p:sp>
      <p:sp>
        <p:nvSpPr>
          <p:cNvPr id="378" name="Picture Placeholder 3"/>
          <p:cNvSpPr>
            <a:spLocks noGrp="1"/>
          </p:cNvSpPr>
          <p:nvPr>
            <p:ph type="pic" sz="quarter" idx="23"/>
          </p:nvPr>
        </p:nvSpPr>
        <p:spPr>
          <a:xfrm>
            <a:off x="4122056" y="4556916"/>
            <a:ext cx="3657602" cy="1843089"/>
          </a:xfrm>
          <a:prstGeom prst="rect">
            <a:avLst/>
          </a:prstGeom>
        </p:spPr>
        <p:txBody>
          <a:bodyPr lIns="91439" tIns="45719" rIns="91439" bIns="45719">
            <a:noAutofit/>
          </a:bodyPr>
          <a:lstStyle/>
          <a:p>
            <a:endParaRPr/>
          </a:p>
        </p:txBody>
      </p:sp>
      <p:sp>
        <p:nvSpPr>
          <p:cNvPr id="379" name="Picture Placeholder 3"/>
          <p:cNvSpPr>
            <a:spLocks noGrp="1"/>
          </p:cNvSpPr>
          <p:nvPr>
            <p:ph type="pic" sz="quarter" idx="24"/>
          </p:nvPr>
        </p:nvSpPr>
        <p:spPr>
          <a:xfrm>
            <a:off x="7899400" y="4556916"/>
            <a:ext cx="3657600" cy="1843089"/>
          </a:xfrm>
          <a:prstGeom prst="rect">
            <a:avLst/>
          </a:prstGeom>
        </p:spPr>
        <p:txBody>
          <a:bodyPr lIns="91439" tIns="45719" rIns="91439" bIns="45719">
            <a:noAutofit/>
          </a:bodyPr>
          <a:lstStyle/>
          <a:p>
            <a:endParaRPr/>
          </a:p>
        </p:txBody>
      </p:sp>
      <p:sp>
        <p:nvSpPr>
          <p:cNvPr id="380" name="Body Level One…"/>
          <p:cNvSpPr txBox="1">
            <a:spLocks noGrp="1"/>
          </p:cNvSpPr>
          <p:nvPr>
            <p:ph type="body" sz="quarter" idx="1"/>
          </p:nvPr>
        </p:nvSpPr>
        <p:spPr>
          <a:xfrm>
            <a:off x="4122056" y="2903534"/>
            <a:ext cx="3657602" cy="371479"/>
          </a:xfrm>
          <a:prstGeom prst="rect">
            <a:avLst/>
          </a:prstGeom>
          <a:solidFill>
            <a:schemeClr val="accent1"/>
          </a:solidFill>
        </p:spPr>
        <p:txBody>
          <a:bodyPr/>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r>
              <a:t>Body Level One</a:t>
            </a:r>
          </a:p>
          <a:p>
            <a:pPr lvl="1"/>
            <a:r>
              <a:t>Body Level Two</a:t>
            </a:r>
          </a:p>
          <a:p>
            <a:pPr lvl="2"/>
            <a:r>
              <a:t>Body Level Three</a:t>
            </a:r>
          </a:p>
          <a:p>
            <a:pPr lvl="3"/>
            <a:r>
              <a:t>Body Level Four</a:t>
            </a:r>
          </a:p>
          <a:p>
            <a:pPr lvl="4"/>
            <a:r>
              <a:t>Body Level Five</a:t>
            </a:r>
          </a:p>
        </p:txBody>
      </p:sp>
      <p:sp>
        <p:nvSpPr>
          <p:cNvPr id="381" name="Text Placeholder 2"/>
          <p:cNvSpPr>
            <a:spLocks noGrp="1"/>
          </p:cNvSpPr>
          <p:nvPr>
            <p:ph type="body" sz="quarter" idx="25"/>
          </p:nvPr>
        </p:nvSpPr>
        <p:spPr>
          <a:xfrm>
            <a:off x="7924800" y="2903534"/>
            <a:ext cx="3657602" cy="371479"/>
          </a:xfrm>
          <a:prstGeom prst="rect">
            <a:avLst/>
          </a:prstGeom>
          <a:solidFill>
            <a:schemeClr val="accent2"/>
          </a:solidFill>
        </p:spPr>
        <p:txBody>
          <a:bodyPr/>
          <a:lstStyle/>
          <a:p>
            <a:pPr>
              <a:buClrTx/>
              <a:buChar char="•"/>
            </a:pPr>
            <a:endParaRPr/>
          </a:p>
        </p:txBody>
      </p:sp>
      <p:sp>
        <p:nvSpPr>
          <p:cNvPr id="382" name="Text Placeholder 2"/>
          <p:cNvSpPr>
            <a:spLocks noGrp="1"/>
          </p:cNvSpPr>
          <p:nvPr>
            <p:ph type="body" sz="quarter" idx="26"/>
          </p:nvPr>
        </p:nvSpPr>
        <p:spPr>
          <a:xfrm>
            <a:off x="4122056" y="6023535"/>
            <a:ext cx="3657602" cy="371479"/>
          </a:xfrm>
          <a:prstGeom prst="rect">
            <a:avLst/>
          </a:prstGeom>
          <a:solidFill>
            <a:schemeClr val="accent2"/>
          </a:solidFill>
        </p:spPr>
        <p:txBody>
          <a:bodyPr/>
          <a:lstStyle/>
          <a:p>
            <a:pPr>
              <a:buClrTx/>
              <a:buChar char="•"/>
            </a:pPr>
            <a:endParaRPr/>
          </a:p>
        </p:txBody>
      </p:sp>
      <p:sp>
        <p:nvSpPr>
          <p:cNvPr id="383" name="Text Placeholder 2"/>
          <p:cNvSpPr>
            <a:spLocks noGrp="1"/>
          </p:cNvSpPr>
          <p:nvPr>
            <p:ph type="body" sz="quarter" idx="27"/>
          </p:nvPr>
        </p:nvSpPr>
        <p:spPr>
          <a:xfrm>
            <a:off x="7924800" y="6023535"/>
            <a:ext cx="3657602" cy="371479"/>
          </a:xfrm>
          <a:prstGeom prst="rect">
            <a:avLst/>
          </a:prstGeom>
          <a:solidFill>
            <a:schemeClr val="accent1"/>
          </a:solidFill>
        </p:spPr>
        <p:txBody>
          <a:bodyPr/>
          <a:lstStyle/>
          <a:p>
            <a:pPr>
              <a:buClrTx/>
              <a:buChar char="•"/>
            </a:pPr>
            <a:endParaRPr/>
          </a:p>
        </p:txBody>
      </p:sp>
      <p:pic>
        <p:nvPicPr>
          <p:cNvPr id="384" name="Picture 21" descr="Picture 21"/>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640232700"/>
      </p:ext>
    </p:extLst>
  </p:cSld>
  <p:clrMapOvr>
    <a:masterClrMapping/>
  </p:clrMapOvr>
  <p:transition spd="med"/>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x">
  <p:cSld name="40_Custom Layout">
    <p:spTree>
      <p:nvGrpSpPr>
        <p:cNvPr id="1" name=""/>
        <p:cNvGrpSpPr/>
        <p:nvPr/>
      </p:nvGrpSpPr>
      <p:grpSpPr>
        <a:xfrm>
          <a:off x="0" y="0"/>
          <a:ext cx="0" cy="0"/>
          <a:chOff x="0" y="0"/>
          <a:chExt cx="0" cy="0"/>
        </a:xfrm>
      </p:grpSpPr>
      <p:sp>
        <p:nvSpPr>
          <p:cNvPr id="39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393"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037891898"/>
      </p:ext>
    </p:extLst>
  </p:cSld>
  <p:clrMapOvr>
    <a:masterClrMapping/>
  </p:clrMapOvr>
  <p:transition spd="med"/>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tx">
  <p:cSld name="13_Custom Layout">
    <p:spTree>
      <p:nvGrpSpPr>
        <p:cNvPr id="1" name=""/>
        <p:cNvGrpSpPr/>
        <p:nvPr/>
      </p:nvGrpSpPr>
      <p:grpSpPr>
        <a:xfrm>
          <a:off x="0" y="0"/>
          <a:ext cx="0" cy="0"/>
          <a:chOff x="0" y="0"/>
          <a:chExt cx="0" cy="0"/>
        </a:xfrm>
      </p:grpSpPr>
      <p:sp>
        <p:nvSpPr>
          <p:cNvPr id="40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grpSp>
        <p:nvGrpSpPr>
          <p:cNvPr id="403" name="Group 31"/>
          <p:cNvGrpSpPr/>
          <p:nvPr/>
        </p:nvGrpSpPr>
        <p:grpSpPr>
          <a:xfrm>
            <a:off x="-4" y="6791323"/>
            <a:ext cx="12192006" cy="66679"/>
            <a:chOff x="-1" y="0"/>
            <a:chExt cx="12192004" cy="66677"/>
          </a:xfrm>
        </p:grpSpPr>
        <p:sp>
          <p:nvSpPr>
            <p:cNvPr id="401"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402"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404" name="Picture Placeholder 3"/>
          <p:cNvSpPr>
            <a:spLocks noGrp="1"/>
          </p:cNvSpPr>
          <p:nvPr>
            <p:ph type="pic" sz="quarter" idx="21"/>
          </p:nvPr>
        </p:nvSpPr>
        <p:spPr>
          <a:xfrm>
            <a:off x="4574313" y="293912"/>
            <a:ext cx="3727861" cy="2852743"/>
          </a:xfrm>
          <a:prstGeom prst="rect">
            <a:avLst/>
          </a:prstGeom>
        </p:spPr>
        <p:txBody>
          <a:bodyPr lIns="91439" tIns="45719" rIns="91439" bIns="45719">
            <a:noAutofit/>
          </a:bodyPr>
          <a:lstStyle/>
          <a:p>
            <a:endParaRPr/>
          </a:p>
        </p:txBody>
      </p:sp>
      <p:sp>
        <p:nvSpPr>
          <p:cNvPr id="405" name="Picture Placeholder 3"/>
          <p:cNvSpPr>
            <a:spLocks noGrp="1"/>
          </p:cNvSpPr>
          <p:nvPr>
            <p:ph type="pic" sz="quarter" idx="22"/>
          </p:nvPr>
        </p:nvSpPr>
        <p:spPr>
          <a:xfrm>
            <a:off x="8461830" y="293912"/>
            <a:ext cx="3727859" cy="2852743"/>
          </a:xfrm>
          <a:prstGeom prst="rect">
            <a:avLst/>
          </a:prstGeom>
        </p:spPr>
        <p:txBody>
          <a:bodyPr lIns="91439" tIns="45719" rIns="91439" bIns="45719">
            <a:noAutofit/>
          </a:bodyPr>
          <a:lstStyle/>
          <a:p>
            <a:endParaRPr/>
          </a:p>
        </p:txBody>
      </p:sp>
      <p:sp>
        <p:nvSpPr>
          <p:cNvPr id="406" name="Picture Placeholder 3"/>
          <p:cNvSpPr>
            <a:spLocks noGrp="1"/>
          </p:cNvSpPr>
          <p:nvPr>
            <p:ph type="pic" sz="quarter" idx="23"/>
          </p:nvPr>
        </p:nvSpPr>
        <p:spPr>
          <a:xfrm>
            <a:off x="609763" y="3269341"/>
            <a:ext cx="2813466" cy="2852742"/>
          </a:xfrm>
          <a:prstGeom prst="rect">
            <a:avLst/>
          </a:prstGeom>
        </p:spPr>
        <p:txBody>
          <a:bodyPr lIns="91439" tIns="45719" rIns="91439" bIns="45719">
            <a:noAutofit/>
          </a:bodyPr>
          <a:lstStyle/>
          <a:p>
            <a:endParaRPr/>
          </a:p>
        </p:txBody>
      </p:sp>
      <p:sp>
        <p:nvSpPr>
          <p:cNvPr id="407" name="Picture Placeholder 3"/>
          <p:cNvSpPr>
            <a:spLocks noGrp="1"/>
          </p:cNvSpPr>
          <p:nvPr>
            <p:ph type="pic" sz="quarter" idx="24"/>
          </p:nvPr>
        </p:nvSpPr>
        <p:spPr>
          <a:xfrm>
            <a:off x="3547967" y="3269341"/>
            <a:ext cx="2765314" cy="2852742"/>
          </a:xfrm>
          <a:prstGeom prst="rect">
            <a:avLst/>
          </a:prstGeom>
        </p:spPr>
        <p:txBody>
          <a:bodyPr lIns="91439" tIns="45719" rIns="91439" bIns="45719">
            <a:noAutofit/>
          </a:bodyPr>
          <a:lstStyle/>
          <a:p>
            <a:endParaRPr/>
          </a:p>
        </p:txBody>
      </p:sp>
      <p:sp>
        <p:nvSpPr>
          <p:cNvPr id="408" name="Picture Placeholder 3"/>
          <p:cNvSpPr>
            <a:spLocks noGrp="1"/>
          </p:cNvSpPr>
          <p:nvPr>
            <p:ph type="pic" sz="quarter" idx="25"/>
          </p:nvPr>
        </p:nvSpPr>
        <p:spPr>
          <a:xfrm>
            <a:off x="6438017" y="3269341"/>
            <a:ext cx="2813466" cy="2852742"/>
          </a:xfrm>
          <a:prstGeom prst="rect">
            <a:avLst/>
          </a:prstGeom>
        </p:spPr>
        <p:txBody>
          <a:bodyPr lIns="91439" tIns="45719" rIns="91439" bIns="45719">
            <a:noAutofit/>
          </a:bodyPr>
          <a:lstStyle/>
          <a:p>
            <a:endParaRPr/>
          </a:p>
        </p:txBody>
      </p:sp>
      <p:sp>
        <p:nvSpPr>
          <p:cNvPr id="409" name="Picture Placeholder 3"/>
          <p:cNvSpPr>
            <a:spLocks noGrp="1"/>
          </p:cNvSpPr>
          <p:nvPr>
            <p:ph type="pic" sz="quarter" idx="26"/>
          </p:nvPr>
        </p:nvSpPr>
        <p:spPr>
          <a:xfrm>
            <a:off x="9376219" y="3269341"/>
            <a:ext cx="2813466" cy="2852742"/>
          </a:xfrm>
          <a:prstGeom prst="rect">
            <a:avLst/>
          </a:prstGeom>
        </p:spPr>
        <p:txBody>
          <a:bodyPr lIns="91439" tIns="45719" rIns="91439" bIns="45719">
            <a:noAutofit/>
          </a:bodyPr>
          <a:lstStyle/>
          <a:p>
            <a:endParaRPr/>
          </a:p>
        </p:txBody>
      </p:sp>
      <p:sp>
        <p:nvSpPr>
          <p:cNvPr id="410" name="Click to add title here"/>
          <p:cNvSpPr txBox="1">
            <a:spLocks noGrp="1"/>
          </p:cNvSpPr>
          <p:nvPr>
            <p:ph type="title" hasCustomPrompt="1"/>
          </p:nvPr>
        </p:nvSpPr>
        <p:spPr>
          <a:xfrm>
            <a:off x="609598" y="582158"/>
            <a:ext cx="3280232" cy="1077218"/>
          </a:xfrm>
          <a:prstGeom prst="rect">
            <a:avLst/>
          </a:prstGeom>
        </p:spPr>
        <p:txBody>
          <a:bodyPr/>
          <a:lstStyle/>
          <a:p>
            <a:r>
              <a:t>Click to add title here</a:t>
            </a:r>
          </a:p>
        </p:txBody>
      </p:sp>
      <p:grpSp>
        <p:nvGrpSpPr>
          <p:cNvPr id="413" name="Group 50"/>
          <p:cNvGrpSpPr/>
          <p:nvPr/>
        </p:nvGrpSpPr>
        <p:grpSpPr>
          <a:xfrm>
            <a:off x="-1" y="486408"/>
            <a:ext cx="2452690" cy="1"/>
            <a:chOff x="0" y="0"/>
            <a:chExt cx="2452689" cy="0"/>
          </a:xfrm>
        </p:grpSpPr>
        <p:sp>
          <p:nvSpPr>
            <p:cNvPr id="411" name="Straight Connector 51"/>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412" name="Straight Connector 52"/>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sp>
        <p:nvSpPr>
          <p:cNvPr id="41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480156001"/>
      </p:ext>
    </p:extLst>
  </p:cSld>
  <p:clrMapOvr>
    <a:masterClrMapping/>
  </p:clrMapOvr>
  <p:transition spd="med"/>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tx">
  <p:cSld name="4_Custom Layout">
    <p:spTree>
      <p:nvGrpSpPr>
        <p:cNvPr id="1" name=""/>
        <p:cNvGrpSpPr/>
        <p:nvPr/>
      </p:nvGrpSpPr>
      <p:grpSpPr>
        <a:xfrm>
          <a:off x="0" y="0"/>
          <a:ext cx="0" cy="0"/>
          <a:chOff x="0" y="0"/>
          <a:chExt cx="0" cy="0"/>
        </a:xfrm>
      </p:grpSpPr>
      <p:sp>
        <p:nvSpPr>
          <p:cNvPr id="42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422" name="Click to add title here"/>
          <p:cNvSpPr txBox="1">
            <a:spLocks noGrp="1"/>
          </p:cNvSpPr>
          <p:nvPr>
            <p:ph type="title" hasCustomPrompt="1"/>
          </p:nvPr>
        </p:nvSpPr>
        <p:spPr>
          <a:xfrm>
            <a:off x="609598" y="1988049"/>
            <a:ext cx="2286002" cy="1569662"/>
          </a:xfrm>
          <a:prstGeom prst="rect">
            <a:avLst/>
          </a:prstGeom>
        </p:spPr>
        <p:txBody>
          <a:bodyPr/>
          <a:lstStyle/>
          <a:p>
            <a:r>
              <a:t>Click to add title here</a:t>
            </a:r>
          </a:p>
        </p:txBody>
      </p:sp>
      <p:grpSp>
        <p:nvGrpSpPr>
          <p:cNvPr id="425" name="Group 22"/>
          <p:cNvGrpSpPr/>
          <p:nvPr/>
        </p:nvGrpSpPr>
        <p:grpSpPr>
          <a:xfrm>
            <a:off x="-1" y="1892300"/>
            <a:ext cx="2452690" cy="0"/>
            <a:chOff x="0" y="0"/>
            <a:chExt cx="2452689" cy="0"/>
          </a:xfrm>
        </p:grpSpPr>
        <p:sp>
          <p:nvSpPr>
            <p:cNvPr id="42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42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428" name="Group 31"/>
          <p:cNvGrpSpPr/>
          <p:nvPr/>
        </p:nvGrpSpPr>
        <p:grpSpPr>
          <a:xfrm>
            <a:off x="-4" y="6791323"/>
            <a:ext cx="12192006" cy="66679"/>
            <a:chOff x="-1" y="0"/>
            <a:chExt cx="12192004" cy="66677"/>
          </a:xfrm>
        </p:grpSpPr>
        <p:sp>
          <p:nvSpPr>
            <p:cNvPr id="42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42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429" name="Body Level One…"/>
          <p:cNvSpPr txBox="1">
            <a:spLocks noGrp="1"/>
          </p:cNvSpPr>
          <p:nvPr>
            <p:ph type="body" idx="1"/>
          </p:nvPr>
        </p:nvSpPr>
        <p:spPr>
          <a:xfrm>
            <a:off x="4267200" y="1228789"/>
            <a:ext cx="7315200" cy="4657846"/>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pic>
        <p:nvPicPr>
          <p:cNvPr id="430" name="Picture 13" descr="Picture 1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4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803923334"/>
      </p:ext>
    </p:extLst>
  </p:cSld>
  <p:clrMapOvr>
    <a:masterClrMapping/>
  </p:clrMapOvr>
  <p:transition spd="med"/>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tx">
  <p:cSld name="44_Custom Layout">
    <p:spTree>
      <p:nvGrpSpPr>
        <p:cNvPr id="1" name=""/>
        <p:cNvGrpSpPr/>
        <p:nvPr/>
      </p:nvGrpSpPr>
      <p:grpSpPr>
        <a:xfrm>
          <a:off x="0" y="0"/>
          <a:ext cx="0" cy="0"/>
          <a:chOff x="0" y="0"/>
          <a:chExt cx="0" cy="0"/>
        </a:xfrm>
      </p:grpSpPr>
      <p:sp>
        <p:nvSpPr>
          <p:cNvPr id="43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439"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587959592"/>
      </p:ext>
    </p:extLst>
  </p:cSld>
  <p:clrMapOvr>
    <a:masterClrMapping/>
  </p:clrMapOvr>
  <p:transition spd="med"/>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tx">
  <p:cSld name="5_Custom Layout">
    <p:spTree>
      <p:nvGrpSpPr>
        <p:cNvPr id="1" name=""/>
        <p:cNvGrpSpPr/>
        <p:nvPr/>
      </p:nvGrpSpPr>
      <p:grpSpPr>
        <a:xfrm>
          <a:off x="0" y="0"/>
          <a:ext cx="0" cy="0"/>
          <a:chOff x="0" y="0"/>
          <a:chExt cx="0" cy="0"/>
        </a:xfrm>
      </p:grpSpPr>
      <p:sp>
        <p:nvSpPr>
          <p:cNvPr id="44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447" name="Picture Placeholder 2"/>
          <p:cNvSpPr>
            <a:spLocks noGrp="1"/>
          </p:cNvSpPr>
          <p:nvPr>
            <p:ph type="pic" idx="21"/>
          </p:nvPr>
        </p:nvSpPr>
        <p:spPr>
          <a:xfrm>
            <a:off x="0" y="457200"/>
            <a:ext cx="12192000" cy="2971800"/>
          </a:xfrm>
          <a:prstGeom prst="rect">
            <a:avLst/>
          </a:prstGeom>
        </p:spPr>
        <p:txBody>
          <a:bodyPr lIns="91439" tIns="45719" rIns="91439" bIns="45719">
            <a:noAutofit/>
          </a:bodyPr>
          <a:lstStyle/>
          <a:p>
            <a:endParaRPr/>
          </a:p>
        </p:txBody>
      </p:sp>
      <p:grpSp>
        <p:nvGrpSpPr>
          <p:cNvPr id="450" name="Group 31"/>
          <p:cNvGrpSpPr/>
          <p:nvPr/>
        </p:nvGrpSpPr>
        <p:grpSpPr>
          <a:xfrm>
            <a:off x="-4" y="6791323"/>
            <a:ext cx="12192006" cy="66679"/>
            <a:chOff x="-1" y="0"/>
            <a:chExt cx="12192004" cy="66677"/>
          </a:xfrm>
        </p:grpSpPr>
        <p:sp>
          <p:nvSpPr>
            <p:cNvPr id="448"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449"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451" name="Click to add title here"/>
          <p:cNvSpPr txBox="1">
            <a:spLocks noGrp="1"/>
          </p:cNvSpPr>
          <p:nvPr>
            <p:ph type="title" hasCustomPrompt="1"/>
          </p:nvPr>
        </p:nvSpPr>
        <p:spPr>
          <a:xfrm>
            <a:off x="609598" y="4083551"/>
            <a:ext cx="2286002" cy="1569662"/>
          </a:xfrm>
          <a:prstGeom prst="rect">
            <a:avLst/>
          </a:prstGeom>
        </p:spPr>
        <p:txBody>
          <a:bodyPr/>
          <a:lstStyle/>
          <a:p>
            <a:r>
              <a:t>Click to add title here</a:t>
            </a:r>
          </a:p>
        </p:txBody>
      </p:sp>
      <p:sp>
        <p:nvSpPr>
          <p:cNvPr id="452" name="Body Level One…"/>
          <p:cNvSpPr txBox="1">
            <a:spLocks noGrp="1"/>
          </p:cNvSpPr>
          <p:nvPr>
            <p:ph type="body" sz="quarter" idx="1"/>
          </p:nvPr>
        </p:nvSpPr>
        <p:spPr>
          <a:xfrm>
            <a:off x="6096000" y="4083548"/>
            <a:ext cx="5486400" cy="1856876"/>
          </a:xfrm>
          <a:prstGeom prst="rect">
            <a:avLst/>
          </a:prstGeom>
        </p:spPr>
        <p:txBody>
          <a:bodyPr/>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r>
              <a:t>Body Level One</a:t>
            </a:r>
          </a:p>
          <a:p>
            <a:pPr lvl="1"/>
            <a:r>
              <a:t>Body Level Two</a:t>
            </a:r>
          </a:p>
          <a:p>
            <a:pPr lvl="2"/>
            <a:r>
              <a:t>Body Level Three</a:t>
            </a:r>
          </a:p>
          <a:p>
            <a:pPr lvl="3"/>
            <a:r>
              <a:t>Body Level Four</a:t>
            </a:r>
          </a:p>
          <a:p>
            <a:pPr lvl="4"/>
            <a:r>
              <a:t>Body Level Five</a:t>
            </a:r>
          </a:p>
        </p:txBody>
      </p:sp>
      <p:sp>
        <p:nvSpPr>
          <p:cNvPr id="45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104606954"/>
      </p:ext>
    </p:extLst>
  </p:cSld>
  <p:clrMapOvr>
    <a:masterClrMapping/>
  </p:clrMapOvr>
  <p:transition spd="med"/>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type="tx">
  <p:cSld name="10_Custom Layout">
    <p:spTree>
      <p:nvGrpSpPr>
        <p:cNvPr id="1" name=""/>
        <p:cNvGrpSpPr/>
        <p:nvPr/>
      </p:nvGrpSpPr>
      <p:grpSpPr>
        <a:xfrm>
          <a:off x="0" y="0"/>
          <a:ext cx="0" cy="0"/>
          <a:chOff x="0" y="0"/>
          <a:chExt cx="0" cy="0"/>
        </a:xfrm>
      </p:grpSpPr>
      <p:sp>
        <p:nvSpPr>
          <p:cNvPr id="4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pic>
        <p:nvPicPr>
          <p:cNvPr id="461" name="Picture 4" descr="Picture 4"/>
          <p:cNvPicPr>
            <a:picLocks noChangeAspect="1"/>
          </p:cNvPicPr>
          <p:nvPr/>
        </p:nvPicPr>
        <p:blipFill>
          <a:blip r:embed="rId2"/>
          <a:srcRect t="32714" b="25098"/>
          <a:stretch>
            <a:fillRect/>
          </a:stretch>
        </p:blipFill>
        <p:spPr>
          <a:xfrm>
            <a:off x="0" y="3428998"/>
            <a:ext cx="12192000" cy="3429001"/>
          </a:xfrm>
          <a:prstGeom prst="rect">
            <a:avLst/>
          </a:prstGeom>
          <a:ln w="12700">
            <a:miter lim="400000"/>
          </a:ln>
        </p:spPr>
      </p:pic>
      <p:sp>
        <p:nvSpPr>
          <p:cNvPr id="462" name="Rectangle 1"/>
          <p:cNvSpPr/>
          <p:nvPr/>
        </p:nvSpPr>
        <p:spPr>
          <a:xfrm>
            <a:off x="0" y="3428998"/>
            <a:ext cx="12192000" cy="3429002"/>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anchor="ctr"/>
          <a:lstStyle/>
          <a:p>
            <a:pPr algn="ctr">
              <a:defRPr>
                <a:solidFill>
                  <a:srgbClr val="FFFFFF"/>
                </a:solidFill>
              </a:defRPr>
            </a:pPr>
            <a:endParaRPr/>
          </a:p>
        </p:txBody>
      </p:sp>
      <p:sp>
        <p:nvSpPr>
          <p:cNvPr id="463" name="Thank You"/>
          <p:cNvSpPr txBox="1">
            <a:spLocks noGrp="1"/>
          </p:cNvSpPr>
          <p:nvPr>
            <p:ph type="title" hasCustomPrompt="1"/>
          </p:nvPr>
        </p:nvSpPr>
        <p:spPr>
          <a:xfrm>
            <a:off x="609600" y="3725167"/>
            <a:ext cx="10972800" cy="923332"/>
          </a:xfrm>
          <a:prstGeom prst="rect">
            <a:avLst/>
          </a:prstGeom>
        </p:spPr>
        <p:txBody>
          <a:bodyPr/>
          <a:lstStyle>
            <a:lvl1pPr>
              <a:defRPr sz="5400">
                <a:solidFill>
                  <a:srgbClr val="FFFFFF"/>
                </a:solidFill>
              </a:defRPr>
            </a:lvl1pPr>
          </a:lstStyle>
          <a:p>
            <a:r>
              <a:t>Thank You</a:t>
            </a:r>
          </a:p>
        </p:txBody>
      </p:sp>
      <p:grpSp>
        <p:nvGrpSpPr>
          <p:cNvPr id="466" name="Group 31"/>
          <p:cNvGrpSpPr/>
          <p:nvPr/>
        </p:nvGrpSpPr>
        <p:grpSpPr>
          <a:xfrm>
            <a:off x="-4" y="6791323"/>
            <a:ext cx="12192006" cy="66679"/>
            <a:chOff x="-1" y="0"/>
            <a:chExt cx="12192004" cy="66677"/>
          </a:xfrm>
        </p:grpSpPr>
        <p:sp>
          <p:nvSpPr>
            <p:cNvPr id="464"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465"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467" name="Body Level One…"/>
          <p:cNvSpPr txBox="1">
            <a:spLocks noGrp="1"/>
          </p:cNvSpPr>
          <p:nvPr>
            <p:ph type="body" sz="quarter" idx="1" hasCustomPrompt="1"/>
          </p:nvPr>
        </p:nvSpPr>
        <p:spPr>
          <a:xfrm>
            <a:off x="609600" y="4820711"/>
            <a:ext cx="4115826" cy="341556"/>
          </a:xfrm>
          <a:prstGeom prst="rect">
            <a:avLst/>
          </a:prstGeom>
        </p:spPr>
        <p:txBody>
          <a:bodyPr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r>
              <a:t>Contact Us: </a:t>
            </a:r>
          </a:p>
          <a:p>
            <a:pPr lvl="1"/>
            <a:endParaRPr/>
          </a:p>
          <a:p>
            <a:pPr lvl="2"/>
            <a:endParaRPr/>
          </a:p>
          <a:p>
            <a:pPr lvl="3"/>
            <a:endParaRPr/>
          </a:p>
          <a:p>
            <a:pPr lvl="4"/>
            <a:endParaRPr/>
          </a:p>
        </p:txBody>
      </p:sp>
      <p:sp>
        <p:nvSpPr>
          <p:cNvPr id="468" name="Text Placeholder 21"/>
          <p:cNvSpPr>
            <a:spLocks noGrp="1"/>
          </p:cNvSpPr>
          <p:nvPr>
            <p:ph type="body" sz="quarter" idx="21" hasCustomPrompt="1"/>
          </p:nvPr>
        </p:nvSpPr>
        <p:spPr>
          <a:xfrm>
            <a:off x="1048632" y="5344721"/>
            <a:ext cx="2927021" cy="341556"/>
          </a:xfrm>
          <a:prstGeom prst="rect">
            <a:avLst/>
          </a:prstGeom>
        </p:spPr>
        <p:txBody>
          <a:bodyPr anchor="ctr"/>
          <a:lstStyle>
            <a:lvl1pPr marL="0" indent="0">
              <a:buClrTx/>
              <a:buSzTx/>
              <a:buFontTx/>
              <a:buNone/>
              <a:defRPr sz="1400">
                <a:solidFill>
                  <a:srgbClr val="FFFFFF"/>
                </a:solidFill>
              </a:defRPr>
            </a:lvl1pPr>
          </a:lstStyle>
          <a:p>
            <a:r>
              <a:t>Add Location</a:t>
            </a:r>
          </a:p>
        </p:txBody>
      </p:sp>
      <p:sp>
        <p:nvSpPr>
          <p:cNvPr id="469" name="Text Placeholder 21"/>
          <p:cNvSpPr>
            <a:spLocks noGrp="1"/>
          </p:cNvSpPr>
          <p:nvPr>
            <p:ph type="body" sz="quarter" idx="22" hasCustomPrompt="1"/>
          </p:nvPr>
        </p:nvSpPr>
        <p:spPr>
          <a:xfrm>
            <a:off x="1048632" y="5771038"/>
            <a:ext cx="2552477" cy="341556"/>
          </a:xfrm>
          <a:prstGeom prst="rect">
            <a:avLst/>
          </a:prstGeom>
        </p:spPr>
        <p:txBody>
          <a:bodyPr anchor="ctr"/>
          <a:lstStyle>
            <a:lvl1pPr marL="0" indent="0">
              <a:buClrTx/>
              <a:buSzTx/>
              <a:buFontTx/>
              <a:buNone/>
              <a:defRPr sz="1400">
                <a:solidFill>
                  <a:srgbClr val="FFFFFF"/>
                </a:solidFill>
              </a:defRPr>
            </a:lvl1pPr>
          </a:lstStyle>
          <a:p>
            <a:r>
              <a:t>Add phone</a:t>
            </a:r>
          </a:p>
        </p:txBody>
      </p:sp>
      <p:sp>
        <p:nvSpPr>
          <p:cNvPr id="470" name="Text Placeholder 21"/>
          <p:cNvSpPr>
            <a:spLocks noGrp="1"/>
          </p:cNvSpPr>
          <p:nvPr>
            <p:ph type="body" sz="quarter" idx="23" hasCustomPrompt="1"/>
          </p:nvPr>
        </p:nvSpPr>
        <p:spPr>
          <a:xfrm>
            <a:off x="1048632" y="6197358"/>
            <a:ext cx="3175450" cy="341556"/>
          </a:xfrm>
          <a:prstGeom prst="rect">
            <a:avLst/>
          </a:prstGeom>
        </p:spPr>
        <p:txBody>
          <a:bodyPr anchor="ctr"/>
          <a:lstStyle>
            <a:lvl1pPr marL="0" indent="0">
              <a:buClrTx/>
              <a:buSzTx/>
              <a:buFontTx/>
              <a:buNone/>
              <a:defRPr sz="1400">
                <a:solidFill>
                  <a:srgbClr val="FFFFFF"/>
                </a:solidFill>
              </a:defRPr>
            </a:lvl1pPr>
          </a:lstStyle>
          <a:p>
            <a:r>
              <a:t>Add Email</a:t>
            </a:r>
          </a:p>
        </p:txBody>
      </p:sp>
      <p:pic>
        <p:nvPicPr>
          <p:cNvPr id="471"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472"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667497109"/>
      </p:ext>
    </p:extLst>
  </p:cSld>
  <p:clrMapOvr>
    <a:masterClrMapping/>
  </p:clrMapOvr>
  <p:transition spd="med"/>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tx">
  <p:cSld name="48_Custom Layout">
    <p:spTree>
      <p:nvGrpSpPr>
        <p:cNvPr id="1" name=""/>
        <p:cNvGrpSpPr/>
        <p:nvPr/>
      </p:nvGrpSpPr>
      <p:grpSpPr>
        <a:xfrm>
          <a:off x="0" y="0"/>
          <a:ext cx="0" cy="0"/>
          <a:chOff x="0" y="0"/>
          <a:chExt cx="0" cy="0"/>
        </a:xfrm>
      </p:grpSpPr>
      <p:sp>
        <p:nvSpPr>
          <p:cNvPr id="479"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480" name="Slide Number"/>
          <p:cNvSpPr txBox="1">
            <a:spLocks noGrp="1"/>
          </p:cNvSpPr>
          <p:nvPr>
            <p:ph type="sldNum" sz="quarter" idx="2"/>
          </p:nvPr>
        </p:nvSpPr>
        <p:spPr>
          <a:xfrm>
            <a:off x="8614899" y="6234431"/>
            <a:ext cx="245402" cy="243839"/>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084180587"/>
      </p:ext>
    </p:extLst>
  </p:cSld>
  <p:clrMapOvr>
    <a:masterClrMapping/>
  </p:clrMapOvr>
  <p:transition spd="med"/>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x">
  <p:cSld name="5_Title Slide">
    <p:spTree>
      <p:nvGrpSpPr>
        <p:cNvPr id="1" name=""/>
        <p:cNvGrpSpPr/>
        <p:nvPr/>
      </p:nvGrpSpPr>
      <p:grpSpPr>
        <a:xfrm>
          <a:off x="0" y="0"/>
          <a:ext cx="0" cy="0"/>
          <a:chOff x="0" y="0"/>
          <a:chExt cx="0" cy="0"/>
        </a:xfrm>
      </p:grpSpPr>
      <p:pic>
        <p:nvPicPr>
          <p:cNvPr id="502" name="Picture 6" descr="Picture 6"/>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503" name="Subtitle 2"/>
          <p:cNvSpPr txBox="1"/>
          <p:nvPr/>
        </p:nvSpPr>
        <p:spPr>
          <a:xfrm>
            <a:off x="1717502" y="6099204"/>
            <a:ext cx="9360060" cy="5323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b">
            <a:normAutofit/>
          </a:bodyPr>
          <a:lstStyle/>
          <a:p>
            <a:pPr algn="r">
              <a:spcBef>
                <a:spcPts val="200"/>
              </a:spcBef>
              <a:defRPr sz="1000" b="1">
                <a:solidFill>
                  <a:srgbClr val="969696"/>
                </a:solidFill>
                <a:latin typeface="Arial"/>
                <a:ea typeface="Arial"/>
                <a:cs typeface="Arial"/>
                <a:sym typeface="Arial"/>
              </a:defRPr>
            </a:pPr>
            <a:r>
              <a:t>Supported by Eli Lilly and Company.</a:t>
            </a:r>
          </a:p>
          <a:p>
            <a:pPr algn="r">
              <a:spcBef>
                <a:spcPts val="200"/>
              </a:spcBef>
              <a:defRPr sz="1000">
                <a:solidFill>
                  <a:srgbClr val="969696"/>
                </a:solidFill>
                <a:latin typeface="Arial"/>
                <a:ea typeface="Arial"/>
                <a:cs typeface="Arial"/>
                <a:sym typeface="Arial"/>
              </a:defRPr>
            </a:pPr>
            <a:r>
              <a:t> Eli Lilly and Company has not influenced the content of this publication</a:t>
            </a:r>
          </a:p>
        </p:txBody>
      </p:sp>
      <p:grpSp>
        <p:nvGrpSpPr>
          <p:cNvPr id="506" name="Group 3"/>
          <p:cNvGrpSpPr/>
          <p:nvPr/>
        </p:nvGrpSpPr>
        <p:grpSpPr>
          <a:xfrm>
            <a:off x="-4" y="6791321"/>
            <a:ext cx="12192005" cy="66682"/>
            <a:chOff x="-1" y="-1"/>
            <a:chExt cx="12192003" cy="66680"/>
          </a:xfrm>
        </p:grpSpPr>
        <p:sp>
          <p:nvSpPr>
            <p:cNvPr id="504" name="Rectangle 4"/>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505" name="Rectangle 5"/>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507"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754846407"/>
      </p:ext>
    </p:extLst>
  </p:cSld>
  <p:clrMapOvr>
    <a:masterClrMapping/>
  </p:clrMapOvr>
  <p:transition spd="med"/>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tx">
  <p:cSld name="Title and Content">
    <p:spTree>
      <p:nvGrpSpPr>
        <p:cNvPr id="1" name=""/>
        <p:cNvGrpSpPr/>
        <p:nvPr/>
      </p:nvGrpSpPr>
      <p:grpSpPr>
        <a:xfrm>
          <a:off x="0" y="0"/>
          <a:ext cx="0" cy="0"/>
          <a:chOff x="0" y="0"/>
          <a:chExt cx="0" cy="0"/>
        </a:xfrm>
      </p:grpSpPr>
      <p:grpSp>
        <p:nvGrpSpPr>
          <p:cNvPr id="533" name="Group 4"/>
          <p:cNvGrpSpPr/>
          <p:nvPr/>
        </p:nvGrpSpPr>
        <p:grpSpPr>
          <a:xfrm>
            <a:off x="-4" y="6791321"/>
            <a:ext cx="12192005" cy="66682"/>
            <a:chOff x="-1" y="-1"/>
            <a:chExt cx="12192003" cy="66680"/>
          </a:xfrm>
        </p:grpSpPr>
        <p:sp>
          <p:nvSpPr>
            <p:cNvPr id="531"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532"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grpSp>
        <p:nvGrpSpPr>
          <p:cNvPr id="536" name="Group 10"/>
          <p:cNvGrpSpPr/>
          <p:nvPr/>
        </p:nvGrpSpPr>
        <p:grpSpPr>
          <a:xfrm>
            <a:off x="-5" y="1072651"/>
            <a:ext cx="9288387" cy="53112"/>
            <a:chOff x="0" y="0"/>
            <a:chExt cx="9288386" cy="53110"/>
          </a:xfrm>
        </p:grpSpPr>
        <p:sp>
          <p:nvSpPr>
            <p:cNvPr id="534"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535"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537" name="Title Text"/>
          <p:cNvSpPr txBox="1">
            <a:spLocks noGrp="1"/>
          </p:cNvSpPr>
          <p:nvPr>
            <p:ph type="title"/>
          </p:nvPr>
        </p:nvSpPr>
        <p:spPr>
          <a:xfrm>
            <a:off x="304800" y="107693"/>
            <a:ext cx="11582400" cy="939801"/>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538" name="Body Level One…"/>
          <p:cNvSpPr txBox="1">
            <a:spLocks noGrp="1"/>
          </p:cNvSpPr>
          <p:nvPr>
            <p:ph type="body" idx="1"/>
          </p:nvPr>
        </p:nvSpPr>
        <p:spPr>
          <a:xfrm>
            <a:off x="304800" y="1246907"/>
            <a:ext cx="11582400" cy="5382494"/>
          </a:xfrm>
          <a:prstGeom prst="rect">
            <a:avLst/>
          </a:prstGeom>
        </p:spPr>
        <p:txBody>
          <a:bodyPr lIns="0" tIns="0" rIns="0" bIns="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539"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780723784"/>
      </p:ext>
    </p:extLst>
  </p:cSld>
  <p:clrMapOvr>
    <a:masterClrMapping/>
  </p:clrMapOvr>
  <p:transition spd="med"/>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sp>
        <p:nvSpPr>
          <p:cNvPr id="546" name="Title Text"/>
          <p:cNvSpPr txBox="1">
            <a:spLocks noGrp="1"/>
          </p:cNvSpPr>
          <p:nvPr>
            <p:ph type="title"/>
          </p:nvPr>
        </p:nvSpPr>
        <p:spPr>
          <a:xfrm>
            <a:off x="963084" y="4406905"/>
            <a:ext cx="10363201" cy="1362078"/>
          </a:xfrm>
          <a:prstGeom prst="rect">
            <a:avLst/>
          </a:prstGeom>
        </p:spPr>
        <p:txBody>
          <a:bodyPr lIns="0" tIns="0" rIns="0" bIns="0"/>
          <a:lstStyle>
            <a:lvl1pPr>
              <a:lnSpc>
                <a:spcPct val="90000"/>
              </a:lnSpc>
              <a:defRPr sz="4000" cap="all">
                <a:solidFill>
                  <a:srgbClr val="002850"/>
                </a:solidFill>
              </a:defRPr>
            </a:lvl1pPr>
          </a:lstStyle>
          <a:p>
            <a:r>
              <a:t>Title Text</a:t>
            </a:r>
          </a:p>
        </p:txBody>
      </p:sp>
      <p:sp>
        <p:nvSpPr>
          <p:cNvPr id="547" name="Body Level One…"/>
          <p:cNvSpPr txBox="1">
            <a:spLocks noGrp="1"/>
          </p:cNvSpPr>
          <p:nvPr>
            <p:ph type="body" sz="quarter" idx="1"/>
          </p:nvPr>
        </p:nvSpPr>
        <p:spPr>
          <a:xfrm>
            <a:off x="963084" y="2906713"/>
            <a:ext cx="10363201" cy="1500190"/>
          </a:xfrm>
          <a:prstGeom prst="rect">
            <a:avLst/>
          </a:prstGeom>
        </p:spPr>
        <p:txBody>
          <a:bodyPr lIns="0" tIns="0" rIns="0" bIns="0" anchor="b"/>
          <a:lstStyle>
            <a:lvl1pPr marL="0" indent="0">
              <a:lnSpc>
                <a:spcPct val="100000"/>
              </a:lnSpc>
              <a:spcBef>
                <a:spcPts val="600"/>
              </a:spcBef>
              <a:buClrTx/>
              <a:buSzTx/>
              <a:buFontTx/>
              <a:buNone/>
              <a:defRPr sz="2000">
                <a:solidFill>
                  <a:srgbClr val="363636"/>
                </a:solidFill>
              </a:defRPr>
            </a:lvl1pPr>
            <a:lvl2pPr marL="0" indent="0">
              <a:lnSpc>
                <a:spcPct val="100000"/>
              </a:lnSpc>
              <a:spcBef>
                <a:spcPts val="600"/>
              </a:spcBef>
              <a:buClrTx/>
              <a:buSzTx/>
              <a:buFontTx/>
              <a:buNone/>
              <a:defRPr sz="2000">
                <a:solidFill>
                  <a:srgbClr val="363636"/>
                </a:solidFill>
              </a:defRPr>
            </a:lvl2pPr>
            <a:lvl3pPr marL="0" indent="0">
              <a:lnSpc>
                <a:spcPct val="100000"/>
              </a:lnSpc>
              <a:spcBef>
                <a:spcPts val="600"/>
              </a:spcBef>
              <a:buClrTx/>
              <a:buSzTx/>
              <a:buFontTx/>
              <a:buNone/>
              <a:defRPr sz="2000">
                <a:solidFill>
                  <a:srgbClr val="363636"/>
                </a:solidFill>
              </a:defRPr>
            </a:lvl3pPr>
            <a:lvl4pPr marL="0" indent="0">
              <a:lnSpc>
                <a:spcPct val="100000"/>
              </a:lnSpc>
              <a:spcBef>
                <a:spcPts val="600"/>
              </a:spcBef>
              <a:buClrTx/>
              <a:buSzTx/>
              <a:buFontTx/>
              <a:buNone/>
              <a:defRPr sz="2000">
                <a:solidFill>
                  <a:srgbClr val="363636"/>
                </a:solidFill>
              </a:defRPr>
            </a:lvl4pPr>
            <a:lvl5pPr marL="0" indent="0">
              <a:lnSpc>
                <a:spcPct val="100000"/>
              </a:lnSpc>
              <a:spcBef>
                <a:spcPts val="600"/>
              </a:spcBef>
              <a:buClrTx/>
              <a:buSzTx/>
              <a:buFontTx/>
              <a:buNone/>
              <a:defRPr sz="2000">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548"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925695112"/>
      </p:ext>
    </p:extLst>
  </p:cSld>
  <p:clrMapOvr>
    <a:masterClrMapping/>
  </p:clrMapOvr>
  <p:transition spd="med"/>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grpSp>
        <p:nvGrpSpPr>
          <p:cNvPr id="557" name="Group 4"/>
          <p:cNvGrpSpPr/>
          <p:nvPr/>
        </p:nvGrpSpPr>
        <p:grpSpPr>
          <a:xfrm>
            <a:off x="-4" y="6791321"/>
            <a:ext cx="12192005" cy="66682"/>
            <a:chOff x="-1" y="-1"/>
            <a:chExt cx="12192003" cy="66680"/>
          </a:xfrm>
        </p:grpSpPr>
        <p:sp>
          <p:nvSpPr>
            <p:cNvPr id="555"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556"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grpSp>
        <p:nvGrpSpPr>
          <p:cNvPr id="560" name="Group 10"/>
          <p:cNvGrpSpPr/>
          <p:nvPr/>
        </p:nvGrpSpPr>
        <p:grpSpPr>
          <a:xfrm>
            <a:off x="-5" y="1072651"/>
            <a:ext cx="9288387" cy="53112"/>
            <a:chOff x="0" y="0"/>
            <a:chExt cx="9288386" cy="53110"/>
          </a:xfrm>
        </p:grpSpPr>
        <p:sp>
          <p:nvSpPr>
            <p:cNvPr id="558"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559"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561" name="Title Text"/>
          <p:cNvSpPr txBox="1">
            <a:spLocks noGrp="1"/>
          </p:cNvSpPr>
          <p:nvPr>
            <p:ph type="title"/>
          </p:nvPr>
        </p:nvSpPr>
        <p:spPr>
          <a:xfrm>
            <a:off x="304800" y="107693"/>
            <a:ext cx="11582400" cy="939801"/>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562" name="Body Level One…"/>
          <p:cNvSpPr txBox="1">
            <a:spLocks noGrp="1"/>
          </p:cNvSpPr>
          <p:nvPr>
            <p:ph type="body" sz="half" idx="1"/>
          </p:nvPr>
        </p:nvSpPr>
        <p:spPr>
          <a:xfrm>
            <a:off x="304800" y="1447800"/>
            <a:ext cx="5689600" cy="5181600"/>
          </a:xfrm>
          <a:prstGeom prst="rect">
            <a:avLst/>
          </a:prstGeom>
        </p:spPr>
        <p:txBody>
          <a:bodyPr lIns="0" tIns="0" rIns="0" bIns="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563"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871070173"/>
      </p:ext>
    </p:extLst>
  </p:cSld>
  <p:clrMapOvr>
    <a:masterClrMapping/>
  </p:clrMapOvr>
  <p:transition spd="med"/>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grpSp>
        <p:nvGrpSpPr>
          <p:cNvPr id="572" name="Group 4"/>
          <p:cNvGrpSpPr/>
          <p:nvPr/>
        </p:nvGrpSpPr>
        <p:grpSpPr>
          <a:xfrm>
            <a:off x="-4" y="6791321"/>
            <a:ext cx="12192005" cy="66682"/>
            <a:chOff x="-1" y="-1"/>
            <a:chExt cx="12192003" cy="66680"/>
          </a:xfrm>
        </p:grpSpPr>
        <p:sp>
          <p:nvSpPr>
            <p:cNvPr id="570"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571"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grpSp>
        <p:nvGrpSpPr>
          <p:cNvPr id="575" name="Group 10"/>
          <p:cNvGrpSpPr/>
          <p:nvPr/>
        </p:nvGrpSpPr>
        <p:grpSpPr>
          <a:xfrm>
            <a:off x="-5" y="1072651"/>
            <a:ext cx="9288387" cy="53112"/>
            <a:chOff x="0" y="0"/>
            <a:chExt cx="9288386" cy="53110"/>
          </a:xfrm>
        </p:grpSpPr>
        <p:sp>
          <p:nvSpPr>
            <p:cNvPr id="573"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574"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576" name="Body Level One…"/>
          <p:cNvSpPr txBox="1">
            <a:spLocks noGrp="1"/>
          </p:cNvSpPr>
          <p:nvPr>
            <p:ph type="body" sz="quarter" idx="1"/>
          </p:nvPr>
        </p:nvSpPr>
        <p:spPr>
          <a:xfrm>
            <a:off x="304800" y="1413932"/>
            <a:ext cx="5691717" cy="639763"/>
          </a:xfrm>
          <a:prstGeom prst="rect">
            <a:avLst/>
          </a:prstGeom>
        </p:spPr>
        <p:txBody>
          <a:bodyPr lIns="0" tIns="0" rIns="0" bIns="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577" name="Text Placeholder 4"/>
          <p:cNvSpPr>
            <a:spLocks noGrp="1"/>
          </p:cNvSpPr>
          <p:nvPr>
            <p:ph type="body" sz="quarter" idx="21"/>
          </p:nvPr>
        </p:nvSpPr>
        <p:spPr>
          <a:xfrm>
            <a:off x="6193368" y="1413931"/>
            <a:ext cx="5693837" cy="639766"/>
          </a:xfrm>
          <a:prstGeom prst="rect">
            <a:avLst/>
          </a:prstGeom>
        </p:spPr>
        <p:txBody>
          <a:bodyPr lIns="0" tIns="0" rIns="0" bIns="0" anchor="b"/>
          <a:lstStyle/>
          <a:p>
            <a:endParaRPr/>
          </a:p>
        </p:txBody>
      </p:sp>
      <p:sp>
        <p:nvSpPr>
          <p:cNvPr id="578" name="Title Text"/>
          <p:cNvSpPr txBox="1">
            <a:spLocks noGrp="1"/>
          </p:cNvSpPr>
          <p:nvPr>
            <p:ph type="title"/>
          </p:nvPr>
        </p:nvSpPr>
        <p:spPr>
          <a:xfrm>
            <a:off x="304800" y="228603"/>
            <a:ext cx="11582400" cy="939804"/>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579"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80503877"/>
      </p:ext>
    </p:extLst>
  </p:cSld>
  <p:clrMapOvr>
    <a:masterClrMapping/>
  </p:clrMapOvr>
  <p:transition spd="med"/>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type="tx">
  <p:cSld name="Title Only">
    <p:spTree>
      <p:nvGrpSpPr>
        <p:cNvPr id="1" name=""/>
        <p:cNvGrpSpPr/>
        <p:nvPr/>
      </p:nvGrpSpPr>
      <p:grpSpPr>
        <a:xfrm>
          <a:off x="0" y="0"/>
          <a:ext cx="0" cy="0"/>
          <a:chOff x="0" y="0"/>
          <a:chExt cx="0" cy="0"/>
        </a:xfrm>
      </p:grpSpPr>
      <p:grpSp>
        <p:nvGrpSpPr>
          <p:cNvPr id="588" name="Group 4"/>
          <p:cNvGrpSpPr/>
          <p:nvPr/>
        </p:nvGrpSpPr>
        <p:grpSpPr>
          <a:xfrm>
            <a:off x="-4" y="6791321"/>
            <a:ext cx="12192005" cy="66682"/>
            <a:chOff x="-1" y="-1"/>
            <a:chExt cx="12192003" cy="66680"/>
          </a:xfrm>
        </p:grpSpPr>
        <p:sp>
          <p:nvSpPr>
            <p:cNvPr id="586"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587"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grpSp>
        <p:nvGrpSpPr>
          <p:cNvPr id="591" name="Group 10"/>
          <p:cNvGrpSpPr/>
          <p:nvPr/>
        </p:nvGrpSpPr>
        <p:grpSpPr>
          <a:xfrm>
            <a:off x="-5" y="1072651"/>
            <a:ext cx="9288387" cy="53112"/>
            <a:chOff x="0" y="0"/>
            <a:chExt cx="9288386" cy="53110"/>
          </a:xfrm>
        </p:grpSpPr>
        <p:sp>
          <p:nvSpPr>
            <p:cNvPr id="589"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590"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592" name="Title Text"/>
          <p:cNvSpPr txBox="1">
            <a:spLocks noGrp="1"/>
          </p:cNvSpPr>
          <p:nvPr>
            <p:ph type="title"/>
          </p:nvPr>
        </p:nvSpPr>
        <p:spPr>
          <a:xfrm>
            <a:off x="304800" y="107693"/>
            <a:ext cx="11582400" cy="939801"/>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593"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799160948"/>
      </p:ext>
    </p:extLst>
  </p:cSld>
  <p:clrMapOvr>
    <a:masterClrMapping/>
  </p:clrMapOvr>
  <p:transition spd="med"/>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grpSp>
        <p:nvGrpSpPr>
          <p:cNvPr id="602" name="Group 4"/>
          <p:cNvGrpSpPr/>
          <p:nvPr/>
        </p:nvGrpSpPr>
        <p:grpSpPr>
          <a:xfrm>
            <a:off x="-4" y="6791321"/>
            <a:ext cx="12192005" cy="66682"/>
            <a:chOff x="-1" y="-1"/>
            <a:chExt cx="12192003" cy="66680"/>
          </a:xfrm>
        </p:grpSpPr>
        <p:sp>
          <p:nvSpPr>
            <p:cNvPr id="600"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601"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grpSp>
        <p:nvGrpSpPr>
          <p:cNvPr id="605" name="Group 10"/>
          <p:cNvGrpSpPr/>
          <p:nvPr/>
        </p:nvGrpSpPr>
        <p:grpSpPr>
          <a:xfrm>
            <a:off x="-5" y="1072651"/>
            <a:ext cx="9288387" cy="53112"/>
            <a:chOff x="0" y="0"/>
            <a:chExt cx="9288386" cy="53110"/>
          </a:xfrm>
        </p:grpSpPr>
        <p:sp>
          <p:nvSpPr>
            <p:cNvPr id="603"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604"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606"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842586465"/>
      </p:ext>
    </p:extLst>
  </p:cSld>
  <p:clrMapOvr>
    <a:masterClrMapping/>
  </p:clrMapOvr>
  <p:transition spd="med"/>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type="tx">
  <p:cSld name="7_Title Slide">
    <p:spTree>
      <p:nvGrpSpPr>
        <p:cNvPr id="1" name=""/>
        <p:cNvGrpSpPr/>
        <p:nvPr/>
      </p:nvGrpSpPr>
      <p:grpSpPr>
        <a:xfrm>
          <a:off x="0" y="0"/>
          <a:ext cx="0" cy="0"/>
          <a:chOff x="0" y="0"/>
          <a:chExt cx="0" cy="0"/>
        </a:xfrm>
      </p:grpSpPr>
      <p:pic>
        <p:nvPicPr>
          <p:cNvPr id="613" name="Picture 6" descr="Picture 6"/>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614" name="Subtitle 2"/>
          <p:cNvSpPr txBox="1"/>
          <p:nvPr/>
        </p:nvSpPr>
        <p:spPr>
          <a:xfrm>
            <a:off x="1717502" y="6099204"/>
            <a:ext cx="9360060" cy="5323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b">
            <a:normAutofit/>
          </a:bodyPr>
          <a:lstStyle/>
          <a:p>
            <a:pPr algn="r">
              <a:spcBef>
                <a:spcPts val="200"/>
              </a:spcBef>
              <a:defRPr sz="1000" b="1">
                <a:solidFill>
                  <a:srgbClr val="969696"/>
                </a:solidFill>
                <a:latin typeface="Arial"/>
                <a:ea typeface="Arial"/>
                <a:cs typeface="Arial"/>
                <a:sym typeface="Arial"/>
              </a:defRPr>
            </a:pPr>
            <a:r>
              <a:t>Supported by Eli Lilly and Company.</a:t>
            </a:r>
          </a:p>
          <a:p>
            <a:pPr algn="r">
              <a:spcBef>
                <a:spcPts val="200"/>
              </a:spcBef>
              <a:defRPr sz="1000">
                <a:solidFill>
                  <a:srgbClr val="969696"/>
                </a:solidFill>
                <a:latin typeface="Arial"/>
                <a:ea typeface="Arial"/>
                <a:cs typeface="Arial"/>
                <a:sym typeface="Arial"/>
              </a:defRPr>
            </a:pPr>
            <a:r>
              <a:t> Eli Lilly and Company has not influenced the content of this publication</a:t>
            </a:r>
          </a:p>
        </p:txBody>
      </p:sp>
      <p:sp>
        <p:nvSpPr>
          <p:cNvPr id="615"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153973282"/>
      </p:ext>
    </p:extLst>
  </p:cSld>
  <p:clrMapOvr>
    <a:masterClrMapping/>
  </p:clrMapOvr>
  <p:transition spd="med"/>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tx">
  <p:cSld name="1_Comparison">
    <p:spTree>
      <p:nvGrpSpPr>
        <p:cNvPr id="1" name=""/>
        <p:cNvGrpSpPr/>
        <p:nvPr/>
      </p:nvGrpSpPr>
      <p:grpSpPr>
        <a:xfrm>
          <a:off x="0" y="0"/>
          <a:ext cx="0" cy="0"/>
          <a:chOff x="0" y="0"/>
          <a:chExt cx="0" cy="0"/>
        </a:xfrm>
      </p:grpSpPr>
      <p:grpSp>
        <p:nvGrpSpPr>
          <p:cNvPr id="624" name="Group 4"/>
          <p:cNvGrpSpPr/>
          <p:nvPr/>
        </p:nvGrpSpPr>
        <p:grpSpPr>
          <a:xfrm>
            <a:off x="-4" y="6791321"/>
            <a:ext cx="12192005" cy="66682"/>
            <a:chOff x="-1" y="-1"/>
            <a:chExt cx="12192003" cy="66680"/>
          </a:xfrm>
        </p:grpSpPr>
        <p:sp>
          <p:nvSpPr>
            <p:cNvPr id="622"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623"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grpSp>
        <p:nvGrpSpPr>
          <p:cNvPr id="627" name="Group 10"/>
          <p:cNvGrpSpPr/>
          <p:nvPr/>
        </p:nvGrpSpPr>
        <p:grpSpPr>
          <a:xfrm>
            <a:off x="-5" y="1072651"/>
            <a:ext cx="9288387" cy="53112"/>
            <a:chOff x="0" y="0"/>
            <a:chExt cx="9288386" cy="53110"/>
          </a:xfrm>
        </p:grpSpPr>
        <p:sp>
          <p:nvSpPr>
            <p:cNvPr id="625"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626"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628" name="Body Level One…"/>
          <p:cNvSpPr txBox="1">
            <a:spLocks noGrp="1"/>
          </p:cNvSpPr>
          <p:nvPr>
            <p:ph type="body" sz="quarter" idx="1"/>
          </p:nvPr>
        </p:nvSpPr>
        <p:spPr>
          <a:xfrm>
            <a:off x="304800" y="1413932"/>
            <a:ext cx="5691717" cy="639763"/>
          </a:xfrm>
          <a:prstGeom prst="rect">
            <a:avLst/>
          </a:prstGeom>
        </p:spPr>
        <p:txBody>
          <a:bodyPr lIns="0" tIns="0" rIns="0" bIns="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629" name="Text Placeholder 4"/>
          <p:cNvSpPr>
            <a:spLocks noGrp="1"/>
          </p:cNvSpPr>
          <p:nvPr>
            <p:ph type="body" sz="quarter" idx="21"/>
          </p:nvPr>
        </p:nvSpPr>
        <p:spPr>
          <a:xfrm>
            <a:off x="6193368" y="1413931"/>
            <a:ext cx="5693837" cy="639766"/>
          </a:xfrm>
          <a:prstGeom prst="rect">
            <a:avLst/>
          </a:prstGeom>
        </p:spPr>
        <p:txBody>
          <a:bodyPr lIns="0" tIns="0" rIns="0" bIns="0" anchor="b"/>
          <a:lstStyle/>
          <a:p>
            <a:endParaRPr/>
          </a:p>
        </p:txBody>
      </p:sp>
      <p:sp>
        <p:nvSpPr>
          <p:cNvPr id="630" name="Title Text"/>
          <p:cNvSpPr txBox="1">
            <a:spLocks noGrp="1"/>
          </p:cNvSpPr>
          <p:nvPr>
            <p:ph type="title"/>
          </p:nvPr>
        </p:nvSpPr>
        <p:spPr>
          <a:xfrm>
            <a:off x="304800" y="131714"/>
            <a:ext cx="11582400" cy="939804"/>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631"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85603820"/>
      </p:ext>
    </p:extLst>
  </p:cSld>
  <p:clrMapOvr>
    <a:masterClrMapping/>
  </p:clrMapOvr>
  <p:transition spd="med"/>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type="tx">
  <p:cSld name="8_Title Slide">
    <p:spTree>
      <p:nvGrpSpPr>
        <p:cNvPr id="1" name=""/>
        <p:cNvGrpSpPr/>
        <p:nvPr/>
      </p:nvGrpSpPr>
      <p:grpSpPr>
        <a:xfrm>
          <a:off x="0" y="0"/>
          <a:ext cx="0" cy="0"/>
          <a:chOff x="0" y="0"/>
          <a:chExt cx="0" cy="0"/>
        </a:xfrm>
      </p:grpSpPr>
      <p:pic>
        <p:nvPicPr>
          <p:cNvPr id="638" name="Picture 3" descr="Picture 3"/>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639" name="Subtitle 2"/>
          <p:cNvSpPr txBox="1"/>
          <p:nvPr/>
        </p:nvSpPr>
        <p:spPr>
          <a:xfrm>
            <a:off x="1717502" y="6099204"/>
            <a:ext cx="9360060" cy="5323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b">
            <a:normAutofit/>
          </a:bodyPr>
          <a:lstStyle/>
          <a:p>
            <a:pPr algn="r">
              <a:spcBef>
                <a:spcPts val="200"/>
              </a:spcBef>
              <a:defRPr sz="1000" b="1">
                <a:solidFill>
                  <a:srgbClr val="363636"/>
                </a:solidFill>
                <a:latin typeface="Arial"/>
                <a:ea typeface="Arial"/>
                <a:cs typeface="Arial"/>
                <a:sym typeface="Arial"/>
              </a:defRPr>
            </a:pPr>
            <a:r>
              <a:t>Supported by Eli Lilly and Company.</a:t>
            </a:r>
          </a:p>
          <a:p>
            <a:pPr algn="r">
              <a:spcBef>
                <a:spcPts val="200"/>
              </a:spcBef>
              <a:defRPr sz="1000">
                <a:solidFill>
                  <a:srgbClr val="363636"/>
                </a:solidFill>
                <a:latin typeface="Arial"/>
                <a:ea typeface="Arial"/>
                <a:cs typeface="Arial"/>
                <a:sym typeface="Arial"/>
              </a:defRPr>
            </a:pPr>
            <a:r>
              <a:t> Eli Lilly and Company has not influenced the content of this publication</a:t>
            </a:r>
          </a:p>
        </p:txBody>
      </p:sp>
      <p:sp>
        <p:nvSpPr>
          <p:cNvPr id="640"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342296624"/>
      </p:ext>
    </p:extLst>
  </p:cSld>
  <p:clrMapOvr>
    <a:masterClrMapping/>
  </p:clrMapOvr>
  <p:transition spd="med"/>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type="tx">
  <p:cSld name="2_Comparison">
    <p:spTree>
      <p:nvGrpSpPr>
        <p:cNvPr id="1" name=""/>
        <p:cNvGrpSpPr/>
        <p:nvPr/>
      </p:nvGrpSpPr>
      <p:grpSpPr>
        <a:xfrm>
          <a:off x="0" y="0"/>
          <a:ext cx="0" cy="0"/>
          <a:chOff x="0" y="0"/>
          <a:chExt cx="0" cy="0"/>
        </a:xfrm>
      </p:grpSpPr>
      <p:grpSp>
        <p:nvGrpSpPr>
          <p:cNvPr id="649" name="Group 4"/>
          <p:cNvGrpSpPr/>
          <p:nvPr/>
        </p:nvGrpSpPr>
        <p:grpSpPr>
          <a:xfrm>
            <a:off x="-4" y="6791321"/>
            <a:ext cx="12192005" cy="66682"/>
            <a:chOff x="-1" y="-1"/>
            <a:chExt cx="12192003" cy="66680"/>
          </a:xfrm>
        </p:grpSpPr>
        <p:sp>
          <p:nvSpPr>
            <p:cNvPr id="647"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648"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grpSp>
        <p:nvGrpSpPr>
          <p:cNvPr id="652" name="Group 10"/>
          <p:cNvGrpSpPr/>
          <p:nvPr/>
        </p:nvGrpSpPr>
        <p:grpSpPr>
          <a:xfrm>
            <a:off x="-5" y="1072651"/>
            <a:ext cx="9288387" cy="53112"/>
            <a:chOff x="0" y="0"/>
            <a:chExt cx="9288386" cy="53110"/>
          </a:xfrm>
        </p:grpSpPr>
        <p:sp>
          <p:nvSpPr>
            <p:cNvPr id="650"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651"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653" name="Body Level One…"/>
          <p:cNvSpPr txBox="1">
            <a:spLocks noGrp="1"/>
          </p:cNvSpPr>
          <p:nvPr>
            <p:ph type="body" sz="quarter" idx="1"/>
          </p:nvPr>
        </p:nvSpPr>
        <p:spPr>
          <a:xfrm>
            <a:off x="304800" y="1413932"/>
            <a:ext cx="5691717" cy="639763"/>
          </a:xfrm>
          <a:prstGeom prst="rect">
            <a:avLst/>
          </a:prstGeom>
        </p:spPr>
        <p:txBody>
          <a:bodyPr lIns="0" tIns="0" rIns="0" bIns="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654" name="Text Placeholder 4"/>
          <p:cNvSpPr>
            <a:spLocks noGrp="1"/>
          </p:cNvSpPr>
          <p:nvPr>
            <p:ph type="body" sz="quarter" idx="21"/>
          </p:nvPr>
        </p:nvSpPr>
        <p:spPr>
          <a:xfrm>
            <a:off x="6193366" y="1413931"/>
            <a:ext cx="5693838" cy="639766"/>
          </a:xfrm>
          <a:prstGeom prst="rect">
            <a:avLst/>
          </a:prstGeom>
        </p:spPr>
        <p:txBody>
          <a:bodyPr lIns="0" tIns="0" rIns="0" bIns="0" anchor="b"/>
          <a:lstStyle/>
          <a:p>
            <a:endParaRPr/>
          </a:p>
        </p:txBody>
      </p:sp>
      <p:sp>
        <p:nvSpPr>
          <p:cNvPr id="655" name="Title Text"/>
          <p:cNvSpPr txBox="1">
            <a:spLocks noGrp="1"/>
          </p:cNvSpPr>
          <p:nvPr>
            <p:ph type="title"/>
          </p:nvPr>
        </p:nvSpPr>
        <p:spPr>
          <a:xfrm>
            <a:off x="304800" y="137765"/>
            <a:ext cx="11582400" cy="939804"/>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656" name="Slide Number"/>
          <p:cNvSpPr txBox="1">
            <a:spLocks noGrp="1"/>
          </p:cNvSpPr>
          <p:nvPr>
            <p:ph type="sldNum" sz="quarter" idx="2"/>
          </p:nvPr>
        </p:nvSpPr>
        <p:spPr>
          <a:xfrm>
            <a:off x="8463948" y="6224225"/>
            <a:ext cx="273652" cy="264251"/>
          </a:xfrm>
          <a:prstGeom prst="rect">
            <a:avLst/>
          </a:prstGeom>
        </p:spPr>
        <p:txBody>
          <a:bodyPr lIns="45718" tIns="45718" rIns="45718" bIns="45718"/>
          <a:lstStyle>
            <a:lvl1pPr algn="r">
              <a:defRPr sz="1200">
                <a:solidFill>
                  <a:srgbClr val="96969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916277551"/>
      </p:ext>
    </p:extLst>
  </p:cSld>
  <p:clrMapOvr>
    <a:masterClrMapping/>
  </p:clrMapOvr>
  <p:transition spd="med"/>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x">
  <p:cSld name="10_Title Slide">
    <p:bg>
      <p:bgPr>
        <a:solidFill>
          <a:srgbClr val="E7E6E6"/>
        </a:solidFill>
        <a:effectLst/>
      </p:bgPr>
    </p:bg>
    <p:spTree>
      <p:nvGrpSpPr>
        <p:cNvPr id="1" name=""/>
        <p:cNvGrpSpPr/>
        <p:nvPr/>
      </p:nvGrpSpPr>
      <p:grpSpPr>
        <a:xfrm>
          <a:off x="0" y="0"/>
          <a:ext cx="0" cy="0"/>
          <a:chOff x="0" y="0"/>
          <a:chExt cx="0" cy="0"/>
        </a:xfrm>
      </p:grpSpPr>
      <p:sp>
        <p:nvSpPr>
          <p:cNvPr id="663" name="Block Arc 30"/>
          <p:cNvSpPr/>
          <p:nvPr/>
        </p:nvSpPr>
        <p:spPr>
          <a:xfrm rot="5400000">
            <a:off x="-1079014" y="1851920"/>
            <a:ext cx="5419621" cy="11240946"/>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anchor="ctr"/>
          <a:lstStyle/>
          <a:p>
            <a:pPr algn="ctr">
              <a:defRPr>
                <a:solidFill>
                  <a:srgbClr val="969696"/>
                </a:solidFill>
                <a:latin typeface="Arial"/>
                <a:ea typeface="Arial"/>
                <a:cs typeface="Arial"/>
                <a:sym typeface="Arial"/>
              </a:defRPr>
            </a:pPr>
            <a:endParaRPr/>
          </a:p>
        </p:txBody>
      </p:sp>
      <p:sp>
        <p:nvSpPr>
          <p:cNvPr id="664" name="Block Arc 31"/>
          <p:cNvSpPr/>
          <p:nvPr/>
        </p:nvSpPr>
        <p:spPr>
          <a:xfrm rot="16200000">
            <a:off x="-2350599" y="-3066921"/>
            <a:ext cx="8270030" cy="11588696"/>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anchor="ctr"/>
          <a:lstStyle/>
          <a:p>
            <a:pPr algn="ctr">
              <a:defRPr>
                <a:solidFill>
                  <a:srgbClr val="969696"/>
                </a:solidFill>
                <a:latin typeface="Arial"/>
                <a:ea typeface="Arial"/>
                <a:cs typeface="Arial"/>
                <a:sym typeface="Arial"/>
              </a:defRPr>
            </a:pPr>
            <a:endParaRPr/>
          </a:p>
        </p:txBody>
      </p:sp>
      <p:sp>
        <p:nvSpPr>
          <p:cNvPr id="665" name="Oval 27"/>
          <p:cNvSpPr/>
          <p:nvPr/>
        </p:nvSpPr>
        <p:spPr>
          <a:xfrm>
            <a:off x="-3773437" y="-1171954"/>
            <a:ext cx="11117616" cy="11117614"/>
          </a:xfrm>
          <a:prstGeom prst="ellipse">
            <a:avLst/>
          </a:prstGeom>
          <a:solidFill>
            <a:srgbClr val="FFFFF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pic>
        <p:nvPicPr>
          <p:cNvPr id="666"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667" name="Presentation title here"/>
          <p:cNvSpPr txBox="1">
            <a:spLocks noGrp="1"/>
          </p:cNvSpPr>
          <p:nvPr>
            <p:ph type="title" hasCustomPrompt="1"/>
          </p:nvPr>
        </p:nvSpPr>
        <p:spPr>
          <a:xfrm>
            <a:off x="609601" y="3182241"/>
            <a:ext cx="4450404" cy="1960567"/>
          </a:xfrm>
          <a:prstGeom prst="rect">
            <a:avLst/>
          </a:prstGeom>
        </p:spPr>
        <p:txBody>
          <a:bodyPr lIns="45718" tIns="45718" rIns="45718" bIns="45718" anchor="b"/>
          <a:lstStyle>
            <a:lvl1pPr>
              <a:defRPr sz="4400">
                <a:solidFill>
                  <a:srgbClr val="171716"/>
                </a:solidFill>
              </a:defRPr>
            </a:lvl1pPr>
          </a:lstStyle>
          <a:p>
            <a:r>
              <a:t>Presentation title here</a:t>
            </a:r>
          </a:p>
        </p:txBody>
      </p:sp>
      <p:sp>
        <p:nvSpPr>
          <p:cNvPr id="668" name="Body Level One…"/>
          <p:cNvSpPr txBox="1">
            <a:spLocks noGrp="1"/>
          </p:cNvSpPr>
          <p:nvPr>
            <p:ph type="body" sz="quarter" idx="1"/>
          </p:nvPr>
        </p:nvSpPr>
        <p:spPr>
          <a:xfrm>
            <a:off x="609601" y="5293485"/>
            <a:ext cx="4450404" cy="345852"/>
          </a:xfrm>
          <a:prstGeom prst="rect">
            <a:avLst/>
          </a:prstGeom>
        </p:spPr>
        <p:txBody>
          <a:bodyPr lIns="45718" tIns="45718" rIns="45718" bIns="45718"/>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grpSp>
        <p:nvGrpSpPr>
          <p:cNvPr id="671" name="Group 8"/>
          <p:cNvGrpSpPr/>
          <p:nvPr/>
        </p:nvGrpSpPr>
        <p:grpSpPr>
          <a:xfrm>
            <a:off x="-4" y="5224321"/>
            <a:ext cx="4450410" cy="1"/>
            <a:chOff x="0" y="0"/>
            <a:chExt cx="4450408" cy="0"/>
          </a:xfrm>
        </p:grpSpPr>
        <p:sp>
          <p:nvSpPr>
            <p:cNvPr id="669" name="Straight Connector 23"/>
            <p:cNvSpPr/>
            <p:nvPr/>
          </p:nvSpPr>
          <p:spPr>
            <a:xfrm>
              <a:off x="678379" y="0"/>
              <a:ext cx="3772030"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670" name="Straight Connector 6"/>
            <p:cNvSpPr/>
            <p:nvPr/>
          </p:nvSpPr>
          <p:spPr>
            <a:xfrm>
              <a:off x="0" y="0"/>
              <a:ext cx="3772030"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sp>
        <p:nvSpPr>
          <p:cNvPr id="672" name="Freeform: Shape 29"/>
          <p:cNvSpPr>
            <a:spLocks noGrp="1"/>
          </p:cNvSpPr>
          <p:nvPr>
            <p:ph type="pic" idx="21"/>
          </p:nvPr>
        </p:nvSpPr>
        <p:spPr>
          <a:xfrm>
            <a:off x="5563467" y="0"/>
            <a:ext cx="6628535" cy="6858000"/>
          </a:xfrm>
          <a:prstGeom prst="rect">
            <a:avLst/>
          </a:prstGeom>
        </p:spPr>
        <p:txBody>
          <a:bodyPr lIns="91439" tIns="45719" rIns="91439" bIns="45719">
            <a:noAutofit/>
          </a:bodyPr>
          <a:lstStyle/>
          <a:p>
            <a:endParaRPr/>
          </a:p>
        </p:txBody>
      </p:sp>
      <p:sp>
        <p:nvSpPr>
          <p:cNvPr id="673"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028689434"/>
      </p:ext>
    </p:extLst>
  </p:cSld>
  <p:clrMapOvr>
    <a:masterClrMapping/>
  </p:clrMapOvr>
  <p:transition spd="med"/>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type="tx">
  <p:cSld name="11_Title Slide">
    <p:spTree>
      <p:nvGrpSpPr>
        <p:cNvPr id="1" name=""/>
        <p:cNvGrpSpPr/>
        <p:nvPr/>
      </p:nvGrpSpPr>
      <p:grpSpPr>
        <a:xfrm>
          <a:off x="0" y="0"/>
          <a:ext cx="0" cy="0"/>
          <a:chOff x="0" y="0"/>
          <a:chExt cx="0" cy="0"/>
        </a:xfrm>
      </p:grpSpPr>
      <p:pic>
        <p:nvPicPr>
          <p:cNvPr id="680"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681" name="Picture Placeholder 21"/>
          <p:cNvSpPr>
            <a:spLocks noGrp="1"/>
          </p:cNvSpPr>
          <p:nvPr>
            <p:ph type="pic" sz="half" idx="21"/>
          </p:nvPr>
        </p:nvSpPr>
        <p:spPr>
          <a:xfrm>
            <a:off x="678378" y="766380"/>
            <a:ext cx="5325206" cy="5325239"/>
          </a:xfrm>
          <a:prstGeom prst="rect">
            <a:avLst/>
          </a:prstGeom>
          <a:ln w="63500">
            <a:solidFill>
              <a:srgbClr val="74707C"/>
            </a:solidFill>
            <a:round/>
          </a:ln>
        </p:spPr>
        <p:txBody>
          <a:bodyPr lIns="91439" tIns="45719" rIns="91439" bIns="45719">
            <a:noAutofit/>
          </a:bodyPr>
          <a:lstStyle/>
          <a:p>
            <a:endParaRPr/>
          </a:p>
        </p:txBody>
      </p:sp>
      <p:pic>
        <p:nvPicPr>
          <p:cNvPr id="682" name="Picture 7" descr="Picture 7"/>
          <p:cNvPicPr>
            <a:picLocks noChangeAspect="1"/>
          </p:cNvPicPr>
          <p:nvPr/>
        </p:nvPicPr>
        <p:blipFill>
          <a:blip r:embed="rId3"/>
          <a:stretch>
            <a:fillRect/>
          </a:stretch>
        </p:blipFill>
        <p:spPr>
          <a:xfrm>
            <a:off x="6605519" y="720500"/>
            <a:ext cx="2700531" cy="980954"/>
          </a:xfrm>
          <a:prstGeom prst="rect">
            <a:avLst/>
          </a:prstGeom>
          <a:ln w="12700">
            <a:miter lim="400000"/>
          </a:ln>
        </p:spPr>
      </p:pic>
      <p:sp>
        <p:nvSpPr>
          <p:cNvPr id="683" name="Presentation title here"/>
          <p:cNvSpPr txBox="1">
            <a:spLocks noGrp="1"/>
          </p:cNvSpPr>
          <p:nvPr>
            <p:ph type="title" hasCustomPrompt="1"/>
          </p:nvPr>
        </p:nvSpPr>
        <p:spPr>
          <a:xfrm>
            <a:off x="6635219" y="2838896"/>
            <a:ext cx="4450404" cy="1379559"/>
          </a:xfrm>
          <a:prstGeom prst="rect">
            <a:avLst/>
          </a:prstGeom>
        </p:spPr>
        <p:txBody>
          <a:bodyPr lIns="0" tIns="0" rIns="0" bIns="0" anchor="b"/>
          <a:lstStyle>
            <a:lvl1pPr>
              <a:defRPr sz="4400">
                <a:solidFill>
                  <a:srgbClr val="171716"/>
                </a:solidFill>
              </a:defRPr>
            </a:lvl1pPr>
          </a:lstStyle>
          <a:p>
            <a:r>
              <a:t>Presentation title here</a:t>
            </a:r>
          </a:p>
        </p:txBody>
      </p:sp>
      <p:sp>
        <p:nvSpPr>
          <p:cNvPr id="684" name="Body Level One…"/>
          <p:cNvSpPr txBox="1">
            <a:spLocks noGrp="1"/>
          </p:cNvSpPr>
          <p:nvPr>
            <p:ph type="body" sz="quarter" idx="1"/>
          </p:nvPr>
        </p:nvSpPr>
        <p:spPr>
          <a:xfrm>
            <a:off x="6635219" y="4369129"/>
            <a:ext cx="4450404" cy="345852"/>
          </a:xfrm>
          <a:prstGeom prst="rect">
            <a:avLst/>
          </a:prstGeom>
        </p:spPr>
        <p:txBody>
          <a:bodyPr lIns="0" tIns="0" rIns="0" bIns="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grpSp>
        <p:nvGrpSpPr>
          <p:cNvPr id="687" name="Group 8"/>
          <p:cNvGrpSpPr/>
          <p:nvPr/>
        </p:nvGrpSpPr>
        <p:grpSpPr>
          <a:xfrm>
            <a:off x="6635217" y="4261630"/>
            <a:ext cx="4450410" cy="12705"/>
            <a:chOff x="0" y="0"/>
            <a:chExt cx="4450408" cy="12704"/>
          </a:xfrm>
        </p:grpSpPr>
        <p:sp>
          <p:nvSpPr>
            <p:cNvPr id="685" name="Straight Connector 23"/>
            <p:cNvSpPr/>
            <p:nvPr/>
          </p:nvSpPr>
          <p:spPr>
            <a:xfrm flipH="1" flipV="1">
              <a:off x="-1" y="0"/>
              <a:ext cx="3772030" cy="12705"/>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686" name="Straight Connector 6"/>
            <p:cNvSpPr/>
            <p:nvPr/>
          </p:nvSpPr>
          <p:spPr>
            <a:xfrm flipH="1" flipV="1">
              <a:off x="678378" y="0"/>
              <a:ext cx="3772030" cy="12705"/>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sp>
        <p:nvSpPr>
          <p:cNvPr id="688" name="Text Placeholder 52"/>
          <p:cNvSpPr>
            <a:spLocks noGrp="1"/>
          </p:cNvSpPr>
          <p:nvPr>
            <p:ph type="body" sz="quarter" idx="22" hasCustomPrompt="1"/>
          </p:nvPr>
        </p:nvSpPr>
        <p:spPr>
          <a:xfrm>
            <a:off x="6667499" y="5852423"/>
            <a:ext cx="2851902" cy="273780"/>
          </a:xfrm>
          <a:prstGeom prst="rect">
            <a:avLst/>
          </a:prstGeom>
        </p:spPr>
        <p:txBody>
          <a:bodyPr lIns="0" tIns="0" rIns="0" bIns="0" anchor="b"/>
          <a:lstStyle>
            <a:lvl1pPr marL="0" indent="0">
              <a:lnSpc>
                <a:spcPts val="1900"/>
              </a:lnSpc>
              <a:buClrTx/>
              <a:buSzTx/>
              <a:buFontTx/>
              <a:buNone/>
              <a:defRPr sz="1400">
                <a:solidFill>
                  <a:srgbClr val="171716"/>
                </a:solidFill>
              </a:defRPr>
            </a:lvl1pPr>
          </a:lstStyle>
          <a:p>
            <a:r>
              <a:t>DATE</a:t>
            </a:r>
          </a:p>
        </p:txBody>
      </p:sp>
      <p:sp>
        <p:nvSpPr>
          <p:cNvPr id="689"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935069231"/>
      </p:ext>
    </p:extLst>
  </p:cSld>
  <p:clrMapOvr>
    <a:masterClrMapping/>
  </p:clrMapOvr>
  <p:transition spd="med"/>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tx">
  <p:cSld name="12_Title Slide">
    <p:spTree>
      <p:nvGrpSpPr>
        <p:cNvPr id="1" name=""/>
        <p:cNvGrpSpPr/>
        <p:nvPr/>
      </p:nvGrpSpPr>
      <p:grpSpPr>
        <a:xfrm>
          <a:off x="0" y="0"/>
          <a:ext cx="0" cy="0"/>
          <a:chOff x="0" y="0"/>
          <a:chExt cx="0" cy="0"/>
        </a:xfrm>
      </p:grpSpPr>
      <p:sp>
        <p:nvSpPr>
          <p:cNvPr id="69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697" name="Rectangle 36"/>
          <p:cNvSpPr/>
          <p:nvPr/>
        </p:nvSpPr>
        <p:spPr>
          <a:xfrm>
            <a:off x="11060234" y="6256716"/>
            <a:ext cx="660281" cy="575887"/>
          </a:xfrm>
          <a:prstGeom prst="rect">
            <a:avLst/>
          </a:prstGeom>
          <a:solidFill>
            <a:srgbClr val="FFFFF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698" name="Freeform: Shape 25"/>
          <p:cNvSpPr/>
          <p:nvPr/>
        </p:nvSpPr>
        <p:spPr>
          <a:xfrm flipH="1">
            <a:off x="7425241" y="-1098073"/>
            <a:ext cx="4749021"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699"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700" name="Presentation title here"/>
          <p:cNvSpPr txBox="1">
            <a:spLocks noGrp="1"/>
          </p:cNvSpPr>
          <p:nvPr>
            <p:ph type="title" hasCustomPrompt="1"/>
          </p:nvPr>
        </p:nvSpPr>
        <p:spPr>
          <a:xfrm>
            <a:off x="629785" y="3182241"/>
            <a:ext cx="4450406" cy="1960567"/>
          </a:xfrm>
          <a:prstGeom prst="rect">
            <a:avLst/>
          </a:prstGeom>
        </p:spPr>
        <p:txBody>
          <a:bodyPr lIns="45718" tIns="45718" rIns="45718" bIns="45718" anchor="b"/>
          <a:lstStyle>
            <a:lvl1pPr>
              <a:defRPr sz="4400">
                <a:solidFill>
                  <a:srgbClr val="171716"/>
                </a:solidFill>
              </a:defRPr>
            </a:lvl1pPr>
          </a:lstStyle>
          <a:p>
            <a:r>
              <a:t>Presentation title here</a:t>
            </a:r>
          </a:p>
        </p:txBody>
      </p:sp>
      <p:sp>
        <p:nvSpPr>
          <p:cNvPr id="701" name="Body Level One…"/>
          <p:cNvSpPr txBox="1">
            <a:spLocks noGrp="1"/>
          </p:cNvSpPr>
          <p:nvPr>
            <p:ph type="body" sz="quarter" idx="1"/>
          </p:nvPr>
        </p:nvSpPr>
        <p:spPr>
          <a:xfrm>
            <a:off x="629785" y="5293485"/>
            <a:ext cx="4450406" cy="345852"/>
          </a:xfrm>
          <a:prstGeom prst="rect">
            <a:avLst/>
          </a:prstGeom>
        </p:spPr>
        <p:txBody>
          <a:bodyPr lIns="45718" tIns="45718" rIns="45718" bIns="45718"/>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sp>
        <p:nvSpPr>
          <p:cNvPr id="702" name="Picture Placeholder 31"/>
          <p:cNvSpPr>
            <a:spLocks noGrp="1"/>
          </p:cNvSpPr>
          <p:nvPr>
            <p:ph type="pic" sz="half" idx="21"/>
          </p:nvPr>
        </p:nvSpPr>
        <p:spPr>
          <a:xfrm>
            <a:off x="7636105" y="0"/>
            <a:ext cx="4555896" cy="6858000"/>
          </a:xfrm>
          <a:prstGeom prst="rect">
            <a:avLst/>
          </a:prstGeom>
        </p:spPr>
        <p:txBody>
          <a:bodyPr lIns="91439" tIns="45719" rIns="91439" bIns="45719">
            <a:noAutofit/>
          </a:bodyPr>
          <a:lstStyle/>
          <a:p>
            <a:endParaRPr/>
          </a:p>
        </p:txBody>
      </p:sp>
      <p:grpSp>
        <p:nvGrpSpPr>
          <p:cNvPr id="705" name="Group 33"/>
          <p:cNvGrpSpPr/>
          <p:nvPr/>
        </p:nvGrpSpPr>
        <p:grpSpPr>
          <a:xfrm>
            <a:off x="-4" y="5224321"/>
            <a:ext cx="4450410" cy="1"/>
            <a:chOff x="0" y="0"/>
            <a:chExt cx="4450408" cy="0"/>
          </a:xfrm>
        </p:grpSpPr>
        <p:sp>
          <p:nvSpPr>
            <p:cNvPr id="703" name="Straight Connector 34"/>
            <p:cNvSpPr/>
            <p:nvPr/>
          </p:nvSpPr>
          <p:spPr>
            <a:xfrm>
              <a:off x="678379" y="0"/>
              <a:ext cx="3772030"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704" name="Straight Connector 35"/>
            <p:cNvSpPr/>
            <p:nvPr/>
          </p:nvSpPr>
          <p:spPr>
            <a:xfrm>
              <a:off x="0" y="0"/>
              <a:ext cx="3772030"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pic>
        <p:nvPicPr>
          <p:cNvPr id="706"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707"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089557545"/>
      </p:ext>
    </p:extLst>
  </p:cSld>
  <p:clrMapOvr>
    <a:masterClrMapping/>
  </p:clrMapOvr>
  <p:transition spd="med"/>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type="tx">
  <p:cSld name="13_Title Slide">
    <p:spTree>
      <p:nvGrpSpPr>
        <p:cNvPr id="1" name=""/>
        <p:cNvGrpSpPr/>
        <p:nvPr/>
      </p:nvGrpSpPr>
      <p:grpSpPr>
        <a:xfrm>
          <a:off x="0" y="0"/>
          <a:ext cx="0" cy="0"/>
          <a:chOff x="0" y="0"/>
          <a:chExt cx="0" cy="0"/>
        </a:xfrm>
      </p:grpSpPr>
      <p:sp>
        <p:nvSpPr>
          <p:cNvPr id="71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715" name="Picture Placeholder 18"/>
          <p:cNvSpPr>
            <a:spLocks noGrp="1"/>
          </p:cNvSpPr>
          <p:nvPr>
            <p:ph type="pic" sz="half" idx="21"/>
          </p:nvPr>
        </p:nvSpPr>
        <p:spPr>
          <a:xfrm>
            <a:off x="2011363" y="2133600"/>
            <a:ext cx="10180637" cy="1902162"/>
          </a:xfrm>
          <a:prstGeom prst="rect">
            <a:avLst/>
          </a:prstGeom>
        </p:spPr>
        <p:txBody>
          <a:bodyPr lIns="91439" tIns="45719" rIns="91439" bIns="45719">
            <a:noAutofit/>
          </a:bodyPr>
          <a:lstStyle/>
          <a:p>
            <a:endParaRPr/>
          </a:p>
        </p:txBody>
      </p:sp>
      <p:grpSp>
        <p:nvGrpSpPr>
          <p:cNvPr id="719" name="Group 13"/>
          <p:cNvGrpSpPr/>
          <p:nvPr/>
        </p:nvGrpSpPr>
        <p:grpSpPr>
          <a:xfrm>
            <a:off x="2011358" y="4135106"/>
            <a:ext cx="10180327" cy="68935"/>
            <a:chOff x="0" y="0"/>
            <a:chExt cx="10180326" cy="68934"/>
          </a:xfrm>
        </p:grpSpPr>
        <p:sp>
          <p:nvSpPr>
            <p:cNvPr id="716" name="Rectangle 14"/>
            <p:cNvSpPr/>
            <p:nvPr/>
          </p:nvSpPr>
          <p:spPr>
            <a:xfrm>
              <a:off x="-1" y="-1"/>
              <a:ext cx="3396023" cy="68936"/>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717" name="Rectangle 15"/>
            <p:cNvSpPr/>
            <p:nvPr/>
          </p:nvSpPr>
          <p:spPr>
            <a:xfrm>
              <a:off x="3392150" y="-1"/>
              <a:ext cx="3396023" cy="68936"/>
            </a:xfrm>
            <a:prstGeom prst="rect">
              <a:avLst/>
            </a:prstGeom>
            <a:solidFill>
              <a:srgbClr val="E83E1D"/>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718" name="Rectangle 16"/>
            <p:cNvSpPr/>
            <p:nvPr/>
          </p:nvSpPr>
          <p:spPr>
            <a:xfrm>
              <a:off x="6784302" y="-1"/>
              <a:ext cx="3396024" cy="68936"/>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720" name="Presentation title here"/>
          <p:cNvSpPr txBox="1">
            <a:spLocks noGrp="1"/>
          </p:cNvSpPr>
          <p:nvPr>
            <p:ph type="title" hasCustomPrompt="1"/>
          </p:nvPr>
        </p:nvSpPr>
        <p:spPr>
          <a:xfrm>
            <a:off x="2011359" y="4372311"/>
            <a:ext cx="9571043" cy="728549"/>
          </a:xfrm>
          <a:prstGeom prst="rect">
            <a:avLst/>
          </a:prstGeom>
        </p:spPr>
        <p:txBody>
          <a:bodyPr lIns="45718" tIns="45718" rIns="45718" bIns="45718" anchor="b"/>
          <a:lstStyle>
            <a:lvl1pPr>
              <a:defRPr sz="3600">
                <a:solidFill>
                  <a:srgbClr val="171716"/>
                </a:solidFill>
              </a:defRPr>
            </a:lvl1pPr>
          </a:lstStyle>
          <a:p>
            <a:r>
              <a:t>Presentation title here</a:t>
            </a:r>
          </a:p>
        </p:txBody>
      </p:sp>
      <p:sp>
        <p:nvSpPr>
          <p:cNvPr id="721" name="Body Level One…"/>
          <p:cNvSpPr txBox="1">
            <a:spLocks noGrp="1"/>
          </p:cNvSpPr>
          <p:nvPr>
            <p:ph type="body" sz="quarter" idx="1"/>
          </p:nvPr>
        </p:nvSpPr>
        <p:spPr>
          <a:xfrm>
            <a:off x="2011359" y="5182608"/>
            <a:ext cx="9571043" cy="345852"/>
          </a:xfrm>
          <a:prstGeom prst="rect">
            <a:avLst/>
          </a:prstGeom>
        </p:spPr>
        <p:txBody>
          <a:bodyPr lIns="45718" tIns="45718" rIns="45718" bIns="45718"/>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pic>
        <p:nvPicPr>
          <p:cNvPr id="722" name="ETOP_IBCSG_Partners_Byline_1L_RGB.jpg" descr="ETOP_IBCSG_Partners_Byline_1L_RGB.jpg"/>
          <p:cNvPicPr>
            <a:picLocks noChangeAspect="1"/>
          </p:cNvPicPr>
          <p:nvPr/>
        </p:nvPicPr>
        <p:blipFill>
          <a:blip r:embed="rId2"/>
          <a:stretch>
            <a:fillRect/>
          </a:stretch>
        </p:blipFill>
        <p:spPr>
          <a:xfrm>
            <a:off x="1942800" y="713707"/>
            <a:ext cx="3279358" cy="1412742"/>
          </a:xfrm>
          <a:prstGeom prst="rect">
            <a:avLst/>
          </a:prstGeom>
          <a:ln w="12700">
            <a:miter lim="400000"/>
          </a:ln>
        </p:spPr>
      </p:pic>
      <p:sp>
        <p:nvSpPr>
          <p:cNvPr id="723"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33717349"/>
      </p:ext>
    </p:extLst>
  </p:cSld>
  <p:clrMapOvr>
    <a:masterClrMapping/>
  </p:clrMapOvr>
  <p:transition spd="med"/>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tx">
  <p:cSld name="15_Title Slide">
    <p:spTree>
      <p:nvGrpSpPr>
        <p:cNvPr id="1" name=""/>
        <p:cNvGrpSpPr/>
        <p:nvPr/>
      </p:nvGrpSpPr>
      <p:grpSpPr>
        <a:xfrm>
          <a:off x="0" y="0"/>
          <a:ext cx="0" cy="0"/>
          <a:chOff x="0" y="0"/>
          <a:chExt cx="0" cy="0"/>
        </a:xfrm>
      </p:grpSpPr>
      <p:sp>
        <p:nvSpPr>
          <p:cNvPr id="73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731" name="Rectangle 1"/>
          <p:cNvSpPr/>
          <p:nvPr/>
        </p:nvSpPr>
        <p:spPr>
          <a:xfrm>
            <a:off x="11265406" y="6536652"/>
            <a:ext cx="151533" cy="188109"/>
          </a:xfrm>
          <a:prstGeom prst="rect">
            <a:avLst/>
          </a:prstGeom>
          <a:solidFill>
            <a:srgbClr val="FFFFFF"/>
          </a:solidFill>
          <a:ln w="12700">
            <a:solidFill>
              <a:srgbClr val="FFFFFF"/>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732"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121502573"/>
      </p:ext>
    </p:extLst>
  </p:cSld>
  <p:clrMapOvr>
    <a:masterClrMapping/>
  </p:clrMapOvr>
  <p:transition spd="med"/>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tx">
  <p:cSld name="11_Custom Layout">
    <p:spTree>
      <p:nvGrpSpPr>
        <p:cNvPr id="1" name=""/>
        <p:cNvGrpSpPr/>
        <p:nvPr/>
      </p:nvGrpSpPr>
      <p:grpSpPr>
        <a:xfrm>
          <a:off x="0" y="0"/>
          <a:ext cx="0" cy="0"/>
          <a:chOff x="0" y="0"/>
          <a:chExt cx="0" cy="0"/>
        </a:xfrm>
      </p:grpSpPr>
      <p:sp>
        <p:nvSpPr>
          <p:cNvPr id="73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740"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741" name="Body Level One…"/>
          <p:cNvSpPr txBox="1">
            <a:spLocks noGrp="1"/>
          </p:cNvSpPr>
          <p:nvPr>
            <p:ph type="body" sz="quarter" idx="1" hasCustomPrompt="1"/>
          </p:nvPr>
        </p:nvSpPr>
        <p:spPr>
          <a:xfrm>
            <a:off x="7678580" y="2061098"/>
            <a:ext cx="324412" cy="236826"/>
          </a:xfrm>
          <a:prstGeom prst="rect">
            <a:avLst/>
          </a:prstGeom>
        </p:spPr>
        <p:txBody>
          <a:bodyPr lIns="0" tIns="0" rIns="0" bIns="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r>
              <a:t>00</a:t>
            </a:r>
          </a:p>
          <a:p>
            <a:pPr lvl="1"/>
            <a:endParaRPr/>
          </a:p>
          <a:p>
            <a:pPr lvl="2"/>
            <a:endParaRPr/>
          </a:p>
          <a:p>
            <a:pPr lvl="3"/>
            <a:endParaRPr/>
          </a:p>
          <a:p>
            <a:pPr lvl="4"/>
            <a:endParaRPr/>
          </a:p>
        </p:txBody>
      </p:sp>
      <p:sp>
        <p:nvSpPr>
          <p:cNvPr id="742" name="Text Placeholder 52"/>
          <p:cNvSpPr>
            <a:spLocks noGrp="1"/>
          </p:cNvSpPr>
          <p:nvPr>
            <p:ph type="body" sz="quarter" idx="21" hasCustomPrompt="1"/>
          </p:nvPr>
        </p:nvSpPr>
        <p:spPr>
          <a:xfrm>
            <a:off x="7678580" y="2704239"/>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743" name="Text Placeholder 52"/>
          <p:cNvSpPr>
            <a:spLocks noGrp="1"/>
          </p:cNvSpPr>
          <p:nvPr>
            <p:ph type="body" sz="quarter" idx="22" hasCustomPrompt="1"/>
          </p:nvPr>
        </p:nvSpPr>
        <p:spPr>
          <a:xfrm>
            <a:off x="7678580" y="3342428"/>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744" name="Text Placeholder 52"/>
          <p:cNvSpPr>
            <a:spLocks noGrp="1"/>
          </p:cNvSpPr>
          <p:nvPr>
            <p:ph type="body" sz="quarter" idx="23" hasCustomPrompt="1"/>
          </p:nvPr>
        </p:nvSpPr>
        <p:spPr>
          <a:xfrm>
            <a:off x="7678580" y="3983323"/>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745" name="Text Placeholder 52"/>
          <p:cNvSpPr>
            <a:spLocks noGrp="1"/>
          </p:cNvSpPr>
          <p:nvPr>
            <p:ph type="body" sz="quarter" idx="24" hasCustomPrompt="1"/>
          </p:nvPr>
        </p:nvSpPr>
        <p:spPr>
          <a:xfrm>
            <a:off x="7678580" y="4630084"/>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746" name="Text Placeholder 52"/>
          <p:cNvSpPr>
            <a:spLocks noGrp="1"/>
          </p:cNvSpPr>
          <p:nvPr>
            <p:ph type="body" sz="quarter" idx="25"/>
          </p:nvPr>
        </p:nvSpPr>
        <p:spPr>
          <a:xfrm>
            <a:off x="8153478" y="2042622"/>
            <a:ext cx="2851901" cy="273780"/>
          </a:xfrm>
          <a:prstGeom prst="rect">
            <a:avLst/>
          </a:prstGeom>
        </p:spPr>
        <p:txBody>
          <a:bodyPr lIns="0" tIns="0" rIns="0" bIns="0"/>
          <a:lstStyle/>
          <a:p>
            <a:endParaRPr/>
          </a:p>
        </p:txBody>
      </p:sp>
      <p:sp>
        <p:nvSpPr>
          <p:cNvPr id="747" name="Text Placeholder 52"/>
          <p:cNvSpPr>
            <a:spLocks noGrp="1"/>
          </p:cNvSpPr>
          <p:nvPr>
            <p:ph type="body" sz="quarter" idx="26"/>
          </p:nvPr>
        </p:nvSpPr>
        <p:spPr>
          <a:xfrm>
            <a:off x="8153478" y="2685762"/>
            <a:ext cx="2851901" cy="273780"/>
          </a:xfrm>
          <a:prstGeom prst="rect">
            <a:avLst/>
          </a:prstGeom>
        </p:spPr>
        <p:txBody>
          <a:bodyPr lIns="0" tIns="0" rIns="0" bIns="0"/>
          <a:lstStyle/>
          <a:p>
            <a:endParaRPr/>
          </a:p>
        </p:txBody>
      </p:sp>
      <p:sp>
        <p:nvSpPr>
          <p:cNvPr id="748" name="Text Placeholder 52"/>
          <p:cNvSpPr>
            <a:spLocks noGrp="1"/>
          </p:cNvSpPr>
          <p:nvPr>
            <p:ph type="body" sz="quarter" idx="27"/>
          </p:nvPr>
        </p:nvSpPr>
        <p:spPr>
          <a:xfrm>
            <a:off x="8153478" y="3323949"/>
            <a:ext cx="2851901" cy="273780"/>
          </a:xfrm>
          <a:prstGeom prst="rect">
            <a:avLst/>
          </a:prstGeom>
        </p:spPr>
        <p:txBody>
          <a:bodyPr lIns="0" tIns="0" rIns="0" bIns="0"/>
          <a:lstStyle/>
          <a:p>
            <a:endParaRPr/>
          </a:p>
        </p:txBody>
      </p:sp>
      <p:sp>
        <p:nvSpPr>
          <p:cNvPr id="749" name="Text Placeholder 52"/>
          <p:cNvSpPr>
            <a:spLocks noGrp="1"/>
          </p:cNvSpPr>
          <p:nvPr>
            <p:ph type="body" sz="quarter" idx="28"/>
          </p:nvPr>
        </p:nvSpPr>
        <p:spPr>
          <a:xfrm>
            <a:off x="8153478" y="3964847"/>
            <a:ext cx="2851901" cy="273780"/>
          </a:xfrm>
          <a:prstGeom prst="rect">
            <a:avLst/>
          </a:prstGeom>
        </p:spPr>
        <p:txBody>
          <a:bodyPr lIns="0" tIns="0" rIns="0" bIns="0"/>
          <a:lstStyle/>
          <a:p>
            <a:endParaRPr/>
          </a:p>
        </p:txBody>
      </p:sp>
      <p:sp>
        <p:nvSpPr>
          <p:cNvPr id="750" name="Text Placeholder 52"/>
          <p:cNvSpPr>
            <a:spLocks noGrp="1"/>
          </p:cNvSpPr>
          <p:nvPr>
            <p:ph type="body" sz="quarter" idx="29"/>
          </p:nvPr>
        </p:nvSpPr>
        <p:spPr>
          <a:xfrm>
            <a:off x="8153478" y="4611606"/>
            <a:ext cx="2851901" cy="273780"/>
          </a:xfrm>
          <a:prstGeom prst="rect">
            <a:avLst/>
          </a:prstGeom>
        </p:spPr>
        <p:txBody>
          <a:bodyPr lIns="0" tIns="0" rIns="0" bIns="0"/>
          <a:lstStyle/>
          <a:p>
            <a:endParaRPr/>
          </a:p>
        </p:txBody>
      </p:sp>
      <p:sp>
        <p:nvSpPr>
          <p:cNvPr id="751" name="Agenda"/>
          <p:cNvSpPr txBox="1">
            <a:spLocks noGrp="1"/>
          </p:cNvSpPr>
          <p:nvPr>
            <p:ph type="title" hasCustomPrompt="1"/>
          </p:nvPr>
        </p:nvSpPr>
        <p:spPr>
          <a:xfrm>
            <a:off x="609601" y="1959279"/>
            <a:ext cx="3403602" cy="584779"/>
          </a:xfrm>
          <a:prstGeom prst="rect">
            <a:avLst/>
          </a:prstGeom>
        </p:spPr>
        <p:txBody>
          <a:bodyPr lIns="45718" tIns="45718" rIns="45718" bIns="45718"/>
          <a:lstStyle/>
          <a:p>
            <a:r>
              <a:t>Agenda</a:t>
            </a:r>
          </a:p>
        </p:txBody>
      </p:sp>
      <p:grpSp>
        <p:nvGrpSpPr>
          <p:cNvPr id="754" name="Group 22"/>
          <p:cNvGrpSpPr/>
          <p:nvPr/>
        </p:nvGrpSpPr>
        <p:grpSpPr>
          <a:xfrm>
            <a:off x="-2" y="1863525"/>
            <a:ext cx="2452694" cy="1"/>
            <a:chOff x="0" y="0"/>
            <a:chExt cx="2452692" cy="0"/>
          </a:xfrm>
        </p:grpSpPr>
        <p:sp>
          <p:nvSpPr>
            <p:cNvPr id="752"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753"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757" name="Group 31"/>
          <p:cNvGrpSpPr/>
          <p:nvPr/>
        </p:nvGrpSpPr>
        <p:grpSpPr>
          <a:xfrm>
            <a:off x="-8" y="6791320"/>
            <a:ext cx="12192013" cy="66685"/>
            <a:chOff x="-1" y="0"/>
            <a:chExt cx="12192011" cy="66683"/>
          </a:xfrm>
        </p:grpSpPr>
        <p:sp>
          <p:nvSpPr>
            <p:cNvPr id="755"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756"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pic>
        <p:nvPicPr>
          <p:cNvPr id="758" name="Picture 21" descr="Picture 21"/>
          <p:cNvPicPr>
            <a:picLocks noChangeAspect="1"/>
          </p:cNvPicPr>
          <p:nvPr/>
        </p:nvPicPr>
        <p:blipFill>
          <a:blip r:embed="rId2"/>
          <a:stretch>
            <a:fillRect/>
          </a:stretch>
        </p:blipFill>
        <p:spPr>
          <a:xfrm>
            <a:off x="9995351" y="457200"/>
            <a:ext cx="1625604" cy="590491"/>
          </a:xfrm>
          <a:prstGeom prst="rect">
            <a:avLst/>
          </a:prstGeom>
          <a:ln w="12700">
            <a:miter lim="400000"/>
          </a:ln>
        </p:spPr>
      </p:pic>
      <p:sp>
        <p:nvSpPr>
          <p:cNvPr id="759"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827585797"/>
      </p:ext>
    </p:extLst>
  </p:cSld>
  <p:clrMapOvr>
    <a:masterClrMapping/>
  </p:clrMapOvr>
  <p:transition spd="med"/>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tx">
  <p:cSld name="17_Custom Layout">
    <p:spTree>
      <p:nvGrpSpPr>
        <p:cNvPr id="1" name=""/>
        <p:cNvGrpSpPr/>
        <p:nvPr/>
      </p:nvGrpSpPr>
      <p:grpSpPr>
        <a:xfrm>
          <a:off x="0" y="0"/>
          <a:ext cx="0" cy="0"/>
          <a:chOff x="0" y="0"/>
          <a:chExt cx="0" cy="0"/>
        </a:xfrm>
      </p:grpSpPr>
      <p:sp>
        <p:nvSpPr>
          <p:cNvPr id="76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767"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014943024"/>
      </p:ext>
    </p:extLst>
  </p:cSld>
  <p:clrMapOvr>
    <a:masterClrMapping/>
  </p:clrMapOvr>
  <p:transition spd="med"/>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tx">
  <p:cSld name="23_Custom Layout">
    <p:spTree>
      <p:nvGrpSpPr>
        <p:cNvPr id="1" name=""/>
        <p:cNvGrpSpPr/>
        <p:nvPr/>
      </p:nvGrpSpPr>
      <p:grpSpPr>
        <a:xfrm>
          <a:off x="0" y="0"/>
          <a:ext cx="0" cy="0"/>
          <a:chOff x="0" y="0"/>
          <a:chExt cx="0" cy="0"/>
        </a:xfrm>
      </p:grpSpPr>
      <p:sp>
        <p:nvSpPr>
          <p:cNvPr id="77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775"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776" name="Body Level One…"/>
          <p:cNvSpPr txBox="1">
            <a:spLocks noGrp="1"/>
          </p:cNvSpPr>
          <p:nvPr>
            <p:ph type="body" sz="quarter" idx="1" hasCustomPrompt="1"/>
          </p:nvPr>
        </p:nvSpPr>
        <p:spPr>
          <a:xfrm>
            <a:off x="7678580" y="2061098"/>
            <a:ext cx="324412" cy="236826"/>
          </a:xfrm>
          <a:prstGeom prst="rect">
            <a:avLst/>
          </a:prstGeom>
        </p:spPr>
        <p:txBody>
          <a:bodyPr lIns="0" tIns="0" rIns="0" bIns="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r>
              <a:t>00</a:t>
            </a:r>
          </a:p>
          <a:p>
            <a:pPr lvl="1"/>
            <a:endParaRPr/>
          </a:p>
          <a:p>
            <a:pPr lvl="2"/>
            <a:endParaRPr/>
          </a:p>
          <a:p>
            <a:pPr lvl="3"/>
            <a:endParaRPr/>
          </a:p>
          <a:p>
            <a:pPr lvl="4"/>
            <a:endParaRPr/>
          </a:p>
        </p:txBody>
      </p:sp>
      <p:sp>
        <p:nvSpPr>
          <p:cNvPr id="777" name="Text Placeholder 52"/>
          <p:cNvSpPr>
            <a:spLocks noGrp="1"/>
          </p:cNvSpPr>
          <p:nvPr>
            <p:ph type="body" sz="quarter" idx="21" hasCustomPrompt="1"/>
          </p:nvPr>
        </p:nvSpPr>
        <p:spPr>
          <a:xfrm>
            <a:off x="7678580" y="2704239"/>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778" name="Text Placeholder 52"/>
          <p:cNvSpPr>
            <a:spLocks noGrp="1"/>
          </p:cNvSpPr>
          <p:nvPr>
            <p:ph type="body" sz="quarter" idx="22" hasCustomPrompt="1"/>
          </p:nvPr>
        </p:nvSpPr>
        <p:spPr>
          <a:xfrm>
            <a:off x="7678580" y="3342428"/>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779" name="Text Placeholder 52"/>
          <p:cNvSpPr>
            <a:spLocks noGrp="1"/>
          </p:cNvSpPr>
          <p:nvPr>
            <p:ph type="body" sz="quarter" idx="23" hasCustomPrompt="1"/>
          </p:nvPr>
        </p:nvSpPr>
        <p:spPr>
          <a:xfrm>
            <a:off x="7678580" y="3983323"/>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780" name="Text Placeholder 52"/>
          <p:cNvSpPr>
            <a:spLocks noGrp="1"/>
          </p:cNvSpPr>
          <p:nvPr>
            <p:ph type="body" sz="quarter" idx="24" hasCustomPrompt="1"/>
          </p:nvPr>
        </p:nvSpPr>
        <p:spPr>
          <a:xfrm>
            <a:off x="7678580" y="4630084"/>
            <a:ext cx="324412"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781" name="Text Placeholder 52"/>
          <p:cNvSpPr>
            <a:spLocks noGrp="1"/>
          </p:cNvSpPr>
          <p:nvPr>
            <p:ph type="body" sz="quarter" idx="25"/>
          </p:nvPr>
        </p:nvSpPr>
        <p:spPr>
          <a:xfrm>
            <a:off x="8153478" y="2042622"/>
            <a:ext cx="2851901" cy="273780"/>
          </a:xfrm>
          <a:prstGeom prst="rect">
            <a:avLst/>
          </a:prstGeom>
        </p:spPr>
        <p:txBody>
          <a:bodyPr lIns="0" tIns="0" rIns="0" bIns="0"/>
          <a:lstStyle/>
          <a:p>
            <a:endParaRPr/>
          </a:p>
        </p:txBody>
      </p:sp>
      <p:sp>
        <p:nvSpPr>
          <p:cNvPr id="782" name="Text Placeholder 52"/>
          <p:cNvSpPr>
            <a:spLocks noGrp="1"/>
          </p:cNvSpPr>
          <p:nvPr>
            <p:ph type="body" sz="quarter" idx="26"/>
          </p:nvPr>
        </p:nvSpPr>
        <p:spPr>
          <a:xfrm>
            <a:off x="8153478" y="2685762"/>
            <a:ext cx="2851901" cy="273780"/>
          </a:xfrm>
          <a:prstGeom prst="rect">
            <a:avLst/>
          </a:prstGeom>
        </p:spPr>
        <p:txBody>
          <a:bodyPr lIns="0" tIns="0" rIns="0" bIns="0"/>
          <a:lstStyle/>
          <a:p>
            <a:endParaRPr/>
          </a:p>
        </p:txBody>
      </p:sp>
      <p:sp>
        <p:nvSpPr>
          <p:cNvPr id="783" name="Text Placeholder 52"/>
          <p:cNvSpPr>
            <a:spLocks noGrp="1"/>
          </p:cNvSpPr>
          <p:nvPr>
            <p:ph type="body" sz="quarter" idx="27"/>
          </p:nvPr>
        </p:nvSpPr>
        <p:spPr>
          <a:xfrm>
            <a:off x="8153478" y="3323949"/>
            <a:ext cx="2851901" cy="273780"/>
          </a:xfrm>
          <a:prstGeom prst="rect">
            <a:avLst/>
          </a:prstGeom>
        </p:spPr>
        <p:txBody>
          <a:bodyPr lIns="0" tIns="0" rIns="0" bIns="0"/>
          <a:lstStyle/>
          <a:p>
            <a:endParaRPr/>
          </a:p>
        </p:txBody>
      </p:sp>
      <p:sp>
        <p:nvSpPr>
          <p:cNvPr id="784" name="Text Placeholder 52"/>
          <p:cNvSpPr>
            <a:spLocks noGrp="1"/>
          </p:cNvSpPr>
          <p:nvPr>
            <p:ph type="body" sz="quarter" idx="28"/>
          </p:nvPr>
        </p:nvSpPr>
        <p:spPr>
          <a:xfrm>
            <a:off x="8153478" y="3964847"/>
            <a:ext cx="2851901" cy="273780"/>
          </a:xfrm>
          <a:prstGeom prst="rect">
            <a:avLst/>
          </a:prstGeom>
        </p:spPr>
        <p:txBody>
          <a:bodyPr lIns="0" tIns="0" rIns="0" bIns="0"/>
          <a:lstStyle/>
          <a:p>
            <a:endParaRPr/>
          </a:p>
        </p:txBody>
      </p:sp>
      <p:sp>
        <p:nvSpPr>
          <p:cNvPr id="785" name="Text Placeholder 52"/>
          <p:cNvSpPr>
            <a:spLocks noGrp="1"/>
          </p:cNvSpPr>
          <p:nvPr>
            <p:ph type="body" sz="quarter" idx="29"/>
          </p:nvPr>
        </p:nvSpPr>
        <p:spPr>
          <a:xfrm>
            <a:off x="8153478" y="4611606"/>
            <a:ext cx="2851901" cy="273780"/>
          </a:xfrm>
          <a:prstGeom prst="rect">
            <a:avLst/>
          </a:prstGeom>
        </p:spPr>
        <p:txBody>
          <a:bodyPr lIns="0" tIns="0" rIns="0" bIns="0"/>
          <a:lstStyle/>
          <a:p>
            <a:endParaRPr/>
          </a:p>
        </p:txBody>
      </p:sp>
      <p:sp>
        <p:nvSpPr>
          <p:cNvPr id="786" name="Agenda"/>
          <p:cNvSpPr txBox="1">
            <a:spLocks noGrp="1"/>
          </p:cNvSpPr>
          <p:nvPr>
            <p:ph type="title" hasCustomPrompt="1"/>
          </p:nvPr>
        </p:nvSpPr>
        <p:spPr>
          <a:xfrm>
            <a:off x="609601" y="1959279"/>
            <a:ext cx="3403602" cy="584779"/>
          </a:xfrm>
          <a:prstGeom prst="rect">
            <a:avLst/>
          </a:prstGeom>
        </p:spPr>
        <p:txBody>
          <a:bodyPr lIns="45718" tIns="45718" rIns="45718" bIns="45718"/>
          <a:lstStyle/>
          <a:p>
            <a:r>
              <a:t>Agenda</a:t>
            </a:r>
          </a:p>
        </p:txBody>
      </p:sp>
      <p:grpSp>
        <p:nvGrpSpPr>
          <p:cNvPr id="789" name="Group 22"/>
          <p:cNvGrpSpPr/>
          <p:nvPr/>
        </p:nvGrpSpPr>
        <p:grpSpPr>
          <a:xfrm>
            <a:off x="-2" y="1863525"/>
            <a:ext cx="2452694" cy="1"/>
            <a:chOff x="0" y="0"/>
            <a:chExt cx="2452692" cy="0"/>
          </a:xfrm>
        </p:grpSpPr>
        <p:sp>
          <p:nvSpPr>
            <p:cNvPr id="787"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788"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pic>
        <p:nvPicPr>
          <p:cNvPr id="790" name="Picture 33" descr="Picture 33"/>
          <p:cNvPicPr>
            <a:picLocks noChangeAspect="1"/>
          </p:cNvPicPr>
          <p:nvPr/>
        </p:nvPicPr>
        <p:blipFill>
          <a:blip r:embed="rId2"/>
          <a:stretch>
            <a:fillRect/>
          </a:stretch>
        </p:blipFill>
        <p:spPr>
          <a:xfrm>
            <a:off x="609600" y="5825654"/>
            <a:ext cx="1625600" cy="590495"/>
          </a:xfrm>
          <a:prstGeom prst="rect">
            <a:avLst/>
          </a:prstGeom>
          <a:ln w="12700">
            <a:miter lim="400000"/>
          </a:ln>
        </p:spPr>
      </p:pic>
      <p:grpSp>
        <p:nvGrpSpPr>
          <p:cNvPr id="793" name="Group 35"/>
          <p:cNvGrpSpPr/>
          <p:nvPr/>
        </p:nvGrpSpPr>
        <p:grpSpPr>
          <a:xfrm>
            <a:off x="-8" y="6791320"/>
            <a:ext cx="12192013" cy="66685"/>
            <a:chOff x="-1" y="0"/>
            <a:chExt cx="12192011" cy="66683"/>
          </a:xfrm>
        </p:grpSpPr>
        <p:sp>
          <p:nvSpPr>
            <p:cNvPr id="791" name="Rectangle 4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792" name="Rectangle 41"/>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794"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657441409"/>
      </p:ext>
    </p:extLst>
  </p:cSld>
  <p:clrMapOvr>
    <a:masterClrMapping/>
  </p:clrMapOvr>
  <p:transition spd="med"/>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tx">
  <p:cSld name="15_Custom Layout">
    <p:spTree>
      <p:nvGrpSpPr>
        <p:cNvPr id="1" name=""/>
        <p:cNvGrpSpPr/>
        <p:nvPr/>
      </p:nvGrpSpPr>
      <p:grpSpPr>
        <a:xfrm>
          <a:off x="0" y="0"/>
          <a:ext cx="0" cy="0"/>
          <a:chOff x="0" y="0"/>
          <a:chExt cx="0" cy="0"/>
        </a:xfrm>
      </p:grpSpPr>
      <p:sp>
        <p:nvSpPr>
          <p:cNvPr id="80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802"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380576951"/>
      </p:ext>
    </p:extLst>
  </p:cSld>
  <p:clrMapOvr>
    <a:masterClrMapping/>
  </p:clrMapOvr>
  <p:transition spd="med"/>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type="tx">
  <p:cSld name="18_Custom Layout">
    <p:spTree>
      <p:nvGrpSpPr>
        <p:cNvPr id="1" name=""/>
        <p:cNvGrpSpPr/>
        <p:nvPr/>
      </p:nvGrpSpPr>
      <p:grpSpPr>
        <a:xfrm>
          <a:off x="0" y="0"/>
          <a:ext cx="0" cy="0"/>
          <a:chOff x="0" y="0"/>
          <a:chExt cx="0" cy="0"/>
        </a:xfrm>
      </p:grpSpPr>
      <p:sp>
        <p:nvSpPr>
          <p:cNvPr id="80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812" name="Group 22"/>
          <p:cNvGrpSpPr/>
          <p:nvPr/>
        </p:nvGrpSpPr>
        <p:grpSpPr>
          <a:xfrm>
            <a:off x="-2" y="457200"/>
            <a:ext cx="2452694" cy="1"/>
            <a:chOff x="0" y="0"/>
            <a:chExt cx="2452692" cy="0"/>
          </a:xfrm>
        </p:grpSpPr>
        <p:sp>
          <p:nvSpPr>
            <p:cNvPr id="810"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811"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815" name="Group 31"/>
          <p:cNvGrpSpPr/>
          <p:nvPr/>
        </p:nvGrpSpPr>
        <p:grpSpPr>
          <a:xfrm>
            <a:off x="-8" y="6791320"/>
            <a:ext cx="12192013" cy="66685"/>
            <a:chOff x="-1" y="0"/>
            <a:chExt cx="12192011" cy="66683"/>
          </a:xfrm>
        </p:grpSpPr>
        <p:sp>
          <p:nvSpPr>
            <p:cNvPr id="813"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814"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pic>
        <p:nvPicPr>
          <p:cNvPr id="816" name="Picture 11" descr="Picture 11"/>
          <p:cNvPicPr>
            <a:picLocks noChangeAspect="1"/>
          </p:cNvPicPr>
          <p:nvPr/>
        </p:nvPicPr>
        <p:blipFill>
          <a:blip r:embed="rId2"/>
          <a:stretch>
            <a:fillRect/>
          </a:stretch>
        </p:blipFill>
        <p:spPr>
          <a:xfrm>
            <a:off x="9998016" y="457200"/>
            <a:ext cx="1625603" cy="590491"/>
          </a:xfrm>
          <a:prstGeom prst="rect">
            <a:avLst/>
          </a:prstGeom>
          <a:ln w="12700">
            <a:miter lim="400000"/>
          </a:ln>
        </p:spPr>
      </p:pic>
      <p:sp>
        <p:nvSpPr>
          <p:cNvPr id="817" name="Click to add title here"/>
          <p:cNvSpPr txBox="1">
            <a:spLocks noGrp="1"/>
          </p:cNvSpPr>
          <p:nvPr>
            <p:ph type="title" hasCustomPrompt="1"/>
          </p:nvPr>
        </p:nvSpPr>
        <p:spPr>
          <a:xfrm>
            <a:off x="609600" y="552950"/>
            <a:ext cx="8763000" cy="584780"/>
          </a:xfrm>
          <a:prstGeom prst="rect">
            <a:avLst/>
          </a:prstGeom>
        </p:spPr>
        <p:txBody>
          <a:bodyPr lIns="45718" tIns="45718" rIns="45718" bIns="45718"/>
          <a:lstStyle/>
          <a:p>
            <a:r>
              <a:t>Click to add title here</a:t>
            </a:r>
          </a:p>
        </p:txBody>
      </p:sp>
      <p:sp>
        <p:nvSpPr>
          <p:cNvPr id="818" name="Body Level One…"/>
          <p:cNvSpPr txBox="1">
            <a:spLocks noGrp="1"/>
          </p:cNvSpPr>
          <p:nvPr>
            <p:ph type="body" idx="1"/>
          </p:nvPr>
        </p:nvSpPr>
        <p:spPr>
          <a:prstGeom prst="rect">
            <a:avLst/>
          </a:prstGeom>
        </p:spPr>
        <p:txBody>
          <a:bodyPr lIns="45718" tIns="45718" rIns="45718" bIns="45718"/>
          <a:lstStyle/>
          <a:p>
            <a:r>
              <a:t>Body Level One</a:t>
            </a:r>
          </a:p>
          <a:p>
            <a:pPr lvl="1"/>
            <a:r>
              <a:t>Body Level Two</a:t>
            </a:r>
          </a:p>
          <a:p>
            <a:pPr lvl="2"/>
            <a:r>
              <a:t>Body Level Three</a:t>
            </a:r>
          </a:p>
          <a:p>
            <a:pPr lvl="3"/>
            <a:r>
              <a:t>Body Level Four</a:t>
            </a:r>
          </a:p>
          <a:p>
            <a:pPr lvl="4"/>
            <a:r>
              <a:t>Body Level Five</a:t>
            </a:r>
          </a:p>
        </p:txBody>
      </p:sp>
      <p:sp>
        <p:nvSpPr>
          <p:cNvPr id="819"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759148429"/>
      </p:ext>
    </p:extLst>
  </p:cSld>
  <p:clrMapOvr>
    <a:masterClrMapping/>
  </p:clrMapOvr>
  <p:transition spd="med"/>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tx">
  <p:cSld name="26_Custom Layout">
    <p:spTree>
      <p:nvGrpSpPr>
        <p:cNvPr id="1" name=""/>
        <p:cNvGrpSpPr/>
        <p:nvPr/>
      </p:nvGrpSpPr>
      <p:grpSpPr>
        <a:xfrm>
          <a:off x="0" y="0"/>
          <a:ext cx="0" cy="0"/>
          <a:chOff x="0" y="0"/>
          <a:chExt cx="0" cy="0"/>
        </a:xfrm>
      </p:grpSpPr>
      <p:sp>
        <p:nvSpPr>
          <p:cNvPr id="82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827"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394335506"/>
      </p:ext>
    </p:extLst>
  </p:cSld>
  <p:clrMapOvr>
    <a:masterClrMapping/>
  </p:clrMapOvr>
  <p:transition spd="med"/>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tx">
  <p:cSld name="56_Custom Layout">
    <p:spTree>
      <p:nvGrpSpPr>
        <p:cNvPr id="1" name=""/>
        <p:cNvGrpSpPr/>
        <p:nvPr/>
      </p:nvGrpSpPr>
      <p:grpSpPr>
        <a:xfrm>
          <a:off x="0" y="0"/>
          <a:ext cx="0" cy="0"/>
          <a:chOff x="0" y="0"/>
          <a:chExt cx="0" cy="0"/>
        </a:xfrm>
      </p:grpSpPr>
      <p:sp>
        <p:nvSpPr>
          <p:cNvPr id="83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835" name="Rectangle 1"/>
          <p:cNvSpPr/>
          <p:nvPr/>
        </p:nvSpPr>
        <p:spPr>
          <a:xfrm>
            <a:off x="10909300" y="6197505"/>
            <a:ext cx="673100" cy="572081"/>
          </a:xfrm>
          <a:prstGeom prst="rect">
            <a:avLst/>
          </a:prstGeom>
          <a:solidFill>
            <a:srgbClr val="FFFFFF"/>
          </a:solidFill>
          <a:ln w="12700">
            <a:solidFill>
              <a:srgbClr val="FFFFFF"/>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836" name="Click to add title here"/>
          <p:cNvSpPr txBox="1">
            <a:spLocks noGrp="1"/>
          </p:cNvSpPr>
          <p:nvPr>
            <p:ph type="title" hasCustomPrompt="1"/>
          </p:nvPr>
        </p:nvSpPr>
        <p:spPr>
          <a:xfrm>
            <a:off x="609600" y="552950"/>
            <a:ext cx="8763000" cy="584780"/>
          </a:xfrm>
          <a:prstGeom prst="rect">
            <a:avLst/>
          </a:prstGeom>
        </p:spPr>
        <p:txBody>
          <a:bodyPr lIns="45718" tIns="45718" rIns="45718" bIns="45718"/>
          <a:lstStyle/>
          <a:p>
            <a:r>
              <a:t>Click to add title here</a:t>
            </a:r>
          </a:p>
        </p:txBody>
      </p:sp>
      <p:grpSp>
        <p:nvGrpSpPr>
          <p:cNvPr id="839" name="Group 22"/>
          <p:cNvGrpSpPr/>
          <p:nvPr/>
        </p:nvGrpSpPr>
        <p:grpSpPr>
          <a:xfrm>
            <a:off x="-2" y="457200"/>
            <a:ext cx="2452694" cy="1"/>
            <a:chOff x="0" y="0"/>
            <a:chExt cx="2452692" cy="0"/>
          </a:xfrm>
        </p:grpSpPr>
        <p:sp>
          <p:nvSpPr>
            <p:cNvPr id="837"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838"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842" name="Group 31"/>
          <p:cNvGrpSpPr/>
          <p:nvPr/>
        </p:nvGrpSpPr>
        <p:grpSpPr>
          <a:xfrm>
            <a:off x="-8" y="6791320"/>
            <a:ext cx="12192013" cy="66685"/>
            <a:chOff x="-1" y="0"/>
            <a:chExt cx="12192011" cy="66683"/>
          </a:xfrm>
        </p:grpSpPr>
        <p:sp>
          <p:nvSpPr>
            <p:cNvPr id="840"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841"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843" name="Body Level One…"/>
          <p:cNvSpPr txBox="1">
            <a:spLocks noGrp="1"/>
          </p:cNvSpPr>
          <p:nvPr>
            <p:ph type="body" idx="1"/>
          </p:nvPr>
        </p:nvSpPr>
        <p:spPr>
          <a:prstGeom prst="rect">
            <a:avLst/>
          </a:prstGeom>
        </p:spPr>
        <p:txBody>
          <a:bodyPr lIns="45718" tIns="45718" rIns="45718" bIns="45718"/>
          <a:lstStyle/>
          <a:p>
            <a:r>
              <a:t>Body Level One</a:t>
            </a:r>
          </a:p>
          <a:p>
            <a:pPr lvl="1"/>
            <a:r>
              <a:t>Body Level Two</a:t>
            </a:r>
          </a:p>
          <a:p>
            <a:pPr lvl="2"/>
            <a:r>
              <a:t>Body Level Three</a:t>
            </a:r>
          </a:p>
          <a:p>
            <a:pPr lvl="3"/>
            <a:r>
              <a:t>Body Level Four</a:t>
            </a:r>
          </a:p>
          <a:p>
            <a:pPr lvl="4"/>
            <a:r>
              <a:t>Body Level Five</a:t>
            </a:r>
          </a:p>
        </p:txBody>
      </p:sp>
      <p:sp>
        <p:nvSpPr>
          <p:cNvPr id="844" name="Rectangle 21"/>
          <p:cNvSpPr/>
          <p:nvPr/>
        </p:nvSpPr>
        <p:spPr>
          <a:xfrm flipH="1">
            <a:off x="835920" y="6430828"/>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pic>
        <p:nvPicPr>
          <p:cNvPr id="845" name="Picture 15" descr="Picture 15"/>
          <p:cNvPicPr>
            <a:picLocks noChangeAspect="1"/>
          </p:cNvPicPr>
          <p:nvPr/>
        </p:nvPicPr>
        <p:blipFill>
          <a:blip r:embed="rId2"/>
          <a:stretch>
            <a:fillRect/>
          </a:stretch>
        </p:blipFill>
        <p:spPr>
          <a:xfrm>
            <a:off x="9895840" y="5986641"/>
            <a:ext cx="1711681" cy="621761"/>
          </a:xfrm>
          <a:prstGeom prst="rect">
            <a:avLst/>
          </a:prstGeom>
          <a:ln w="12700">
            <a:miter lim="400000"/>
          </a:ln>
        </p:spPr>
      </p:pic>
      <p:sp>
        <p:nvSpPr>
          <p:cNvPr id="846" name="Slide Number"/>
          <p:cNvSpPr txBox="1">
            <a:spLocks noGrp="1"/>
          </p:cNvSpPr>
          <p:nvPr>
            <p:ph type="sldNum" sz="quarter" idx="2"/>
          </p:nvPr>
        </p:nvSpPr>
        <p:spPr>
          <a:xfrm>
            <a:off x="525407" y="6378456"/>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196255399"/>
      </p:ext>
    </p:extLst>
  </p:cSld>
  <p:clrMapOvr>
    <a:masterClrMapping/>
  </p:clrMapOvr>
  <p:transition spd="med"/>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type="tx">
  <p:cSld name="19_Custom Layout">
    <p:spTree>
      <p:nvGrpSpPr>
        <p:cNvPr id="1" name=""/>
        <p:cNvGrpSpPr/>
        <p:nvPr/>
      </p:nvGrpSpPr>
      <p:grpSpPr>
        <a:xfrm>
          <a:off x="0" y="0"/>
          <a:ext cx="0" cy="0"/>
          <a:chOff x="0" y="0"/>
          <a:chExt cx="0" cy="0"/>
        </a:xfrm>
      </p:grpSpPr>
      <p:sp>
        <p:nvSpPr>
          <p:cNvPr id="85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854"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a:lstStyle/>
          <a:p>
            <a:r>
              <a:t>Click to add title here</a:t>
            </a:r>
          </a:p>
        </p:txBody>
      </p:sp>
      <p:grpSp>
        <p:nvGrpSpPr>
          <p:cNvPr id="857" name="Group 22"/>
          <p:cNvGrpSpPr/>
          <p:nvPr/>
        </p:nvGrpSpPr>
        <p:grpSpPr>
          <a:xfrm>
            <a:off x="-2" y="457200"/>
            <a:ext cx="2452694" cy="1"/>
            <a:chOff x="0" y="0"/>
            <a:chExt cx="2452692" cy="0"/>
          </a:xfrm>
        </p:grpSpPr>
        <p:sp>
          <p:nvSpPr>
            <p:cNvPr id="85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85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860" name="Group 31"/>
          <p:cNvGrpSpPr/>
          <p:nvPr/>
        </p:nvGrpSpPr>
        <p:grpSpPr>
          <a:xfrm>
            <a:off x="-8" y="6791320"/>
            <a:ext cx="12192013" cy="66685"/>
            <a:chOff x="-1" y="0"/>
            <a:chExt cx="12192011" cy="66683"/>
          </a:xfrm>
        </p:grpSpPr>
        <p:sp>
          <p:nvSpPr>
            <p:cNvPr id="85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85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861" name="Body Level One…"/>
          <p:cNvSpPr txBox="1">
            <a:spLocks noGrp="1"/>
          </p:cNvSpPr>
          <p:nvPr>
            <p:ph type="body" sz="half" idx="1"/>
          </p:nvPr>
        </p:nvSpPr>
        <p:spPr>
          <a:xfrm>
            <a:off x="609600" y="1346200"/>
            <a:ext cx="5003800" cy="4940302"/>
          </a:xfrm>
          <a:prstGeom prst="rect">
            <a:avLst/>
          </a:prstGeom>
        </p:spPr>
        <p:txBody>
          <a:bodyPr lIns="45718" tIns="45718" rIns="45718" bIns="45718"/>
          <a:lstStyle/>
          <a:p>
            <a:r>
              <a:t>Body Level One</a:t>
            </a:r>
          </a:p>
          <a:p>
            <a:pPr lvl="1"/>
            <a:r>
              <a:t>Body Level Two</a:t>
            </a:r>
          </a:p>
          <a:p>
            <a:pPr lvl="2"/>
            <a:r>
              <a:t>Body Level Three</a:t>
            </a:r>
          </a:p>
          <a:p>
            <a:pPr lvl="3"/>
            <a:r>
              <a:t>Body Level Four</a:t>
            </a:r>
          </a:p>
          <a:p>
            <a:pPr lvl="4"/>
            <a:r>
              <a:t>Body Level Five</a:t>
            </a:r>
          </a:p>
        </p:txBody>
      </p:sp>
      <p:sp>
        <p:nvSpPr>
          <p:cNvPr id="862" name="Text Placeholder 2"/>
          <p:cNvSpPr>
            <a:spLocks noGrp="1"/>
          </p:cNvSpPr>
          <p:nvPr>
            <p:ph type="body" sz="half" idx="21"/>
          </p:nvPr>
        </p:nvSpPr>
        <p:spPr>
          <a:xfrm>
            <a:off x="6578600" y="1346197"/>
            <a:ext cx="5003800" cy="4940306"/>
          </a:xfrm>
          <a:prstGeom prst="rect">
            <a:avLst/>
          </a:prstGeom>
        </p:spPr>
        <p:txBody>
          <a:bodyPr lIns="45718" tIns="45718" rIns="45718" bIns="45718"/>
          <a:lstStyle/>
          <a:p>
            <a:endParaRPr/>
          </a:p>
        </p:txBody>
      </p:sp>
      <p:pic>
        <p:nvPicPr>
          <p:cNvPr id="863" name="Picture 15" descr="Picture 15"/>
          <p:cNvPicPr>
            <a:picLocks noChangeAspect="1"/>
          </p:cNvPicPr>
          <p:nvPr/>
        </p:nvPicPr>
        <p:blipFill>
          <a:blip r:embed="rId2"/>
          <a:stretch>
            <a:fillRect/>
          </a:stretch>
        </p:blipFill>
        <p:spPr>
          <a:xfrm>
            <a:off x="9993541" y="457200"/>
            <a:ext cx="1625604" cy="590491"/>
          </a:xfrm>
          <a:prstGeom prst="rect">
            <a:avLst/>
          </a:prstGeom>
          <a:ln w="12700">
            <a:miter lim="400000"/>
          </a:ln>
        </p:spPr>
      </p:pic>
      <p:sp>
        <p:nvSpPr>
          <p:cNvPr id="864"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911688351"/>
      </p:ext>
    </p:extLst>
  </p:cSld>
  <p:clrMapOvr>
    <a:masterClrMapping/>
  </p:clrMapOvr>
  <p:transition spd="med"/>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type="tx">
  <p:cSld name="27_Custom Layout">
    <p:spTree>
      <p:nvGrpSpPr>
        <p:cNvPr id="1" name=""/>
        <p:cNvGrpSpPr/>
        <p:nvPr/>
      </p:nvGrpSpPr>
      <p:grpSpPr>
        <a:xfrm>
          <a:off x="0" y="0"/>
          <a:ext cx="0" cy="0"/>
          <a:chOff x="0" y="0"/>
          <a:chExt cx="0" cy="0"/>
        </a:xfrm>
      </p:grpSpPr>
      <p:sp>
        <p:nvSpPr>
          <p:cNvPr id="87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872"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895782983"/>
      </p:ext>
    </p:extLst>
  </p:cSld>
  <p:clrMapOvr>
    <a:masterClrMapping/>
  </p:clrMapOvr>
  <p:transition spd="med"/>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type="tx">
  <p:cSld name="20_Custom Layout">
    <p:spTree>
      <p:nvGrpSpPr>
        <p:cNvPr id="1" name=""/>
        <p:cNvGrpSpPr/>
        <p:nvPr/>
      </p:nvGrpSpPr>
      <p:grpSpPr>
        <a:xfrm>
          <a:off x="0" y="0"/>
          <a:ext cx="0" cy="0"/>
          <a:chOff x="0" y="0"/>
          <a:chExt cx="0" cy="0"/>
        </a:xfrm>
      </p:grpSpPr>
      <p:sp>
        <p:nvSpPr>
          <p:cNvPr id="87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880"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a:lstStyle/>
          <a:p>
            <a:r>
              <a:t>Click to add title here</a:t>
            </a:r>
          </a:p>
        </p:txBody>
      </p:sp>
      <p:grpSp>
        <p:nvGrpSpPr>
          <p:cNvPr id="883" name="Group 22"/>
          <p:cNvGrpSpPr/>
          <p:nvPr/>
        </p:nvGrpSpPr>
        <p:grpSpPr>
          <a:xfrm>
            <a:off x="-2" y="457200"/>
            <a:ext cx="2452694" cy="1"/>
            <a:chOff x="0" y="0"/>
            <a:chExt cx="2452692" cy="0"/>
          </a:xfrm>
        </p:grpSpPr>
        <p:sp>
          <p:nvSpPr>
            <p:cNvPr id="881"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882"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886" name="Group 31"/>
          <p:cNvGrpSpPr/>
          <p:nvPr/>
        </p:nvGrpSpPr>
        <p:grpSpPr>
          <a:xfrm>
            <a:off x="-8" y="6791320"/>
            <a:ext cx="12192013" cy="66685"/>
            <a:chOff x="-1" y="0"/>
            <a:chExt cx="12192011" cy="66683"/>
          </a:xfrm>
        </p:grpSpPr>
        <p:sp>
          <p:nvSpPr>
            <p:cNvPr id="884"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885"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887" name="Picture Placeholder 3"/>
          <p:cNvSpPr>
            <a:spLocks noGrp="1"/>
          </p:cNvSpPr>
          <p:nvPr>
            <p:ph type="pic" sz="quarter" idx="21"/>
          </p:nvPr>
        </p:nvSpPr>
        <p:spPr>
          <a:xfrm>
            <a:off x="609600" y="1677784"/>
            <a:ext cx="3512457" cy="2074862"/>
          </a:xfrm>
          <a:prstGeom prst="rect">
            <a:avLst/>
          </a:prstGeom>
        </p:spPr>
        <p:txBody>
          <a:bodyPr lIns="91439" tIns="45719" rIns="91439" bIns="45719">
            <a:noAutofit/>
          </a:bodyPr>
          <a:lstStyle/>
          <a:p>
            <a:endParaRPr/>
          </a:p>
        </p:txBody>
      </p:sp>
      <p:sp>
        <p:nvSpPr>
          <p:cNvPr id="888" name="Picture Placeholder 3"/>
          <p:cNvSpPr>
            <a:spLocks noGrp="1"/>
          </p:cNvSpPr>
          <p:nvPr>
            <p:ph type="pic" sz="quarter" idx="22"/>
          </p:nvPr>
        </p:nvSpPr>
        <p:spPr>
          <a:xfrm>
            <a:off x="4341586" y="1677784"/>
            <a:ext cx="3512461" cy="2074862"/>
          </a:xfrm>
          <a:prstGeom prst="rect">
            <a:avLst/>
          </a:prstGeom>
        </p:spPr>
        <p:txBody>
          <a:bodyPr lIns="91439" tIns="45719" rIns="91439" bIns="45719">
            <a:noAutofit/>
          </a:bodyPr>
          <a:lstStyle/>
          <a:p>
            <a:endParaRPr/>
          </a:p>
        </p:txBody>
      </p:sp>
      <p:sp>
        <p:nvSpPr>
          <p:cNvPr id="889" name="Picture Placeholder 3"/>
          <p:cNvSpPr>
            <a:spLocks noGrp="1"/>
          </p:cNvSpPr>
          <p:nvPr>
            <p:ph type="pic" sz="quarter" idx="23"/>
          </p:nvPr>
        </p:nvSpPr>
        <p:spPr>
          <a:xfrm>
            <a:off x="8073569" y="1677784"/>
            <a:ext cx="3512462" cy="2074862"/>
          </a:xfrm>
          <a:prstGeom prst="rect">
            <a:avLst/>
          </a:prstGeom>
        </p:spPr>
        <p:txBody>
          <a:bodyPr lIns="91439" tIns="45719" rIns="91439" bIns="45719">
            <a:noAutofit/>
          </a:bodyPr>
          <a:lstStyle/>
          <a:p>
            <a:endParaRPr/>
          </a:p>
        </p:txBody>
      </p:sp>
      <p:sp>
        <p:nvSpPr>
          <p:cNvPr id="890" name="Body Level One…"/>
          <p:cNvSpPr txBox="1">
            <a:spLocks noGrp="1"/>
          </p:cNvSpPr>
          <p:nvPr>
            <p:ph type="body" sz="quarter" idx="1"/>
          </p:nvPr>
        </p:nvSpPr>
        <p:spPr>
          <a:xfrm>
            <a:off x="609600" y="4585698"/>
            <a:ext cx="3508832" cy="1815102"/>
          </a:xfrm>
          <a:prstGeom prst="rect">
            <a:avLst/>
          </a:prstGeom>
        </p:spPr>
        <p:txBody>
          <a:bodyPr lIns="45718" tIns="45718" rIns="45718" bIns="45718"/>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891" name="Text Placeholder 2"/>
          <p:cNvSpPr>
            <a:spLocks noGrp="1"/>
          </p:cNvSpPr>
          <p:nvPr>
            <p:ph type="body" sz="quarter" idx="24"/>
          </p:nvPr>
        </p:nvSpPr>
        <p:spPr>
          <a:xfrm>
            <a:off x="4339771" y="4585698"/>
            <a:ext cx="3508834" cy="1815103"/>
          </a:xfrm>
          <a:prstGeom prst="rect">
            <a:avLst/>
          </a:prstGeom>
        </p:spPr>
        <p:txBody>
          <a:bodyPr lIns="45718" tIns="45718" rIns="45718" bIns="45718"/>
          <a:lstStyle/>
          <a:p>
            <a:endParaRPr/>
          </a:p>
        </p:txBody>
      </p:sp>
      <p:sp>
        <p:nvSpPr>
          <p:cNvPr id="892" name="Text Placeholder 2"/>
          <p:cNvSpPr>
            <a:spLocks noGrp="1"/>
          </p:cNvSpPr>
          <p:nvPr>
            <p:ph type="body" sz="quarter" idx="25"/>
          </p:nvPr>
        </p:nvSpPr>
        <p:spPr>
          <a:xfrm>
            <a:off x="8073569" y="4585698"/>
            <a:ext cx="3508834" cy="1815103"/>
          </a:xfrm>
          <a:prstGeom prst="rect">
            <a:avLst/>
          </a:prstGeom>
        </p:spPr>
        <p:txBody>
          <a:bodyPr lIns="45718" tIns="45718" rIns="45718" bIns="45718"/>
          <a:lstStyle/>
          <a:p>
            <a:endParaRPr/>
          </a:p>
        </p:txBody>
      </p:sp>
      <p:sp>
        <p:nvSpPr>
          <p:cNvPr id="893" name="Text Placeholder 2"/>
          <p:cNvSpPr>
            <a:spLocks noGrp="1"/>
          </p:cNvSpPr>
          <p:nvPr>
            <p:ph type="body" sz="quarter" idx="26"/>
          </p:nvPr>
        </p:nvSpPr>
        <p:spPr>
          <a:xfrm>
            <a:off x="609597" y="4139110"/>
            <a:ext cx="3508837" cy="279904"/>
          </a:xfrm>
          <a:prstGeom prst="rect">
            <a:avLst/>
          </a:prstGeom>
        </p:spPr>
        <p:txBody>
          <a:bodyPr lIns="45718" tIns="45718" rIns="45718" bIns="45718"/>
          <a:lstStyle/>
          <a:p>
            <a:pPr marL="173736" indent="-173736" defTabSz="694944">
              <a:spcBef>
                <a:spcPts val="1300"/>
              </a:spcBef>
              <a:defRPr sz="1368"/>
            </a:pPr>
            <a:endParaRPr/>
          </a:p>
        </p:txBody>
      </p:sp>
      <p:sp>
        <p:nvSpPr>
          <p:cNvPr id="894" name="Text Placeholder 2"/>
          <p:cNvSpPr>
            <a:spLocks noGrp="1"/>
          </p:cNvSpPr>
          <p:nvPr>
            <p:ph type="body" sz="quarter" idx="27"/>
          </p:nvPr>
        </p:nvSpPr>
        <p:spPr>
          <a:xfrm>
            <a:off x="4339771" y="4139110"/>
            <a:ext cx="3508834" cy="279904"/>
          </a:xfrm>
          <a:prstGeom prst="rect">
            <a:avLst/>
          </a:prstGeom>
        </p:spPr>
        <p:txBody>
          <a:bodyPr lIns="45718" tIns="45718" rIns="45718" bIns="45718"/>
          <a:lstStyle/>
          <a:p>
            <a:pPr marL="173736" indent="-173736" defTabSz="694944">
              <a:spcBef>
                <a:spcPts val="1300"/>
              </a:spcBef>
              <a:defRPr sz="1368"/>
            </a:pPr>
            <a:endParaRPr/>
          </a:p>
        </p:txBody>
      </p:sp>
      <p:sp>
        <p:nvSpPr>
          <p:cNvPr id="895" name="Text Placeholder 2"/>
          <p:cNvSpPr>
            <a:spLocks noGrp="1"/>
          </p:cNvSpPr>
          <p:nvPr>
            <p:ph type="body" sz="quarter" idx="28"/>
          </p:nvPr>
        </p:nvSpPr>
        <p:spPr>
          <a:xfrm>
            <a:off x="8073569" y="4139110"/>
            <a:ext cx="3508834" cy="279904"/>
          </a:xfrm>
          <a:prstGeom prst="rect">
            <a:avLst/>
          </a:prstGeom>
        </p:spPr>
        <p:txBody>
          <a:bodyPr lIns="45718" tIns="45718" rIns="45718" bIns="45718"/>
          <a:lstStyle/>
          <a:p>
            <a:pPr marL="173736" indent="-173736" defTabSz="694944">
              <a:spcBef>
                <a:spcPts val="1300"/>
              </a:spcBef>
              <a:defRPr sz="1368"/>
            </a:pPr>
            <a:endParaRPr/>
          </a:p>
        </p:txBody>
      </p:sp>
      <p:pic>
        <p:nvPicPr>
          <p:cNvPr id="896" name="Picture 33" descr="Picture 3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897"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710497843"/>
      </p:ext>
    </p:extLst>
  </p:cSld>
  <p:clrMapOvr>
    <a:masterClrMapping/>
  </p:clrMapOvr>
  <p:transition spd="med"/>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type="tx">
  <p:cSld name="28_Custom Layout">
    <p:spTree>
      <p:nvGrpSpPr>
        <p:cNvPr id="1" name=""/>
        <p:cNvGrpSpPr/>
        <p:nvPr/>
      </p:nvGrpSpPr>
      <p:grpSpPr>
        <a:xfrm>
          <a:off x="0" y="0"/>
          <a:ext cx="0" cy="0"/>
          <a:chOff x="0" y="0"/>
          <a:chExt cx="0" cy="0"/>
        </a:xfrm>
      </p:grpSpPr>
      <p:sp>
        <p:nvSpPr>
          <p:cNvPr id="90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905"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019244149"/>
      </p:ext>
    </p:extLst>
  </p:cSld>
  <p:clrMapOvr>
    <a:masterClrMapping/>
  </p:clrMapOvr>
  <p:transition spd="med"/>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type="tx">
  <p:cSld name="29_Custom Layout">
    <p:spTree>
      <p:nvGrpSpPr>
        <p:cNvPr id="1" name=""/>
        <p:cNvGrpSpPr/>
        <p:nvPr/>
      </p:nvGrpSpPr>
      <p:grpSpPr>
        <a:xfrm>
          <a:off x="0" y="0"/>
          <a:ext cx="0" cy="0"/>
          <a:chOff x="0" y="0"/>
          <a:chExt cx="0" cy="0"/>
        </a:xfrm>
      </p:grpSpPr>
      <p:sp>
        <p:nvSpPr>
          <p:cNvPr id="9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916" name="Group 5"/>
          <p:cNvGrpSpPr/>
          <p:nvPr/>
        </p:nvGrpSpPr>
        <p:grpSpPr>
          <a:xfrm>
            <a:off x="628496" y="2095671"/>
            <a:ext cx="3727609" cy="3727605"/>
            <a:chOff x="0" y="-1"/>
            <a:chExt cx="3727607" cy="3727603"/>
          </a:xfrm>
        </p:grpSpPr>
        <p:sp>
          <p:nvSpPr>
            <p:cNvPr id="913" name="Partial Circle 28"/>
            <p:cNvSpPr/>
            <p:nvPr/>
          </p:nvSpPr>
          <p:spPr>
            <a:xfrm rot="10800000">
              <a:off x="1863801" y="314"/>
              <a:ext cx="627492" cy="1863489"/>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914" name="Partial Circle 32"/>
            <p:cNvSpPr/>
            <p:nvPr/>
          </p:nvSpPr>
          <p:spPr>
            <a:xfrm rot="10800000">
              <a:off x="1863800" y="119569"/>
              <a:ext cx="1863807" cy="1744234"/>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915" name="Partial Circle 4"/>
            <p:cNvSpPr/>
            <p:nvPr/>
          </p:nvSpPr>
          <p:spPr>
            <a:xfrm>
              <a:off x="-1" y="-2"/>
              <a:ext cx="3727608" cy="3727605"/>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917"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a:lstStyle/>
          <a:p>
            <a:r>
              <a:t>Click to add title here</a:t>
            </a:r>
          </a:p>
        </p:txBody>
      </p:sp>
      <p:grpSp>
        <p:nvGrpSpPr>
          <p:cNvPr id="920" name="Group 22"/>
          <p:cNvGrpSpPr/>
          <p:nvPr/>
        </p:nvGrpSpPr>
        <p:grpSpPr>
          <a:xfrm>
            <a:off x="-2" y="457200"/>
            <a:ext cx="2452694" cy="1"/>
            <a:chOff x="0" y="0"/>
            <a:chExt cx="2452692" cy="0"/>
          </a:xfrm>
        </p:grpSpPr>
        <p:sp>
          <p:nvSpPr>
            <p:cNvPr id="918"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919"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923" name="Group 31"/>
          <p:cNvGrpSpPr/>
          <p:nvPr/>
        </p:nvGrpSpPr>
        <p:grpSpPr>
          <a:xfrm>
            <a:off x="-8" y="6791320"/>
            <a:ext cx="12192013" cy="66685"/>
            <a:chOff x="-1" y="0"/>
            <a:chExt cx="12192011" cy="66683"/>
          </a:xfrm>
        </p:grpSpPr>
        <p:sp>
          <p:nvSpPr>
            <p:cNvPr id="921"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922"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924" name="Picture Placeholder 2"/>
          <p:cNvSpPr>
            <a:spLocks noGrp="1"/>
          </p:cNvSpPr>
          <p:nvPr>
            <p:ph type="pic" sz="quarter" idx="21"/>
          </p:nvPr>
        </p:nvSpPr>
        <p:spPr>
          <a:xfrm>
            <a:off x="757125" y="2224302"/>
            <a:ext cx="3470348" cy="3470346"/>
          </a:xfrm>
          <a:prstGeom prst="rect">
            <a:avLst/>
          </a:prstGeom>
        </p:spPr>
        <p:txBody>
          <a:bodyPr lIns="91439" tIns="45719" rIns="91439" bIns="45719">
            <a:noAutofit/>
          </a:bodyPr>
          <a:lstStyle/>
          <a:p>
            <a:endParaRPr/>
          </a:p>
        </p:txBody>
      </p:sp>
      <p:sp>
        <p:nvSpPr>
          <p:cNvPr id="925" name="Body Level One…"/>
          <p:cNvSpPr txBox="1">
            <a:spLocks noGrp="1"/>
          </p:cNvSpPr>
          <p:nvPr>
            <p:ph type="body" sz="half" idx="1"/>
          </p:nvPr>
        </p:nvSpPr>
        <p:spPr>
          <a:xfrm>
            <a:off x="5016500" y="2072263"/>
            <a:ext cx="6565900" cy="3861616"/>
          </a:xfrm>
          <a:prstGeom prst="rect">
            <a:avLst/>
          </a:prstGeom>
        </p:spPr>
        <p:txBody>
          <a:bodyPr lIns="45718" tIns="45718" rIns="45718" bIns="45718"/>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926" name="Text Placeholder 2"/>
          <p:cNvSpPr>
            <a:spLocks noGrp="1"/>
          </p:cNvSpPr>
          <p:nvPr>
            <p:ph type="body" sz="quarter" idx="22"/>
          </p:nvPr>
        </p:nvSpPr>
        <p:spPr>
          <a:xfrm>
            <a:off x="5016500" y="1625674"/>
            <a:ext cx="6565900" cy="279904"/>
          </a:xfrm>
          <a:prstGeom prst="rect">
            <a:avLst/>
          </a:prstGeom>
        </p:spPr>
        <p:txBody>
          <a:bodyPr lIns="45718" tIns="45718" rIns="45718" bIns="45718"/>
          <a:lstStyle/>
          <a:p>
            <a:pPr marL="173736" indent="-173736" defTabSz="694944">
              <a:spcBef>
                <a:spcPts val="1300"/>
              </a:spcBef>
              <a:defRPr sz="1368"/>
            </a:pPr>
            <a:endParaRPr/>
          </a:p>
        </p:txBody>
      </p:sp>
      <p:pic>
        <p:nvPicPr>
          <p:cNvPr id="927" name="Picture 19" descr="Picture 19"/>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928"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284622659"/>
      </p:ext>
    </p:extLst>
  </p:cSld>
  <p:clrMapOvr>
    <a:masterClrMapping/>
  </p:clrMapOvr>
  <p:transition spd="med"/>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type="tx">
  <p:cSld name="31_Custom Layout">
    <p:spTree>
      <p:nvGrpSpPr>
        <p:cNvPr id="1" name=""/>
        <p:cNvGrpSpPr/>
        <p:nvPr/>
      </p:nvGrpSpPr>
      <p:grpSpPr>
        <a:xfrm>
          <a:off x="0" y="0"/>
          <a:ext cx="0" cy="0"/>
          <a:chOff x="0" y="0"/>
          <a:chExt cx="0" cy="0"/>
        </a:xfrm>
      </p:grpSpPr>
      <p:sp>
        <p:nvSpPr>
          <p:cNvPr id="935"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936"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209477633"/>
      </p:ext>
    </p:extLst>
  </p:cSld>
  <p:clrMapOvr>
    <a:masterClrMapping/>
  </p:clrMapOvr>
  <p:transition spd="med"/>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type="tx">
  <p:cSld name="32_Custom Layout">
    <p:spTree>
      <p:nvGrpSpPr>
        <p:cNvPr id="1" name=""/>
        <p:cNvGrpSpPr/>
        <p:nvPr/>
      </p:nvGrpSpPr>
      <p:grpSpPr>
        <a:xfrm>
          <a:off x="0" y="0"/>
          <a:ext cx="0" cy="0"/>
          <a:chOff x="0" y="0"/>
          <a:chExt cx="0" cy="0"/>
        </a:xfrm>
      </p:grpSpPr>
      <p:sp>
        <p:nvSpPr>
          <p:cNvPr id="94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944"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a:lstStyle/>
          <a:p>
            <a:r>
              <a:t>Click to add title here</a:t>
            </a:r>
          </a:p>
        </p:txBody>
      </p:sp>
      <p:grpSp>
        <p:nvGrpSpPr>
          <p:cNvPr id="947" name="Group 22"/>
          <p:cNvGrpSpPr/>
          <p:nvPr/>
        </p:nvGrpSpPr>
        <p:grpSpPr>
          <a:xfrm>
            <a:off x="-2" y="457200"/>
            <a:ext cx="2452694" cy="1"/>
            <a:chOff x="0" y="0"/>
            <a:chExt cx="2452692" cy="0"/>
          </a:xfrm>
        </p:grpSpPr>
        <p:sp>
          <p:nvSpPr>
            <p:cNvPr id="94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94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950" name="Group 31"/>
          <p:cNvGrpSpPr/>
          <p:nvPr/>
        </p:nvGrpSpPr>
        <p:grpSpPr>
          <a:xfrm>
            <a:off x="-8" y="6791320"/>
            <a:ext cx="12192013" cy="66685"/>
            <a:chOff x="-1" y="0"/>
            <a:chExt cx="12192011" cy="66683"/>
          </a:xfrm>
        </p:grpSpPr>
        <p:sp>
          <p:nvSpPr>
            <p:cNvPr id="94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94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951" name="Body Level One…"/>
          <p:cNvSpPr txBox="1">
            <a:spLocks noGrp="1"/>
          </p:cNvSpPr>
          <p:nvPr>
            <p:ph type="body" idx="1"/>
          </p:nvPr>
        </p:nvSpPr>
        <p:spPr>
          <a:xfrm>
            <a:off x="609600" y="1282700"/>
            <a:ext cx="10972800" cy="5118100"/>
          </a:xfrm>
          <a:prstGeom prst="rect">
            <a:avLst/>
          </a:prstGeom>
        </p:spPr>
        <p:txBody>
          <a:bodyPr lIns="45718" tIns="45718" rIns="45718" bIns="45718"/>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r>
              <a:t>Body Level One</a:t>
            </a:r>
          </a:p>
          <a:p>
            <a:pPr lvl="1"/>
            <a:r>
              <a:t>Body Level Two</a:t>
            </a:r>
          </a:p>
          <a:p>
            <a:pPr lvl="2"/>
            <a:r>
              <a:t>Body Level Three</a:t>
            </a:r>
          </a:p>
          <a:p>
            <a:pPr lvl="3"/>
            <a:r>
              <a:t>Body Level Four</a:t>
            </a:r>
          </a:p>
          <a:p>
            <a:pPr lvl="4"/>
            <a:r>
              <a:t>Body Level Five</a:t>
            </a:r>
          </a:p>
        </p:txBody>
      </p:sp>
      <p:pic>
        <p:nvPicPr>
          <p:cNvPr id="952" name="Picture 13" descr="Picture 1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953"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897378384"/>
      </p:ext>
    </p:extLst>
  </p:cSld>
  <p:clrMapOvr>
    <a:masterClrMapping/>
  </p:clrMapOvr>
  <p:transition spd="med"/>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type="tx">
  <p:cSld name="34_Custom Layout">
    <p:spTree>
      <p:nvGrpSpPr>
        <p:cNvPr id="1" name=""/>
        <p:cNvGrpSpPr/>
        <p:nvPr/>
      </p:nvGrpSpPr>
      <p:grpSpPr>
        <a:xfrm>
          <a:off x="0" y="0"/>
          <a:ext cx="0" cy="0"/>
          <a:chOff x="0" y="0"/>
          <a:chExt cx="0" cy="0"/>
        </a:xfrm>
      </p:grpSpPr>
      <p:sp>
        <p:nvSpPr>
          <p:cNvPr id="96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961"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54953007"/>
      </p:ext>
    </p:extLst>
  </p:cSld>
  <p:clrMapOvr>
    <a:masterClrMapping/>
  </p:clrMapOvr>
  <p:transition spd="med"/>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type="tx">
  <p:cSld name="35_Custom Layout">
    <p:spTree>
      <p:nvGrpSpPr>
        <p:cNvPr id="1" name=""/>
        <p:cNvGrpSpPr/>
        <p:nvPr/>
      </p:nvGrpSpPr>
      <p:grpSpPr>
        <a:xfrm>
          <a:off x="0" y="0"/>
          <a:ext cx="0" cy="0"/>
          <a:chOff x="0" y="0"/>
          <a:chExt cx="0" cy="0"/>
        </a:xfrm>
      </p:grpSpPr>
      <p:sp>
        <p:nvSpPr>
          <p:cNvPr id="968"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971" name="Group 31"/>
          <p:cNvGrpSpPr/>
          <p:nvPr/>
        </p:nvGrpSpPr>
        <p:grpSpPr>
          <a:xfrm>
            <a:off x="-8" y="6791320"/>
            <a:ext cx="12192013" cy="66685"/>
            <a:chOff x="-1" y="0"/>
            <a:chExt cx="12192011" cy="66683"/>
          </a:xfrm>
        </p:grpSpPr>
        <p:sp>
          <p:nvSpPr>
            <p:cNvPr id="969"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970"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972"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924380031"/>
      </p:ext>
    </p:extLst>
  </p:cSld>
  <p:clrMapOvr>
    <a:masterClrMapping/>
  </p:clrMapOvr>
  <p:transition spd="med"/>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type="tx">
  <p:cSld name="38_Custom Layout">
    <p:spTree>
      <p:nvGrpSpPr>
        <p:cNvPr id="1" name=""/>
        <p:cNvGrpSpPr/>
        <p:nvPr/>
      </p:nvGrpSpPr>
      <p:grpSpPr>
        <a:xfrm>
          <a:off x="0" y="0"/>
          <a:ext cx="0" cy="0"/>
          <a:chOff x="0" y="0"/>
          <a:chExt cx="0" cy="0"/>
        </a:xfrm>
      </p:grpSpPr>
      <p:sp>
        <p:nvSpPr>
          <p:cNvPr id="97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980"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310434064"/>
      </p:ext>
    </p:extLst>
  </p:cSld>
  <p:clrMapOvr>
    <a:masterClrMapping/>
  </p:clrMapOvr>
  <p:transition spd="med"/>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type="tx">
  <p:cSld name="39_Custom Layout">
    <p:spTree>
      <p:nvGrpSpPr>
        <p:cNvPr id="1" name=""/>
        <p:cNvGrpSpPr/>
        <p:nvPr/>
      </p:nvGrpSpPr>
      <p:grpSpPr>
        <a:xfrm>
          <a:off x="0" y="0"/>
          <a:ext cx="0" cy="0"/>
          <a:chOff x="0" y="0"/>
          <a:chExt cx="0" cy="0"/>
        </a:xfrm>
      </p:grpSpPr>
      <p:sp>
        <p:nvSpPr>
          <p:cNvPr id="987"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988" name="Click to add title here"/>
          <p:cNvSpPr txBox="1">
            <a:spLocks noGrp="1"/>
          </p:cNvSpPr>
          <p:nvPr>
            <p:ph type="title" hasCustomPrompt="1"/>
          </p:nvPr>
        </p:nvSpPr>
        <p:spPr>
          <a:xfrm>
            <a:off x="609598" y="1988049"/>
            <a:ext cx="2286002" cy="1569664"/>
          </a:xfrm>
          <a:prstGeom prst="rect">
            <a:avLst/>
          </a:prstGeom>
        </p:spPr>
        <p:txBody>
          <a:bodyPr lIns="45718" tIns="45718" rIns="45718" bIns="45718"/>
          <a:lstStyle/>
          <a:p>
            <a:r>
              <a:t>Click to add title here</a:t>
            </a:r>
          </a:p>
        </p:txBody>
      </p:sp>
      <p:grpSp>
        <p:nvGrpSpPr>
          <p:cNvPr id="991" name="Group 22"/>
          <p:cNvGrpSpPr/>
          <p:nvPr/>
        </p:nvGrpSpPr>
        <p:grpSpPr>
          <a:xfrm>
            <a:off x="-3" y="1892300"/>
            <a:ext cx="2452694" cy="0"/>
            <a:chOff x="0" y="0"/>
            <a:chExt cx="2452692" cy="0"/>
          </a:xfrm>
        </p:grpSpPr>
        <p:sp>
          <p:nvSpPr>
            <p:cNvPr id="989"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990"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994" name="Group 31"/>
          <p:cNvGrpSpPr/>
          <p:nvPr/>
        </p:nvGrpSpPr>
        <p:grpSpPr>
          <a:xfrm>
            <a:off x="-8" y="6791320"/>
            <a:ext cx="12192013" cy="66685"/>
            <a:chOff x="-1" y="0"/>
            <a:chExt cx="12192011" cy="66683"/>
          </a:xfrm>
        </p:grpSpPr>
        <p:sp>
          <p:nvSpPr>
            <p:cNvPr id="992"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993"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995" name="Body Level One…"/>
          <p:cNvSpPr txBox="1">
            <a:spLocks noGrp="1"/>
          </p:cNvSpPr>
          <p:nvPr>
            <p:ph type="body" sz="quarter" idx="1"/>
          </p:nvPr>
        </p:nvSpPr>
        <p:spPr>
          <a:xfrm>
            <a:off x="3835717" y="4178298"/>
            <a:ext cx="2197102" cy="2155828"/>
          </a:xfrm>
          <a:prstGeom prst="rect">
            <a:avLst/>
          </a:prstGeom>
        </p:spPr>
        <p:txBody>
          <a:bodyPr lIns="45718" tIns="45718" rIns="45718" bIns="45718"/>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996" name="Text Placeholder 2"/>
          <p:cNvSpPr>
            <a:spLocks noGrp="1"/>
          </p:cNvSpPr>
          <p:nvPr>
            <p:ph type="body" sz="quarter" idx="21"/>
          </p:nvPr>
        </p:nvSpPr>
        <p:spPr>
          <a:xfrm>
            <a:off x="6610508" y="4178298"/>
            <a:ext cx="2197103" cy="2155831"/>
          </a:xfrm>
          <a:prstGeom prst="rect">
            <a:avLst/>
          </a:prstGeom>
        </p:spPr>
        <p:txBody>
          <a:bodyPr lIns="45718" tIns="45718" rIns="45718" bIns="45718"/>
          <a:lstStyle/>
          <a:p>
            <a:endParaRPr/>
          </a:p>
        </p:txBody>
      </p:sp>
      <p:sp>
        <p:nvSpPr>
          <p:cNvPr id="997" name="Text Placeholder 2"/>
          <p:cNvSpPr>
            <a:spLocks noGrp="1"/>
          </p:cNvSpPr>
          <p:nvPr>
            <p:ph type="body" sz="quarter" idx="22"/>
          </p:nvPr>
        </p:nvSpPr>
        <p:spPr>
          <a:xfrm>
            <a:off x="9385300" y="4178298"/>
            <a:ext cx="2197100" cy="2155831"/>
          </a:xfrm>
          <a:prstGeom prst="rect">
            <a:avLst/>
          </a:prstGeom>
        </p:spPr>
        <p:txBody>
          <a:bodyPr lIns="45718" tIns="45718" rIns="45718" bIns="45718"/>
          <a:lstStyle/>
          <a:p>
            <a:endParaRPr/>
          </a:p>
        </p:txBody>
      </p:sp>
      <p:sp>
        <p:nvSpPr>
          <p:cNvPr id="998" name="Oval 1"/>
          <p:cNvSpPr/>
          <p:nvPr/>
        </p:nvSpPr>
        <p:spPr>
          <a:xfrm>
            <a:off x="4321740" y="1889623"/>
            <a:ext cx="1225057" cy="1225057"/>
          </a:xfrm>
          <a:prstGeom prst="ellipse">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999" name="Oval 16"/>
          <p:cNvSpPr/>
          <p:nvPr/>
        </p:nvSpPr>
        <p:spPr>
          <a:xfrm>
            <a:off x="7096534" y="1889623"/>
            <a:ext cx="1225057" cy="1225057"/>
          </a:xfrm>
          <a:prstGeom prst="ellipse">
            <a:avLst/>
          </a:prstGeom>
          <a:solidFill>
            <a:schemeClr val="accent2"/>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000" name="Oval 17"/>
          <p:cNvSpPr/>
          <p:nvPr/>
        </p:nvSpPr>
        <p:spPr>
          <a:xfrm>
            <a:off x="9871325" y="1889623"/>
            <a:ext cx="1225057" cy="1225057"/>
          </a:xfrm>
          <a:prstGeom prst="ellipse">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001" name="Text Placeholder 2"/>
          <p:cNvSpPr>
            <a:spLocks noGrp="1"/>
          </p:cNvSpPr>
          <p:nvPr>
            <p:ph type="body" sz="quarter" idx="23"/>
          </p:nvPr>
        </p:nvSpPr>
        <p:spPr>
          <a:xfrm>
            <a:off x="3835717" y="3497257"/>
            <a:ext cx="2197102" cy="578652"/>
          </a:xfrm>
          <a:prstGeom prst="rect">
            <a:avLst/>
          </a:prstGeom>
        </p:spPr>
        <p:txBody>
          <a:bodyPr lIns="45718" tIns="45718" rIns="45718" bIns="45718"/>
          <a:lstStyle/>
          <a:p>
            <a:endParaRPr/>
          </a:p>
        </p:txBody>
      </p:sp>
      <p:sp>
        <p:nvSpPr>
          <p:cNvPr id="1002" name="Text Placeholder 2"/>
          <p:cNvSpPr>
            <a:spLocks noGrp="1"/>
          </p:cNvSpPr>
          <p:nvPr>
            <p:ph type="body" sz="quarter" idx="24"/>
          </p:nvPr>
        </p:nvSpPr>
        <p:spPr>
          <a:xfrm>
            <a:off x="6610508" y="3497257"/>
            <a:ext cx="2197103" cy="578652"/>
          </a:xfrm>
          <a:prstGeom prst="rect">
            <a:avLst/>
          </a:prstGeom>
        </p:spPr>
        <p:txBody>
          <a:bodyPr lIns="45718" tIns="45718" rIns="45718" bIns="45718"/>
          <a:lstStyle/>
          <a:p>
            <a:endParaRPr/>
          </a:p>
        </p:txBody>
      </p:sp>
      <p:sp>
        <p:nvSpPr>
          <p:cNvPr id="1003" name="Text Placeholder 2"/>
          <p:cNvSpPr>
            <a:spLocks noGrp="1"/>
          </p:cNvSpPr>
          <p:nvPr>
            <p:ph type="body" sz="quarter" idx="25"/>
          </p:nvPr>
        </p:nvSpPr>
        <p:spPr>
          <a:xfrm>
            <a:off x="9385300" y="3497257"/>
            <a:ext cx="2197100" cy="578652"/>
          </a:xfrm>
          <a:prstGeom prst="rect">
            <a:avLst/>
          </a:prstGeom>
        </p:spPr>
        <p:txBody>
          <a:bodyPr lIns="45718" tIns="45718" rIns="45718" bIns="45718"/>
          <a:lstStyle/>
          <a:p>
            <a:endParaRPr/>
          </a:p>
        </p:txBody>
      </p:sp>
      <p:pic>
        <p:nvPicPr>
          <p:cNvPr id="1004" name="Picture 21" descr="Picture 21"/>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05"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656617405"/>
      </p:ext>
    </p:extLst>
  </p:cSld>
  <p:clrMapOvr>
    <a:masterClrMapping/>
  </p:clrMapOvr>
  <p:transition spd="med"/>
</p:sldLayout>
</file>

<file path=ppt/slideLayouts/slideLayout112.xml><?xml version="1.0" encoding="utf-8"?>
<p:sldLayout xmlns:a="http://schemas.openxmlformats.org/drawingml/2006/main" xmlns:r="http://schemas.openxmlformats.org/officeDocument/2006/relationships" xmlns:p="http://schemas.openxmlformats.org/presentationml/2006/main" showMasterSp="0" type="tx">
  <p:cSld name="41_Custom Layout">
    <p:spTree>
      <p:nvGrpSpPr>
        <p:cNvPr id="1" name=""/>
        <p:cNvGrpSpPr/>
        <p:nvPr/>
      </p:nvGrpSpPr>
      <p:grpSpPr>
        <a:xfrm>
          <a:off x="0" y="0"/>
          <a:ext cx="0" cy="0"/>
          <a:chOff x="0" y="0"/>
          <a:chExt cx="0" cy="0"/>
        </a:xfrm>
      </p:grpSpPr>
      <p:sp>
        <p:nvSpPr>
          <p:cNvPr id="10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013"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140786904"/>
      </p:ext>
    </p:extLst>
  </p:cSld>
  <p:clrMapOvr>
    <a:masterClrMapping/>
  </p:clrMapOvr>
  <p:transition spd="med"/>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type="tx">
  <p:cSld name="42_Custom Layout">
    <p:spTree>
      <p:nvGrpSpPr>
        <p:cNvPr id="1" name=""/>
        <p:cNvGrpSpPr/>
        <p:nvPr/>
      </p:nvGrpSpPr>
      <p:grpSpPr>
        <a:xfrm>
          <a:off x="0" y="0"/>
          <a:ext cx="0" cy="0"/>
          <a:chOff x="0" y="0"/>
          <a:chExt cx="0" cy="0"/>
        </a:xfrm>
      </p:grpSpPr>
      <p:sp>
        <p:nvSpPr>
          <p:cNvPr id="102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021" name="Click to add title here"/>
          <p:cNvSpPr txBox="1">
            <a:spLocks noGrp="1"/>
          </p:cNvSpPr>
          <p:nvPr>
            <p:ph type="title" hasCustomPrompt="1"/>
          </p:nvPr>
        </p:nvSpPr>
        <p:spPr>
          <a:xfrm>
            <a:off x="609598" y="1475289"/>
            <a:ext cx="2286002" cy="1569661"/>
          </a:xfrm>
          <a:prstGeom prst="rect">
            <a:avLst/>
          </a:prstGeom>
        </p:spPr>
        <p:txBody>
          <a:bodyPr lIns="45718" tIns="45718" rIns="45718" bIns="45718"/>
          <a:lstStyle/>
          <a:p>
            <a:r>
              <a:t>Click to add title here</a:t>
            </a:r>
          </a:p>
        </p:txBody>
      </p:sp>
      <p:grpSp>
        <p:nvGrpSpPr>
          <p:cNvPr id="1024" name="Group 22"/>
          <p:cNvGrpSpPr/>
          <p:nvPr/>
        </p:nvGrpSpPr>
        <p:grpSpPr>
          <a:xfrm>
            <a:off x="-3" y="1379537"/>
            <a:ext cx="2452694" cy="1"/>
            <a:chOff x="0" y="0"/>
            <a:chExt cx="2452692" cy="0"/>
          </a:xfrm>
        </p:grpSpPr>
        <p:sp>
          <p:nvSpPr>
            <p:cNvPr id="1022"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1023"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1027" name="Group 31"/>
          <p:cNvGrpSpPr/>
          <p:nvPr/>
        </p:nvGrpSpPr>
        <p:grpSpPr>
          <a:xfrm>
            <a:off x="-8" y="6791320"/>
            <a:ext cx="12192013" cy="66685"/>
            <a:chOff x="-1" y="0"/>
            <a:chExt cx="12192011" cy="66683"/>
          </a:xfrm>
        </p:grpSpPr>
        <p:sp>
          <p:nvSpPr>
            <p:cNvPr id="1025"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1026"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1028" name="Picture Placeholder 3"/>
          <p:cNvSpPr>
            <a:spLocks noGrp="1"/>
          </p:cNvSpPr>
          <p:nvPr>
            <p:ph type="pic" sz="quarter" idx="21"/>
          </p:nvPr>
        </p:nvSpPr>
        <p:spPr>
          <a:xfrm>
            <a:off x="4122056" y="1379537"/>
            <a:ext cx="3657604" cy="1843091"/>
          </a:xfrm>
          <a:prstGeom prst="rect">
            <a:avLst/>
          </a:prstGeom>
        </p:spPr>
        <p:txBody>
          <a:bodyPr lIns="91439" tIns="45719" rIns="91439" bIns="45719">
            <a:noAutofit/>
          </a:bodyPr>
          <a:lstStyle/>
          <a:p>
            <a:endParaRPr/>
          </a:p>
        </p:txBody>
      </p:sp>
      <p:sp>
        <p:nvSpPr>
          <p:cNvPr id="1029" name="Picture Placeholder 3"/>
          <p:cNvSpPr>
            <a:spLocks noGrp="1"/>
          </p:cNvSpPr>
          <p:nvPr>
            <p:ph type="pic" sz="quarter" idx="22"/>
          </p:nvPr>
        </p:nvSpPr>
        <p:spPr>
          <a:xfrm>
            <a:off x="7899400" y="1379537"/>
            <a:ext cx="3657600" cy="1843091"/>
          </a:xfrm>
          <a:prstGeom prst="rect">
            <a:avLst/>
          </a:prstGeom>
        </p:spPr>
        <p:txBody>
          <a:bodyPr lIns="91439" tIns="45719" rIns="91439" bIns="45719">
            <a:noAutofit/>
          </a:bodyPr>
          <a:lstStyle/>
          <a:p>
            <a:endParaRPr/>
          </a:p>
        </p:txBody>
      </p:sp>
      <p:sp>
        <p:nvSpPr>
          <p:cNvPr id="1030" name="Picture Placeholder 3"/>
          <p:cNvSpPr>
            <a:spLocks noGrp="1"/>
          </p:cNvSpPr>
          <p:nvPr>
            <p:ph type="pic" sz="quarter" idx="23"/>
          </p:nvPr>
        </p:nvSpPr>
        <p:spPr>
          <a:xfrm>
            <a:off x="4122056" y="4556916"/>
            <a:ext cx="3657604" cy="1843091"/>
          </a:xfrm>
          <a:prstGeom prst="rect">
            <a:avLst/>
          </a:prstGeom>
        </p:spPr>
        <p:txBody>
          <a:bodyPr lIns="91439" tIns="45719" rIns="91439" bIns="45719">
            <a:noAutofit/>
          </a:bodyPr>
          <a:lstStyle/>
          <a:p>
            <a:endParaRPr/>
          </a:p>
        </p:txBody>
      </p:sp>
      <p:sp>
        <p:nvSpPr>
          <p:cNvPr id="1031" name="Picture Placeholder 3"/>
          <p:cNvSpPr>
            <a:spLocks noGrp="1"/>
          </p:cNvSpPr>
          <p:nvPr>
            <p:ph type="pic" sz="quarter" idx="24"/>
          </p:nvPr>
        </p:nvSpPr>
        <p:spPr>
          <a:xfrm>
            <a:off x="7899400" y="4556916"/>
            <a:ext cx="3657600" cy="1843091"/>
          </a:xfrm>
          <a:prstGeom prst="rect">
            <a:avLst/>
          </a:prstGeom>
        </p:spPr>
        <p:txBody>
          <a:bodyPr lIns="91439" tIns="45719" rIns="91439" bIns="45719">
            <a:noAutofit/>
          </a:bodyPr>
          <a:lstStyle/>
          <a:p>
            <a:endParaRPr/>
          </a:p>
        </p:txBody>
      </p:sp>
      <p:sp>
        <p:nvSpPr>
          <p:cNvPr id="1032" name="Body Level One…"/>
          <p:cNvSpPr txBox="1">
            <a:spLocks noGrp="1"/>
          </p:cNvSpPr>
          <p:nvPr>
            <p:ph type="body" sz="quarter" idx="1"/>
          </p:nvPr>
        </p:nvSpPr>
        <p:spPr>
          <a:xfrm>
            <a:off x="4122056" y="2903534"/>
            <a:ext cx="3657604" cy="371481"/>
          </a:xfrm>
          <a:prstGeom prst="rect">
            <a:avLst/>
          </a:prstGeom>
          <a:solidFill>
            <a:schemeClr val="accent1"/>
          </a:solidFill>
        </p:spPr>
        <p:txBody>
          <a:bodyPr lIns="45718" tIns="45718" rIns="45718" bIns="45718"/>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r>
              <a:t>Body Level One</a:t>
            </a:r>
          </a:p>
          <a:p>
            <a:pPr lvl="1"/>
            <a:r>
              <a:t>Body Level Two</a:t>
            </a:r>
          </a:p>
          <a:p>
            <a:pPr lvl="2"/>
            <a:r>
              <a:t>Body Level Three</a:t>
            </a:r>
          </a:p>
          <a:p>
            <a:pPr lvl="3"/>
            <a:r>
              <a:t>Body Level Four</a:t>
            </a:r>
          </a:p>
          <a:p>
            <a:pPr lvl="4"/>
            <a:r>
              <a:t>Body Level Five</a:t>
            </a:r>
          </a:p>
        </p:txBody>
      </p:sp>
      <p:sp>
        <p:nvSpPr>
          <p:cNvPr id="1033" name="Text Placeholder 2"/>
          <p:cNvSpPr>
            <a:spLocks noGrp="1"/>
          </p:cNvSpPr>
          <p:nvPr>
            <p:ph type="body" sz="quarter" idx="25"/>
          </p:nvPr>
        </p:nvSpPr>
        <p:spPr>
          <a:xfrm>
            <a:off x="7924799" y="2903534"/>
            <a:ext cx="3657605" cy="371481"/>
          </a:xfrm>
          <a:prstGeom prst="rect">
            <a:avLst/>
          </a:prstGeom>
          <a:solidFill>
            <a:schemeClr val="accent2"/>
          </a:solidFill>
        </p:spPr>
        <p:txBody>
          <a:bodyPr lIns="45718" tIns="45718" rIns="45718" bIns="45718"/>
          <a:lstStyle/>
          <a:p>
            <a:endParaRPr/>
          </a:p>
        </p:txBody>
      </p:sp>
      <p:sp>
        <p:nvSpPr>
          <p:cNvPr id="1034" name="Text Placeholder 2"/>
          <p:cNvSpPr>
            <a:spLocks noGrp="1"/>
          </p:cNvSpPr>
          <p:nvPr>
            <p:ph type="body" sz="quarter" idx="26"/>
          </p:nvPr>
        </p:nvSpPr>
        <p:spPr>
          <a:xfrm>
            <a:off x="4122056" y="6023535"/>
            <a:ext cx="3657604" cy="371481"/>
          </a:xfrm>
          <a:prstGeom prst="rect">
            <a:avLst/>
          </a:prstGeom>
          <a:solidFill>
            <a:schemeClr val="accent2"/>
          </a:solidFill>
        </p:spPr>
        <p:txBody>
          <a:bodyPr lIns="45718" tIns="45718" rIns="45718" bIns="45718"/>
          <a:lstStyle/>
          <a:p>
            <a:endParaRPr/>
          </a:p>
        </p:txBody>
      </p:sp>
      <p:sp>
        <p:nvSpPr>
          <p:cNvPr id="1035" name="Text Placeholder 2"/>
          <p:cNvSpPr>
            <a:spLocks noGrp="1"/>
          </p:cNvSpPr>
          <p:nvPr>
            <p:ph type="body" sz="quarter" idx="27"/>
          </p:nvPr>
        </p:nvSpPr>
        <p:spPr>
          <a:xfrm>
            <a:off x="7924799" y="6023535"/>
            <a:ext cx="3657605" cy="371481"/>
          </a:xfrm>
          <a:prstGeom prst="rect">
            <a:avLst/>
          </a:prstGeom>
          <a:solidFill>
            <a:schemeClr val="accent1"/>
          </a:solidFill>
        </p:spPr>
        <p:txBody>
          <a:bodyPr lIns="45718" tIns="45718" rIns="45718" bIns="45718"/>
          <a:lstStyle/>
          <a:p>
            <a:endParaRPr/>
          </a:p>
        </p:txBody>
      </p:sp>
      <p:pic>
        <p:nvPicPr>
          <p:cNvPr id="1036" name="Picture 21" descr="Picture 21"/>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37"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65229912"/>
      </p:ext>
    </p:extLst>
  </p:cSld>
  <p:clrMapOvr>
    <a:masterClrMapping/>
  </p:clrMapOvr>
  <p:transition spd="med"/>
</p:sldLayout>
</file>

<file path=ppt/slideLayouts/slideLayout114.xml><?xml version="1.0" encoding="utf-8"?>
<p:sldLayout xmlns:a="http://schemas.openxmlformats.org/drawingml/2006/main" xmlns:r="http://schemas.openxmlformats.org/officeDocument/2006/relationships" xmlns:p="http://schemas.openxmlformats.org/presentationml/2006/main" showMasterSp="0" type="tx">
  <p:cSld name="43_Custom Layout">
    <p:spTree>
      <p:nvGrpSpPr>
        <p:cNvPr id="1" name=""/>
        <p:cNvGrpSpPr/>
        <p:nvPr/>
      </p:nvGrpSpPr>
      <p:grpSpPr>
        <a:xfrm>
          <a:off x="0" y="0"/>
          <a:ext cx="0" cy="0"/>
          <a:chOff x="0" y="0"/>
          <a:chExt cx="0" cy="0"/>
        </a:xfrm>
      </p:grpSpPr>
      <p:sp>
        <p:nvSpPr>
          <p:cNvPr id="104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045"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691234417"/>
      </p:ext>
    </p:extLst>
  </p:cSld>
  <p:clrMapOvr>
    <a:masterClrMapping/>
  </p:clrMapOvr>
  <p:transition spd="med"/>
</p:sldLayout>
</file>

<file path=ppt/slideLayouts/slideLayout115.xml><?xml version="1.0" encoding="utf-8"?>
<p:sldLayout xmlns:a="http://schemas.openxmlformats.org/drawingml/2006/main" xmlns:r="http://schemas.openxmlformats.org/officeDocument/2006/relationships" xmlns:p="http://schemas.openxmlformats.org/presentationml/2006/main" showMasterSp="0" type="tx">
  <p:cSld name="45_Custom Layout">
    <p:spTree>
      <p:nvGrpSpPr>
        <p:cNvPr id="1" name=""/>
        <p:cNvGrpSpPr/>
        <p:nvPr/>
      </p:nvGrpSpPr>
      <p:grpSpPr>
        <a:xfrm>
          <a:off x="0" y="0"/>
          <a:ext cx="0" cy="0"/>
          <a:chOff x="0" y="0"/>
          <a:chExt cx="0" cy="0"/>
        </a:xfrm>
      </p:grpSpPr>
      <p:sp>
        <p:nvSpPr>
          <p:cNvPr id="105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1055" name="Group 31"/>
          <p:cNvGrpSpPr/>
          <p:nvPr/>
        </p:nvGrpSpPr>
        <p:grpSpPr>
          <a:xfrm>
            <a:off x="-8" y="6791320"/>
            <a:ext cx="12192013" cy="66685"/>
            <a:chOff x="-1" y="0"/>
            <a:chExt cx="12192011" cy="66683"/>
          </a:xfrm>
        </p:grpSpPr>
        <p:sp>
          <p:nvSpPr>
            <p:cNvPr id="1053"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1054"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1056" name="Picture Placeholder 3"/>
          <p:cNvSpPr>
            <a:spLocks noGrp="1"/>
          </p:cNvSpPr>
          <p:nvPr>
            <p:ph type="pic" sz="quarter" idx="21"/>
          </p:nvPr>
        </p:nvSpPr>
        <p:spPr>
          <a:xfrm>
            <a:off x="4574313" y="293912"/>
            <a:ext cx="3727861" cy="2852743"/>
          </a:xfrm>
          <a:prstGeom prst="rect">
            <a:avLst/>
          </a:prstGeom>
        </p:spPr>
        <p:txBody>
          <a:bodyPr lIns="91439" tIns="45719" rIns="91439" bIns="45719">
            <a:noAutofit/>
          </a:bodyPr>
          <a:lstStyle/>
          <a:p>
            <a:endParaRPr/>
          </a:p>
        </p:txBody>
      </p:sp>
      <p:sp>
        <p:nvSpPr>
          <p:cNvPr id="1057" name="Picture Placeholder 3"/>
          <p:cNvSpPr>
            <a:spLocks noGrp="1"/>
          </p:cNvSpPr>
          <p:nvPr>
            <p:ph type="pic" sz="quarter" idx="22"/>
          </p:nvPr>
        </p:nvSpPr>
        <p:spPr>
          <a:xfrm>
            <a:off x="8461830" y="293912"/>
            <a:ext cx="3727859" cy="2852743"/>
          </a:xfrm>
          <a:prstGeom prst="rect">
            <a:avLst/>
          </a:prstGeom>
        </p:spPr>
        <p:txBody>
          <a:bodyPr lIns="91439" tIns="45719" rIns="91439" bIns="45719">
            <a:noAutofit/>
          </a:bodyPr>
          <a:lstStyle/>
          <a:p>
            <a:endParaRPr/>
          </a:p>
        </p:txBody>
      </p:sp>
      <p:sp>
        <p:nvSpPr>
          <p:cNvPr id="1058" name="Picture Placeholder 3"/>
          <p:cNvSpPr>
            <a:spLocks noGrp="1"/>
          </p:cNvSpPr>
          <p:nvPr>
            <p:ph type="pic" sz="quarter" idx="23"/>
          </p:nvPr>
        </p:nvSpPr>
        <p:spPr>
          <a:xfrm>
            <a:off x="609763" y="3269341"/>
            <a:ext cx="2813468" cy="2852744"/>
          </a:xfrm>
          <a:prstGeom prst="rect">
            <a:avLst/>
          </a:prstGeom>
        </p:spPr>
        <p:txBody>
          <a:bodyPr lIns="91439" tIns="45719" rIns="91439" bIns="45719">
            <a:noAutofit/>
          </a:bodyPr>
          <a:lstStyle/>
          <a:p>
            <a:endParaRPr/>
          </a:p>
        </p:txBody>
      </p:sp>
      <p:sp>
        <p:nvSpPr>
          <p:cNvPr id="1059" name="Picture Placeholder 3"/>
          <p:cNvSpPr>
            <a:spLocks noGrp="1"/>
          </p:cNvSpPr>
          <p:nvPr>
            <p:ph type="pic" sz="quarter" idx="24"/>
          </p:nvPr>
        </p:nvSpPr>
        <p:spPr>
          <a:xfrm>
            <a:off x="3547967" y="3269341"/>
            <a:ext cx="2765316" cy="2852744"/>
          </a:xfrm>
          <a:prstGeom prst="rect">
            <a:avLst/>
          </a:prstGeom>
        </p:spPr>
        <p:txBody>
          <a:bodyPr lIns="91439" tIns="45719" rIns="91439" bIns="45719">
            <a:noAutofit/>
          </a:bodyPr>
          <a:lstStyle/>
          <a:p>
            <a:endParaRPr/>
          </a:p>
        </p:txBody>
      </p:sp>
      <p:sp>
        <p:nvSpPr>
          <p:cNvPr id="1060" name="Picture Placeholder 3"/>
          <p:cNvSpPr>
            <a:spLocks noGrp="1"/>
          </p:cNvSpPr>
          <p:nvPr>
            <p:ph type="pic" sz="quarter" idx="25"/>
          </p:nvPr>
        </p:nvSpPr>
        <p:spPr>
          <a:xfrm>
            <a:off x="6438017" y="3269341"/>
            <a:ext cx="2813468" cy="2852744"/>
          </a:xfrm>
          <a:prstGeom prst="rect">
            <a:avLst/>
          </a:prstGeom>
        </p:spPr>
        <p:txBody>
          <a:bodyPr lIns="91439" tIns="45719" rIns="91439" bIns="45719">
            <a:noAutofit/>
          </a:bodyPr>
          <a:lstStyle/>
          <a:p>
            <a:endParaRPr/>
          </a:p>
        </p:txBody>
      </p:sp>
      <p:sp>
        <p:nvSpPr>
          <p:cNvPr id="1061" name="Picture Placeholder 3"/>
          <p:cNvSpPr>
            <a:spLocks noGrp="1"/>
          </p:cNvSpPr>
          <p:nvPr>
            <p:ph type="pic" sz="quarter" idx="26"/>
          </p:nvPr>
        </p:nvSpPr>
        <p:spPr>
          <a:xfrm>
            <a:off x="9376219" y="3269341"/>
            <a:ext cx="2813468" cy="2852744"/>
          </a:xfrm>
          <a:prstGeom prst="rect">
            <a:avLst/>
          </a:prstGeom>
        </p:spPr>
        <p:txBody>
          <a:bodyPr lIns="91439" tIns="45719" rIns="91439" bIns="45719">
            <a:noAutofit/>
          </a:bodyPr>
          <a:lstStyle/>
          <a:p>
            <a:endParaRPr/>
          </a:p>
        </p:txBody>
      </p:sp>
      <p:sp>
        <p:nvSpPr>
          <p:cNvPr id="1062" name="Click to add title here"/>
          <p:cNvSpPr txBox="1">
            <a:spLocks noGrp="1"/>
          </p:cNvSpPr>
          <p:nvPr>
            <p:ph type="title" hasCustomPrompt="1"/>
          </p:nvPr>
        </p:nvSpPr>
        <p:spPr>
          <a:xfrm>
            <a:off x="609598" y="582158"/>
            <a:ext cx="3280232" cy="1077218"/>
          </a:xfrm>
          <a:prstGeom prst="rect">
            <a:avLst/>
          </a:prstGeom>
        </p:spPr>
        <p:txBody>
          <a:bodyPr lIns="45718" tIns="45718" rIns="45718" bIns="45718"/>
          <a:lstStyle/>
          <a:p>
            <a:r>
              <a:t>Click to add title here</a:t>
            </a:r>
          </a:p>
        </p:txBody>
      </p:sp>
      <p:grpSp>
        <p:nvGrpSpPr>
          <p:cNvPr id="1065" name="Group 50"/>
          <p:cNvGrpSpPr/>
          <p:nvPr/>
        </p:nvGrpSpPr>
        <p:grpSpPr>
          <a:xfrm>
            <a:off x="-3" y="486408"/>
            <a:ext cx="2452694" cy="1"/>
            <a:chOff x="0" y="0"/>
            <a:chExt cx="2452692" cy="0"/>
          </a:xfrm>
        </p:grpSpPr>
        <p:sp>
          <p:nvSpPr>
            <p:cNvPr id="1063" name="Straight Connector 51"/>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1064" name="Straight Connector 52"/>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sp>
        <p:nvSpPr>
          <p:cNvPr id="1066"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889339268"/>
      </p:ext>
    </p:extLst>
  </p:cSld>
  <p:clrMapOvr>
    <a:masterClrMapping/>
  </p:clrMapOvr>
  <p:transition spd="med"/>
</p:sldLayout>
</file>

<file path=ppt/slideLayouts/slideLayout116.xml><?xml version="1.0" encoding="utf-8"?>
<p:sldLayout xmlns:a="http://schemas.openxmlformats.org/drawingml/2006/main" xmlns:r="http://schemas.openxmlformats.org/officeDocument/2006/relationships" xmlns:p="http://schemas.openxmlformats.org/presentationml/2006/main" showMasterSp="0" type="tx">
  <p:cSld name="46_Custom Layout">
    <p:spTree>
      <p:nvGrpSpPr>
        <p:cNvPr id="1" name=""/>
        <p:cNvGrpSpPr/>
        <p:nvPr/>
      </p:nvGrpSpPr>
      <p:grpSpPr>
        <a:xfrm>
          <a:off x="0" y="0"/>
          <a:ext cx="0" cy="0"/>
          <a:chOff x="0" y="0"/>
          <a:chExt cx="0" cy="0"/>
        </a:xfrm>
      </p:grpSpPr>
      <p:sp>
        <p:nvSpPr>
          <p:cNvPr id="107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074" name="Click to add title here"/>
          <p:cNvSpPr txBox="1">
            <a:spLocks noGrp="1"/>
          </p:cNvSpPr>
          <p:nvPr>
            <p:ph type="title" hasCustomPrompt="1"/>
          </p:nvPr>
        </p:nvSpPr>
        <p:spPr>
          <a:xfrm>
            <a:off x="609598" y="1988049"/>
            <a:ext cx="2286002" cy="1569664"/>
          </a:xfrm>
          <a:prstGeom prst="rect">
            <a:avLst/>
          </a:prstGeom>
        </p:spPr>
        <p:txBody>
          <a:bodyPr lIns="45718" tIns="45718" rIns="45718" bIns="45718"/>
          <a:lstStyle/>
          <a:p>
            <a:r>
              <a:t>Click to add title here</a:t>
            </a:r>
          </a:p>
        </p:txBody>
      </p:sp>
      <p:grpSp>
        <p:nvGrpSpPr>
          <p:cNvPr id="1077" name="Group 22"/>
          <p:cNvGrpSpPr/>
          <p:nvPr/>
        </p:nvGrpSpPr>
        <p:grpSpPr>
          <a:xfrm>
            <a:off x="-3" y="1892300"/>
            <a:ext cx="2452694" cy="0"/>
            <a:chOff x="0" y="0"/>
            <a:chExt cx="2452692" cy="0"/>
          </a:xfrm>
        </p:grpSpPr>
        <p:sp>
          <p:nvSpPr>
            <p:cNvPr id="107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107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1080" name="Group 31"/>
          <p:cNvGrpSpPr/>
          <p:nvPr/>
        </p:nvGrpSpPr>
        <p:grpSpPr>
          <a:xfrm>
            <a:off x="-8" y="6791320"/>
            <a:ext cx="12192013" cy="66685"/>
            <a:chOff x="-1" y="0"/>
            <a:chExt cx="12192011" cy="66683"/>
          </a:xfrm>
        </p:grpSpPr>
        <p:sp>
          <p:nvSpPr>
            <p:cNvPr id="107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107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1081" name="Body Level One…"/>
          <p:cNvSpPr txBox="1">
            <a:spLocks noGrp="1"/>
          </p:cNvSpPr>
          <p:nvPr>
            <p:ph type="body" idx="1"/>
          </p:nvPr>
        </p:nvSpPr>
        <p:spPr>
          <a:xfrm>
            <a:off x="4267200" y="1228789"/>
            <a:ext cx="7315200" cy="4657846"/>
          </a:xfrm>
          <a:prstGeom prst="rect">
            <a:avLst/>
          </a:prstGeom>
        </p:spPr>
        <p:txBody>
          <a:bodyPr lIns="45718" tIns="45718" rIns="45718" bIns="45718"/>
          <a:lstStyle/>
          <a:p>
            <a:r>
              <a:t>Body Level One</a:t>
            </a:r>
          </a:p>
          <a:p>
            <a:pPr lvl="1"/>
            <a:r>
              <a:t>Body Level Two</a:t>
            </a:r>
          </a:p>
          <a:p>
            <a:pPr lvl="2"/>
            <a:r>
              <a:t>Body Level Three</a:t>
            </a:r>
          </a:p>
          <a:p>
            <a:pPr lvl="3"/>
            <a:r>
              <a:t>Body Level Four</a:t>
            </a:r>
          </a:p>
          <a:p>
            <a:pPr lvl="4"/>
            <a:r>
              <a:t>Body Level Five</a:t>
            </a:r>
          </a:p>
        </p:txBody>
      </p:sp>
      <p:pic>
        <p:nvPicPr>
          <p:cNvPr id="1082" name="Picture 13" descr="Picture 1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83"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242013157"/>
      </p:ext>
    </p:extLst>
  </p:cSld>
  <p:clrMapOvr>
    <a:masterClrMapping/>
  </p:clrMapOvr>
  <p:transition spd="med"/>
</p:sldLayout>
</file>

<file path=ppt/slideLayouts/slideLayout117.xml><?xml version="1.0" encoding="utf-8"?>
<p:sldLayout xmlns:a="http://schemas.openxmlformats.org/drawingml/2006/main" xmlns:r="http://schemas.openxmlformats.org/officeDocument/2006/relationships" xmlns:p="http://schemas.openxmlformats.org/presentationml/2006/main" showMasterSp="0" type="tx">
  <p:cSld name="47_Custom Layout">
    <p:spTree>
      <p:nvGrpSpPr>
        <p:cNvPr id="1" name=""/>
        <p:cNvGrpSpPr/>
        <p:nvPr/>
      </p:nvGrpSpPr>
      <p:grpSpPr>
        <a:xfrm>
          <a:off x="0" y="0"/>
          <a:ext cx="0" cy="0"/>
          <a:chOff x="0" y="0"/>
          <a:chExt cx="0" cy="0"/>
        </a:xfrm>
      </p:grpSpPr>
      <p:sp>
        <p:nvSpPr>
          <p:cNvPr id="109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091"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13265470"/>
      </p:ext>
    </p:extLst>
  </p:cSld>
  <p:clrMapOvr>
    <a:masterClrMapping/>
  </p:clrMapOvr>
  <p:transition spd="med"/>
</p:sldLayout>
</file>

<file path=ppt/slideLayouts/slideLayout118.xml><?xml version="1.0" encoding="utf-8"?>
<p:sldLayout xmlns:a="http://schemas.openxmlformats.org/drawingml/2006/main" xmlns:r="http://schemas.openxmlformats.org/officeDocument/2006/relationships" xmlns:p="http://schemas.openxmlformats.org/presentationml/2006/main" showMasterSp="0" type="tx">
  <p:cSld name="49_Custom Layout">
    <p:spTree>
      <p:nvGrpSpPr>
        <p:cNvPr id="1" name=""/>
        <p:cNvGrpSpPr/>
        <p:nvPr/>
      </p:nvGrpSpPr>
      <p:grpSpPr>
        <a:xfrm>
          <a:off x="0" y="0"/>
          <a:ext cx="0" cy="0"/>
          <a:chOff x="0" y="0"/>
          <a:chExt cx="0" cy="0"/>
        </a:xfrm>
      </p:grpSpPr>
      <p:sp>
        <p:nvSpPr>
          <p:cNvPr id="1098"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099" name="Picture Placeholder 2"/>
          <p:cNvSpPr>
            <a:spLocks noGrp="1"/>
          </p:cNvSpPr>
          <p:nvPr>
            <p:ph type="pic" idx="21"/>
          </p:nvPr>
        </p:nvSpPr>
        <p:spPr>
          <a:xfrm>
            <a:off x="0" y="457200"/>
            <a:ext cx="12192000" cy="2971800"/>
          </a:xfrm>
          <a:prstGeom prst="rect">
            <a:avLst/>
          </a:prstGeom>
        </p:spPr>
        <p:txBody>
          <a:bodyPr lIns="91439" tIns="45719" rIns="91439" bIns="45719">
            <a:noAutofit/>
          </a:bodyPr>
          <a:lstStyle/>
          <a:p>
            <a:endParaRPr/>
          </a:p>
        </p:txBody>
      </p:sp>
      <p:grpSp>
        <p:nvGrpSpPr>
          <p:cNvPr id="1102" name="Group 31"/>
          <p:cNvGrpSpPr/>
          <p:nvPr/>
        </p:nvGrpSpPr>
        <p:grpSpPr>
          <a:xfrm>
            <a:off x="-8" y="6791320"/>
            <a:ext cx="12192013" cy="66685"/>
            <a:chOff x="-1" y="0"/>
            <a:chExt cx="12192011" cy="66683"/>
          </a:xfrm>
        </p:grpSpPr>
        <p:sp>
          <p:nvSpPr>
            <p:cNvPr id="1100"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1101"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1103" name="Click to add title here"/>
          <p:cNvSpPr txBox="1">
            <a:spLocks noGrp="1"/>
          </p:cNvSpPr>
          <p:nvPr>
            <p:ph type="title" hasCustomPrompt="1"/>
          </p:nvPr>
        </p:nvSpPr>
        <p:spPr>
          <a:xfrm>
            <a:off x="609598" y="4083551"/>
            <a:ext cx="2286002" cy="1569664"/>
          </a:xfrm>
          <a:prstGeom prst="rect">
            <a:avLst/>
          </a:prstGeom>
        </p:spPr>
        <p:txBody>
          <a:bodyPr lIns="45718" tIns="45718" rIns="45718" bIns="45718"/>
          <a:lstStyle/>
          <a:p>
            <a:r>
              <a:t>Click to add title here</a:t>
            </a:r>
          </a:p>
        </p:txBody>
      </p:sp>
      <p:sp>
        <p:nvSpPr>
          <p:cNvPr id="1104" name="Body Level One…"/>
          <p:cNvSpPr txBox="1">
            <a:spLocks noGrp="1"/>
          </p:cNvSpPr>
          <p:nvPr>
            <p:ph type="body" sz="quarter" idx="1"/>
          </p:nvPr>
        </p:nvSpPr>
        <p:spPr>
          <a:xfrm>
            <a:off x="6096000" y="4083548"/>
            <a:ext cx="5486400" cy="1856877"/>
          </a:xfrm>
          <a:prstGeom prst="rect">
            <a:avLst/>
          </a:prstGeom>
        </p:spPr>
        <p:txBody>
          <a:bodyPr lIns="45718" tIns="45718" rIns="45718" bIns="45718"/>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r>
              <a:t>Body Level One</a:t>
            </a:r>
          </a:p>
          <a:p>
            <a:pPr lvl="1"/>
            <a:r>
              <a:t>Body Level Two</a:t>
            </a:r>
          </a:p>
          <a:p>
            <a:pPr lvl="2"/>
            <a:r>
              <a:t>Body Level Three</a:t>
            </a:r>
          </a:p>
          <a:p>
            <a:pPr lvl="3"/>
            <a:r>
              <a:t>Body Level Four</a:t>
            </a:r>
          </a:p>
          <a:p>
            <a:pPr lvl="4"/>
            <a:r>
              <a:t>Body Level Five</a:t>
            </a:r>
          </a:p>
        </p:txBody>
      </p:sp>
      <p:sp>
        <p:nvSpPr>
          <p:cNvPr id="1105" name="Slide Number"/>
          <p:cNvSpPr txBox="1">
            <a:spLocks noGrp="1"/>
          </p:cNvSpPr>
          <p:nvPr>
            <p:ph type="sldNum" sz="quarter" idx="2"/>
          </p:nvPr>
        </p:nvSpPr>
        <p:spPr>
          <a:xfrm>
            <a:off x="11413028" y="6525434"/>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856821286"/>
      </p:ext>
    </p:extLst>
  </p:cSld>
  <p:clrMapOvr>
    <a:masterClrMapping/>
  </p:clrMapOvr>
  <p:transition spd="med"/>
</p:sldLayout>
</file>

<file path=ppt/slideLayouts/slideLayout119.xml><?xml version="1.0" encoding="utf-8"?>
<p:sldLayout xmlns:a="http://schemas.openxmlformats.org/drawingml/2006/main" xmlns:r="http://schemas.openxmlformats.org/officeDocument/2006/relationships" xmlns:p="http://schemas.openxmlformats.org/presentationml/2006/main" showMasterSp="0" type="tx">
  <p:cSld name="50_Custom Layout">
    <p:spTree>
      <p:nvGrpSpPr>
        <p:cNvPr id="1" name=""/>
        <p:cNvGrpSpPr/>
        <p:nvPr/>
      </p:nvGrpSpPr>
      <p:grpSpPr>
        <a:xfrm>
          <a:off x="0" y="0"/>
          <a:ext cx="0" cy="0"/>
          <a:chOff x="0" y="0"/>
          <a:chExt cx="0" cy="0"/>
        </a:xfrm>
      </p:grpSpPr>
      <p:sp>
        <p:nvSpPr>
          <p:cNvPr id="11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pic>
        <p:nvPicPr>
          <p:cNvPr id="1113" name="Picture 4" descr="Picture 4"/>
          <p:cNvPicPr>
            <a:picLocks noChangeAspect="1"/>
          </p:cNvPicPr>
          <p:nvPr/>
        </p:nvPicPr>
        <p:blipFill>
          <a:blip r:embed="rId2"/>
          <a:srcRect t="32714" b="25095"/>
          <a:stretch>
            <a:fillRect/>
          </a:stretch>
        </p:blipFill>
        <p:spPr>
          <a:xfrm>
            <a:off x="0" y="3428996"/>
            <a:ext cx="12192000" cy="3429004"/>
          </a:xfrm>
          <a:prstGeom prst="rect">
            <a:avLst/>
          </a:prstGeom>
          <a:ln w="12700">
            <a:miter lim="400000"/>
          </a:ln>
        </p:spPr>
      </p:pic>
      <p:sp>
        <p:nvSpPr>
          <p:cNvPr id="1114" name="Rectangle 1"/>
          <p:cNvSpPr/>
          <p:nvPr/>
        </p:nvSpPr>
        <p:spPr>
          <a:xfrm>
            <a:off x="0" y="3428998"/>
            <a:ext cx="12192000" cy="3429004"/>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115" name="Thank You"/>
          <p:cNvSpPr txBox="1">
            <a:spLocks noGrp="1"/>
          </p:cNvSpPr>
          <p:nvPr>
            <p:ph type="title" hasCustomPrompt="1"/>
          </p:nvPr>
        </p:nvSpPr>
        <p:spPr>
          <a:xfrm>
            <a:off x="609600" y="3725167"/>
            <a:ext cx="10972800" cy="923334"/>
          </a:xfrm>
          <a:prstGeom prst="rect">
            <a:avLst/>
          </a:prstGeom>
        </p:spPr>
        <p:txBody>
          <a:bodyPr lIns="45718" tIns="45718" rIns="45718" bIns="45718"/>
          <a:lstStyle>
            <a:lvl1pPr>
              <a:defRPr sz="5400">
                <a:solidFill>
                  <a:srgbClr val="FFFFFF"/>
                </a:solidFill>
              </a:defRPr>
            </a:lvl1pPr>
          </a:lstStyle>
          <a:p>
            <a:r>
              <a:t>Thank You</a:t>
            </a:r>
          </a:p>
        </p:txBody>
      </p:sp>
      <p:grpSp>
        <p:nvGrpSpPr>
          <p:cNvPr id="1118" name="Group 31"/>
          <p:cNvGrpSpPr/>
          <p:nvPr/>
        </p:nvGrpSpPr>
        <p:grpSpPr>
          <a:xfrm>
            <a:off x="-8" y="6791320"/>
            <a:ext cx="12192013" cy="66685"/>
            <a:chOff x="-1" y="0"/>
            <a:chExt cx="12192011" cy="66683"/>
          </a:xfrm>
        </p:grpSpPr>
        <p:sp>
          <p:nvSpPr>
            <p:cNvPr id="1116"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sp>
          <p:nvSpPr>
            <p:cNvPr id="1117"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grpSp>
      <p:sp>
        <p:nvSpPr>
          <p:cNvPr id="1119" name="Body Level One…"/>
          <p:cNvSpPr txBox="1">
            <a:spLocks noGrp="1"/>
          </p:cNvSpPr>
          <p:nvPr>
            <p:ph type="body" sz="quarter" idx="1" hasCustomPrompt="1"/>
          </p:nvPr>
        </p:nvSpPr>
        <p:spPr>
          <a:xfrm>
            <a:off x="609600" y="4820711"/>
            <a:ext cx="4115826" cy="341558"/>
          </a:xfrm>
          <a:prstGeom prst="rect">
            <a:avLst/>
          </a:prstGeom>
        </p:spPr>
        <p:txBody>
          <a:bodyPr lIns="45718" tIns="45718" rIns="45718" bIns="45718"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r>
              <a:t>Contact Us: </a:t>
            </a:r>
          </a:p>
          <a:p>
            <a:pPr lvl="1"/>
            <a:endParaRPr/>
          </a:p>
          <a:p>
            <a:pPr lvl="2"/>
            <a:endParaRPr/>
          </a:p>
          <a:p>
            <a:pPr lvl="3"/>
            <a:endParaRPr/>
          </a:p>
          <a:p>
            <a:pPr lvl="4"/>
            <a:endParaRPr/>
          </a:p>
        </p:txBody>
      </p:sp>
      <p:sp>
        <p:nvSpPr>
          <p:cNvPr id="1120" name="Text Placeholder 21"/>
          <p:cNvSpPr>
            <a:spLocks noGrp="1"/>
          </p:cNvSpPr>
          <p:nvPr>
            <p:ph type="body" sz="quarter" idx="21" hasCustomPrompt="1"/>
          </p:nvPr>
        </p:nvSpPr>
        <p:spPr>
          <a:xfrm>
            <a:off x="1048632" y="5344721"/>
            <a:ext cx="2927021" cy="341558"/>
          </a:xfrm>
          <a:prstGeom prst="rect">
            <a:avLst/>
          </a:prstGeom>
        </p:spPr>
        <p:txBody>
          <a:bodyPr lIns="45718" tIns="45718" rIns="45718" bIns="45718" anchor="ctr"/>
          <a:lstStyle>
            <a:lvl1pPr marL="0" indent="0">
              <a:buClrTx/>
              <a:buSzTx/>
              <a:buFontTx/>
              <a:buNone/>
              <a:defRPr sz="1400">
                <a:solidFill>
                  <a:srgbClr val="FFFFFF"/>
                </a:solidFill>
              </a:defRPr>
            </a:lvl1pPr>
          </a:lstStyle>
          <a:p>
            <a:r>
              <a:t>Add Location</a:t>
            </a:r>
          </a:p>
        </p:txBody>
      </p:sp>
      <p:sp>
        <p:nvSpPr>
          <p:cNvPr id="1121" name="Text Placeholder 21"/>
          <p:cNvSpPr>
            <a:spLocks noGrp="1"/>
          </p:cNvSpPr>
          <p:nvPr>
            <p:ph type="body" sz="quarter" idx="22" hasCustomPrompt="1"/>
          </p:nvPr>
        </p:nvSpPr>
        <p:spPr>
          <a:xfrm>
            <a:off x="1048632" y="5771038"/>
            <a:ext cx="2552477" cy="341558"/>
          </a:xfrm>
          <a:prstGeom prst="rect">
            <a:avLst/>
          </a:prstGeom>
        </p:spPr>
        <p:txBody>
          <a:bodyPr lIns="45718" tIns="45718" rIns="45718" bIns="45718" anchor="ctr"/>
          <a:lstStyle>
            <a:lvl1pPr marL="0" indent="0">
              <a:buClrTx/>
              <a:buSzTx/>
              <a:buFontTx/>
              <a:buNone/>
              <a:defRPr sz="1400">
                <a:solidFill>
                  <a:srgbClr val="FFFFFF"/>
                </a:solidFill>
              </a:defRPr>
            </a:lvl1pPr>
          </a:lstStyle>
          <a:p>
            <a:r>
              <a:t>Add phone</a:t>
            </a:r>
          </a:p>
        </p:txBody>
      </p:sp>
      <p:sp>
        <p:nvSpPr>
          <p:cNvPr id="1122" name="Text Placeholder 21"/>
          <p:cNvSpPr>
            <a:spLocks noGrp="1"/>
          </p:cNvSpPr>
          <p:nvPr>
            <p:ph type="body" sz="quarter" idx="23" hasCustomPrompt="1"/>
          </p:nvPr>
        </p:nvSpPr>
        <p:spPr>
          <a:xfrm>
            <a:off x="1048630" y="6197358"/>
            <a:ext cx="3175455" cy="341558"/>
          </a:xfrm>
          <a:prstGeom prst="rect">
            <a:avLst/>
          </a:prstGeom>
        </p:spPr>
        <p:txBody>
          <a:bodyPr lIns="45718" tIns="45718" rIns="45718" bIns="45718" anchor="ctr"/>
          <a:lstStyle>
            <a:lvl1pPr marL="0" indent="0">
              <a:buClrTx/>
              <a:buSzTx/>
              <a:buFontTx/>
              <a:buNone/>
              <a:defRPr sz="1400">
                <a:solidFill>
                  <a:srgbClr val="FFFFFF"/>
                </a:solidFill>
              </a:defRPr>
            </a:lvl1pPr>
          </a:lstStyle>
          <a:p>
            <a:r>
              <a:t>Add Email</a:t>
            </a:r>
          </a:p>
        </p:txBody>
      </p:sp>
      <p:pic>
        <p:nvPicPr>
          <p:cNvPr id="1123"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1124"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417366590"/>
      </p:ext>
    </p:extLst>
  </p:cSld>
  <p:clrMapOvr>
    <a:masterClrMapping/>
  </p:clrMapOvr>
  <p:transition spd="med"/>
</p:sldLayout>
</file>

<file path=ppt/slideLayouts/slideLayout120.xml><?xml version="1.0" encoding="utf-8"?>
<p:sldLayout xmlns:a="http://schemas.openxmlformats.org/drawingml/2006/main" xmlns:r="http://schemas.openxmlformats.org/officeDocument/2006/relationships" xmlns:p="http://schemas.openxmlformats.org/presentationml/2006/main" showMasterSp="0" type="tx">
  <p:cSld name="51_Custom Layout">
    <p:spTree>
      <p:nvGrpSpPr>
        <p:cNvPr id="1" name=""/>
        <p:cNvGrpSpPr/>
        <p:nvPr/>
      </p:nvGrpSpPr>
      <p:grpSpPr>
        <a:xfrm>
          <a:off x="0" y="0"/>
          <a:ext cx="0" cy="0"/>
          <a:chOff x="0" y="0"/>
          <a:chExt cx="0" cy="0"/>
        </a:xfrm>
      </p:grpSpPr>
      <p:sp>
        <p:nvSpPr>
          <p:cNvPr id="113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132" name="Slide Number"/>
          <p:cNvSpPr txBox="1">
            <a:spLocks noGrp="1"/>
          </p:cNvSpPr>
          <p:nvPr>
            <p:ph type="sldNum" sz="quarter" idx="2"/>
          </p:nvPr>
        </p:nvSpPr>
        <p:spPr>
          <a:xfrm>
            <a:off x="8614900" y="6242859"/>
            <a:ext cx="245400" cy="226982"/>
          </a:xfrm>
          <a:prstGeom prst="rect">
            <a:avLst/>
          </a:prstGeom>
        </p:spPr>
        <p:txBody>
          <a:bodyPr lIns="45718" tIns="45718" rIns="45718" bIns="45718"/>
          <a:lstStyle>
            <a:lvl1pPr>
              <a:defRPr>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891075013"/>
      </p:ext>
    </p:extLst>
  </p:cSld>
  <p:clrMapOvr>
    <a:masterClrMapping/>
  </p:clrMapOvr>
  <p:transition spd="med"/>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304800" y="2573866"/>
            <a:ext cx="11582400" cy="1798638"/>
          </a:xfrm>
        </p:spPr>
        <p:txBody>
          <a:bodyPr bIns="45720"/>
          <a:lstStyle>
            <a:lvl1pPr>
              <a:defRPr sz="4400"/>
            </a:lvl1pPr>
          </a:lstStyle>
          <a:p>
            <a:pPr lvl="0"/>
            <a:r>
              <a:rPr lang="en-GB" noProof="0" dirty="0"/>
              <a:t>Click to edit Master title style</a:t>
            </a:r>
          </a:p>
        </p:txBody>
      </p:sp>
      <p:sp>
        <p:nvSpPr>
          <p:cNvPr id="3075" name="Rectangle 3"/>
          <p:cNvSpPr>
            <a:spLocks noGrp="1" noChangeArrowheads="1"/>
          </p:cNvSpPr>
          <p:nvPr>
            <p:ph type="subTitle" idx="1"/>
          </p:nvPr>
        </p:nvSpPr>
        <p:spPr>
          <a:xfrm>
            <a:off x="304800" y="4486807"/>
            <a:ext cx="11582400" cy="1416050"/>
          </a:xfrm>
        </p:spPr>
        <p:txBody>
          <a:bodyPr/>
          <a:lstStyle>
            <a:lvl1pPr marL="0" indent="0">
              <a:buFontTx/>
              <a:buNone/>
              <a:defRPr sz="2800"/>
            </a:lvl1pPr>
          </a:lstStyle>
          <a:p>
            <a:pPr lvl="0"/>
            <a:r>
              <a:rPr lang="en-GB" noProof="0" dirty="0"/>
              <a:t>Click to edit Master subtitle style</a:t>
            </a:r>
          </a:p>
        </p:txBody>
      </p:sp>
      <p:grpSp>
        <p:nvGrpSpPr>
          <p:cNvPr id="5" name="Group 4">
            <a:extLst>
              <a:ext uri="{FF2B5EF4-FFF2-40B4-BE49-F238E27FC236}">
                <a16:creationId xmlns:a16="http://schemas.microsoft.com/office/drawing/2014/main" id="{7A714A74-BEC4-4292-A587-602691EAA4FC}"/>
              </a:ext>
            </a:extLst>
          </p:cNvPr>
          <p:cNvGrpSpPr/>
          <p:nvPr userDrawn="1"/>
        </p:nvGrpSpPr>
        <p:grpSpPr>
          <a:xfrm flipH="1">
            <a:off x="304800" y="4411133"/>
            <a:ext cx="4450403" cy="64321"/>
            <a:chOff x="0" y="5224323"/>
            <a:chExt cx="2416175" cy="0"/>
          </a:xfrm>
        </p:grpSpPr>
        <p:cxnSp>
          <p:nvCxnSpPr>
            <p:cNvPr id="6" name="Straight Connector 5">
              <a:extLst>
                <a:ext uri="{FF2B5EF4-FFF2-40B4-BE49-F238E27FC236}">
                  <a16:creationId xmlns:a16="http://schemas.microsoft.com/office/drawing/2014/main" id="{F39C66FA-AE45-41B4-8240-A5C3A809B0E7}"/>
                </a:ext>
              </a:extLst>
            </p:cNvPr>
            <p:cNvCxnSpPr/>
            <p:nvPr userDrawn="1"/>
          </p:nvCxnSpPr>
          <p:spPr>
            <a:xfrm>
              <a:off x="368300" y="5224323"/>
              <a:ext cx="2047875" cy="0"/>
            </a:xfrm>
            <a:prstGeom prst="line">
              <a:avLst/>
            </a:prstGeom>
            <a:ln w="44450" cap="rnd">
              <a:solidFill>
                <a:srgbClr val="E83E1D"/>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DFDBE4CF-3986-41B4-A253-C25A21010183}"/>
                </a:ext>
              </a:extLst>
            </p:cNvPr>
            <p:cNvCxnSpPr/>
            <p:nvPr userDrawn="1"/>
          </p:nvCxnSpPr>
          <p:spPr>
            <a:xfrm>
              <a:off x="0" y="5224323"/>
              <a:ext cx="2047875" cy="0"/>
            </a:xfrm>
            <a:prstGeom prst="line">
              <a:avLst/>
            </a:prstGeom>
            <a:ln w="44450" cap="rnd">
              <a:solidFill>
                <a:srgbClr val="00A2E1"/>
              </a:solidFill>
            </a:ln>
          </p:spPr>
          <p:style>
            <a:lnRef idx="1">
              <a:schemeClr val="accent1"/>
            </a:lnRef>
            <a:fillRef idx="0">
              <a:schemeClr val="accent1"/>
            </a:fillRef>
            <a:effectRef idx="0">
              <a:schemeClr val="accent1"/>
            </a:effectRef>
            <a:fontRef idx="minor">
              <a:schemeClr val="tx1"/>
            </a:fontRef>
          </p:style>
        </p:cxnSp>
      </p:grpSp>
      <p:grpSp>
        <p:nvGrpSpPr>
          <p:cNvPr id="8" name="Group 7">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9" name="Rectangle 8">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10" name="Rectangle 9">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1457191464"/>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preserve="1" userDrawn="1">
  <p:cSld name="3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a:spcBef>
                <a:spcPct val="20000"/>
              </a:spcBef>
              <a:buFont typeface="Arial"/>
              <a:buNone/>
              <a:defRPr/>
            </a:pPr>
            <a:r>
              <a:rPr lang="en-US" sz="1000" b="1" dirty="0"/>
              <a:t>Supported by Eli Lilly and Company.</a:t>
            </a:r>
          </a:p>
          <a:p>
            <a:pPr algn="r">
              <a:spcBef>
                <a:spcPct val="20000"/>
              </a:spcBef>
              <a:buFont typeface="Arial"/>
              <a:buNone/>
              <a:defRPr/>
            </a:pPr>
            <a:r>
              <a:rPr lang="en-US" sz="1000" dirty="0"/>
              <a:t> Eli Lilly and Company has not influenced the content of this publication</a:t>
            </a:r>
          </a:p>
        </p:txBody>
      </p:sp>
      <p:grpSp>
        <p:nvGrpSpPr>
          <p:cNvPr id="4" name="Group 3">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5" name="Rectangle 4">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6" name="Rectangle 5">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560353016"/>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304800" y="1246909"/>
            <a:ext cx="11582400" cy="5055650"/>
          </a:xfrm>
        </p:spPr>
        <p:txBody>
          <a:bodyPr/>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Text Placeholder 4"/>
          <p:cNvSpPr>
            <a:spLocks noGrp="1"/>
          </p:cNvSpPr>
          <p:nvPr>
            <p:ph type="body" sz="quarter" idx="10" hasCustomPrompt="1"/>
          </p:nvPr>
        </p:nvSpPr>
        <p:spPr>
          <a:xfrm>
            <a:off x="304800" y="6233974"/>
            <a:ext cx="5507567" cy="487363"/>
          </a:xfrm>
        </p:spPr>
        <p:txBody>
          <a:bodyPr tIns="0" bIns="0" anchor="b"/>
          <a:lstStyle>
            <a:lvl1pPr marL="0" indent="0">
              <a:buNone/>
              <a:defRPr sz="1200"/>
            </a:lvl1pPr>
          </a:lstStyle>
          <a:p>
            <a:r>
              <a:rPr lang="en-GB" sz="1200" dirty="0"/>
              <a:t>Footnote text left aligned (Arial 12pt roman, black)</a:t>
            </a:r>
          </a:p>
        </p:txBody>
      </p:sp>
      <p:sp>
        <p:nvSpPr>
          <p:cNvPr id="5" name="Text Placeholder 4"/>
          <p:cNvSpPr>
            <a:spLocks noGrp="1"/>
          </p:cNvSpPr>
          <p:nvPr>
            <p:ph type="body" sz="quarter" idx="11" hasCustomPrompt="1"/>
          </p:nvPr>
        </p:nvSpPr>
        <p:spPr>
          <a:xfrm>
            <a:off x="6379633" y="6521312"/>
            <a:ext cx="5507567" cy="200025"/>
          </a:xfrm>
        </p:spPr>
        <p:txBody>
          <a:bodyPr tIns="0" bIns="0" anchor="b"/>
          <a:lstStyle>
            <a:lvl1pPr marL="0" indent="0" algn="r">
              <a:buNone/>
              <a:defRPr sz="1200" baseline="0"/>
            </a:lvl1pPr>
          </a:lstStyle>
          <a:p>
            <a:r>
              <a:rPr lang="en-GB" sz="1200" dirty="0"/>
              <a:t>Reference text right aligned (Arial 12pt roman, black)</a:t>
            </a:r>
          </a:p>
        </p:txBody>
      </p:sp>
      <p:sp>
        <p:nvSpPr>
          <p:cNvPr id="8" name="Slide Number Placeholder 5">
            <a:extLst>
              <a:ext uri="{FF2B5EF4-FFF2-40B4-BE49-F238E27FC236}">
                <a16:creationId xmlns:a16="http://schemas.microsoft.com/office/drawing/2014/main" id="{C7B7C12D-C078-4A6A-9A46-117F2CB93103}"/>
              </a:ext>
            </a:extLst>
          </p:cNvPr>
          <p:cNvSpPr txBox="1">
            <a:spLocks/>
          </p:cNvSpPr>
          <p:nvPr userDrawn="1"/>
        </p:nvSpPr>
        <p:spPr>
          <a:xfrm>
            <a:off x="11593483" y="6426259"/>
            <a:ext cx="598517" cy="365125"/>
          </a:xfrm>
          <a:prstGeom prst="rect">
            <a:avLst/>
          </a:prstGeom>
        </p:spPr>
        <p:txBody>
          <a:bodyPr vert="horz" lIns="91440" tIns="45720" rIns="91440" bIns="45720" rtlCol="0" anchor="b"/>
          <a:lstStyle>
            <a:defPPr>
              <a:defRPr lang="en-GB"/>
            </a:defPPr>
            <a:lvl1pPr algn="r" rtl="0" fontAlgn="base">
              <a:spcBef>
                <a:spcPct val="0"/>
              </a:spcBef>
              <a:spcAft>
                <a:spcPct val="0"/>
              </a:spcAft>
              <a:defRPr sz="1000" kern="1200">
                <a:solidFill>
                  <a:srgbClr val="17ACC8"/>
                </a:solidFill>
                <a:latin typeface="Arial" panose="020B0604020202020204" pitchFamily="34"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fld id="{1C2912F7-087B-418C-A3FA-FA4636C6A3D8}" type="slidenum">
              <a:rPr lang="en-US" smtClean="0">
                <a:solidFill>
                  <a:schemeClr val="bg1"/>
                </a:solidFill>
              </a:rPr>
              <a:pPr/>
              <a:t>‹#›</a:t>
            </a:fld>
            <a:endParaRPr lang="en-US" dirty="0">
              <a:solidFill>
                <a:schemeClr val="bg1"/>
              </a:solidFill>
            </a:endParaRPr>
          </a:p>
        </p:txBody>
      </p:sp>
    </p:spTree>
    <p:extLst>
      <p:ext uri="{BB962C8B-B14F-4D97-AF65-F5344CB8AC3E}">
        <p14:creationId xmlns:p14="http://schemas.microsoft.com/office/powerpoint/2010/main" val="2948122417"/>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3307075201"/>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5"/>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504440129"/>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dirty="0"/>
          </a:p>
        </p:txBody>
      </p:sp>
      <p:sp>
        <p:nvSpPr>
          <p:cNvPr id="3" name="Content Placeholder 2"/>
          <p:cNvSpPr>
            <a:spLocks noGrp="1"/>
          </p:cNvSpPr>
          <p:nvPr>
            <p:ph sz="half" idx="1"/>
          </p:nvPr>
        </p:nvSpPr>
        <p:spPr>
          <a:xfrm>
            <a:off x="304800" y="1447800"/>
            <a:ext cx="5689600" cy="5181600"/>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6197600" y="1447800"/>
            <a:ext cx="5689600" cy="5181600"/>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260906575"/>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304800" y="2174879"/>
            <a:ext cx="5691717"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6193370" y="1413932"/>
            <a:ext cx="5693833"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70" y="2174879"/>
            <a:ext cx="5693833"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1"/>
          <p:cNvSpPr>
            <a:spLocks noGrp="1"/>
          </p:cNvSpPr>
          <p:nvPr>
            <p:ph type="title"/>
          </p:nvPr>
        </p:nvSpPr>
        <p:spPr>
          <a:xfrm>
            <a:off x="304800" y="228605"/>
            <a:ext cx="11582400" cy="939801"/>
          </a:xfrm>
        </p:spPr>
        <p:txBody>
          <a:bodyPr/>
          <a:lstStyle/>
          <a:p>
            <a:r>
              <a:rPr lang="en-US" dirty="0"/>
              <a:t>Click to edit Master title style</a:t>
            </a:r>
            <a:endParaRPr lang="en-GB" dirty="0"/>
          </a:p>
        </p:txBody>
      </p:sp>
    </p:spTree>
    <p:extLst>
      <p:ext uri="{BB962C8B-B14F-4D97-AF65-F5344CB8AC3E}">
        <p14:creationId xmlns:p14="http://schemas.microsoft.com/office/powerpoint/2010/main" val="3614417986"/>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764219833"/>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7078334"/>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showMasterSp="0" preserve="1" userDrawn="1">
  <p:cSld name="4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a:spcBef>
                <a:spcPct val="20000"/>
              </a:spcBef>
              <a:buFont typeface="Arial"/>
              <a:buNone/>
              <a:defRPr/>
            </a:pPr>
            <a:r>
              <a:rPr lang="en-US" sz="1000" b="1" dirty="0"/>
              <a:t>Supported by Eli Lilly and Company.</a:t>
            </a:r>
          </a:p>
          <a:p>
            <a:pPr algn="r">
              <a:spcBef>
                <a:spcPct val="20000"/>
              </a:spcBef>
              <a:buFont typeface="Arial"/>
              <a:buNone/>
              <a:defRPr/>
            </a:pPr>
            <a:r>
              <a:rPr lang="en-US" sz="1000" dirty="0"/>
              <a:t> Eli Lilly and Company has not influenced the content of this publication</a:t>
            </a:r>
          </a:p>
        </p:txBody>
      </p:sp>
    </p:spTree>
    <p:extLst>
      <p:ext uri="{BB962C8B-B14F-4D97-AF65-F5344CB8AC3E}">
        <p14:creationId xmlns:p14="http://schemas.microsoft.com/office/powerpoint/2010/main" val="4092757333"/>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304800" y="2174879"/>
            <a:ext cx="5691717"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6193370" y="1413932"/>
            <a:ext cx="5693833"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70" y="2174879"/>
            <a:ext cx="5693833"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1"/>
          <p:cNvSpPr>
            <a:spLocks noGrp="1"/>
          </p:cNvSpPr>
          <p:nvPr>
            <p:ph type="title"/>
          </p:nvPr>
        </p:nvSpPr>
        <p:spPr>
          <a:xfrm>
            <a:off x="304800" y="131715"/>
            <a:ext cx="11582400" cy="939801"/>
          </a:xfrm>
        </p:spPr>
        <p:txBody>
          <a:bodyPr/>
          <a:lstStyle/>
          <a:p>
            <a:r>
              <a:rPr lang="en-US" dirty="0"/>
              <a:t>Click to edit Master title style</a:t>
            </a:r>
            <a:endParaRPr lang="en-GB" dirty="0"/>
          </a:p>
        </p:txBody>
      </p:sp>
    </p:spTree>
    <p:extLst>
      <p:ext uri="{BB962C8B-B14F-4D97-AF65-F5344CB8AC3E}">
        <p14:creationId xmlns:p14="http://schemas.microsoft.com/office/powerpoint/2010/main" val="2022537943"/>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showMasterSp="0" preserve="1" userDrawn="1">
  <p:cSld name="5_Title Slide">
    <p:spTree>
      <p:nvGrpSpPr>
        <p:cNvPr id="1" name=""/>
        <p:cNvGrpSpPr/>
        <p:nvPr/>
      </p:nvGrpSpPr>
      <p:grpSpPr>
        <a:xfrm>
          <a:off x="0" y="0"/>
          <a:ext cx="0" cy="0"/>
          <a:chOff x="0" y="0"/>
          <a:chExt cx="0" cy="0"/>
        </a:xfrm>
      </p:grpSpPr>
      <p:pic>
        <p:nvPicPr>
          <p:cNvPr id="4" name="Picture 3" descr="LILLY_LOGO.jpg">
            <a:extLst>
              <a:ext uri="{FF2B5EF4-FFF2-40B4-BE49-F238E27FC236}">
                <a16:creationId xmlns:a16="http://schemas.microsoft.com/office/drawing/2014/main" id="{9B70D61C-6406-4597-B341-A3BA134B906C}"/>
              </a:ext>
            </a:extLst>
          </p:cNvPr>
          <p:cNvPicPr>
            <a:picLocks/>
          </p:cNvPicPr>
          <p:nvPr userDrawn="1"/>
        </p:nvPicPr>
        <p:blipFill>
          <a:blip r:embed="rId2" cstate="print"/>
          <a:stretch>
            <a:fillRect/>
          </a:stretch>
        </p:blipFill>
        <p:spPr>
          <a:xfrm>
            <a:off x="11226103" y="6330313"/>
            <a:ext cx="635924" cy="345152"/>
          </a:xfrm>
          <a:prstGeom prst="rect">
            <a:avLst/>
          </a:prstGeom>
        </p:spPr>
      </p:pic>
      <p:sp>
        <p:nvSpPr>
          <p:cNvPr id="5" name="Subtitle 2">
            <a:extLst>
              <a:ext uri="{FF2B5EF4-FFF2-40B4-BE49-F238E27FC236}">
                <a16:creationId xmlns:a16="http://schemas.microsoft.com/office/drawing/2014/main" id="{08A26D61-9304-4E22-8CB0-8515E74CD401}"/>
              </a:ext>
            </a:extLst>
          </p:cNvPr>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marL="0" marR="0" lvl="0" indent="0" algn="r" defTabSz="914400" rtl="0" eaLnBrk="1" fontAlgn="base" latinLnBrk="0" hangingPunct="1">
              <a:lnSpc>
                <a:spcPct val="100000"/>
              </a:lnSpc>
              <a:spcBef>
                <a:spcPct val="20000"/>
              </a:spcBef>
              <a:spcAft>
                <a:spcPct val="0"/>
              </a:spcAft>
              <a:buClrTx/>
              <a:buSzTx/>
              <a:buFont typeface="Arial"/>
              <a:buNone/>
              <a:tabLst/>
              <a:defRPr/>
            </a:pPr>
            <a:r>
              <a:rPr kumimoji="0" lang="en-US" sz="1000" b="1" i="0" u="none" strike="noStrike" kern="1200" cap="none" spc="0" normalizeH="0" baseline="0" noProof="0" dirty="0">
                <a:ln>
                  <a:noFill/>
                </a:ln>
                <a:solidFill>
                  <a:srgbClr val="363636"/>
                </a:solidFill>
                <a:effectLst/>
                <a:uLnTx/>
                <a:uFillTx/>
                <a:latin typeface="Arial" charset="0"/>
                <a:ea typeface="+mn-ea"/>
                <a:cs typeface="Arial" charset="0"/>
              </a:rPr>
              <a:t>Supported by Eli Lilly and Company.</a:t>
            </a:r>
          </a:p>
          <a:p>
            <a:pPr marL="0" marR="0" lvl="0" indent="0" algn="r" defTabSz="914400" rtl="0" eaLnBrk="1" fontAlgn="base" latinLnBrk="0" hangingPunct="1">
              <a:lnSpc>
                <a:spcPct val="100000"/>
              </a:lnSpc>
              <a:spcBef>
                <a:spcPct val="20000"/>
              </a:spcBef>
              <a:spcAft>
                <a:spcPct val="0"/>
              </a:spcAft>
              <a:buClrTx/>
              <a:buSzTx/>
              <a:buFont typeface="Arial"/>
              <a:buNone/>
              <a:tabLst/>
              <a:defRPr/>
            </a:pPr>
            <a:r>
              <a:rPr kumimoji="0" lang="en-US" sz="1000" b="0" i="0" u="none" strike="noStrike" kern="1200" cap="none" spc="0" normalizeH="0" baseline="0" noProof="0" dirty="0">
                <a:ln>
                  <a:noFill/>
                </a:ln>
                <a:solidFill>
                  <a:srgbClr val="363636"/>
                </a:solidFill>
                <a:effectLst/>
                <a:uLnTx/>
                <a:uFillTx/>
                <a:latin typeface="Arial" charset="0"/>
                <a:ea typeface="+mn-ea"/>
                <a:cs typeface="Arial" charset="0"/>
              </a:rPr>
              <a:t> Eli Lilly and Company has not influenced the content of this publication</a:t>
            </a:r>
          </a:p>
        </p:txBody>
      </p:sp>
    </p:spTree>
    <p:extLst>
      <p:ext uri="{BB962C8B-B14F-4D97-AF65-F5344CB8AC3E}">
        <p14:creationId xmlns:p14="http://schemas.microsoft.com/office/powerpoint/2010/main" val="2185979279"/>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304800" y="2174875"/>
            <a:ext cx="5691717"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6193368" y="1413932"/>
            <a:ext cx="5693833"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693833"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1"/>
          <p:cNvSpPr>
            <a:spLocks noGrp="1"/>
          </p:cNvSpPr>
          <p:nvPr>
            <p:ph type="title"/>
          </p:nvPr>
        </p:nvSpPr>
        <p:spPr>
          <a:xfrm>
            <a:off x="304800" y="137766"/>
            <a:ext cx="11582400" cy="939801"/>
          </a:xfrm>
        </p:spPr>
        <p:txBody>
          <a:bodyPr/>
          <a:lstStyle/>
          <a:p>
            <a:r>
              <a:rPr lang="en-US" dirty="0"/>
              <a:t>Click to edit Master title style</a:t>
            </a:r>
            <a:endParaRPr lang="en-GB" dirty="0"/>
          </a:p>
        </p:txBody>
      </p:sp>
    </p:spTree>
    <p:extLst>
      <p:ext uri="{BB962C8B-B14F-4D97-AF65-F5344CB8AC3E}">
        <p14:creationId xmlns:p14="http://schemas.microsoft.com/office/powerpoint/2010/main" val="1015251179"/>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title">
  <p:cSld name="Defaul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74173991"/>
      </p:ext>
    </p:extLst>
  </p:cSld>
  <p:clrMapOvr>
    <a:masterClrMapping/>
  </p:clrMapOvr>
  <p:transition spd="med"/>
</p:sldLayout>
</file>

<file path=ppt/slideLayouts/slideLayout13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304800" y="2573866"/>
            <a:ext cx="11582400" cy="1798638"/>
          </a:xfrm>
        </p:spPr>
        <p:txBody>
          <a:bodyPr bIns="45720"/>
          <a:lstStyle>
            <a:lvl1pPr>
              <a:defRPr sz="4400"/>
            </a:lvl1pPr>
          </a:lstStyle>
          <a:p>
            <a:pPr lvl="0"/>
            <a:r>
              <a:rPr lang="en-GB" noProof="0" dirty="0"/>
              <a:t>Click to edit Master title style</a:t>
            </a:r>
          </a:p>
        </p:txBody>
      </p:sp>
      <p:sp>
        <p:nvSpPr>
          <p:cNvPr id="3075" name="Rectangle 3"/>
          <p:cNvSpPr>
            <a:spLocks noGrp="1" noChangeArrowheads="1"/>
          </p:cNvSpPr>
          <p:nvPr>
            <p:ph type="subTitle" idx="1"/>
          </p:nvPr>
        </p:nvSpPr>
        <p:spPr>
          <a:xfrm>
            <a:off x="304800" y="4486807"/>
            <a:ext cx="11582400" cy="1416050"/>
          </a:xfrm>
        </p:spPr>
        <p:txBody>
          <a:bodyPr/>
          <a:lstStyle>
            <a:lvl1pPr marL="0" indent="0">
              <a:buFontTx/>
              <a:buNone/>
              <a:defRPr sz="2800"/>
            </a:lvl1pPr>
          </a:lstStyle>
          <a:p>
            <a:pPr lvl="0"/>
            <a:r>
              <a:rPr lang="en-GB" noProof="0" dirty="0"/>
              <a:t>Click to edit Master subtitle style</a:t>
            </a:r>
          </a:p>
        </p:txBody>
      </p:sp>
      <p:grpSp>
        <p:nvGrpSpPr>
          <p:cNvPr id="5" name="Group 4">
            <a:extLst>
              <a:ext uri="{FF2B5EF4-FFF2-40B4-BE49-F238E27FC236}">
                <a16:creationId xmlns:a16="http://schemas.microsoft.com/office/drawing/2014/main" id="{7A714A74-BEC4-4292-A587-602691EAA4FC}"/>
              </a:ext>
            </a:extLst>
          </p:cNvPr>
          <p:cNvGrpSpPr/>
          <p:nvPr userDrawn="1"/>
        </p:nvGrpSpPr>
        <p:grpSpPr>
          <a:xfrm flipH="1">
            <a:off x="304800" y="4411133"/>
            <a:ext cx="4450403" cy="64321"/>
            <a:chOff x="0" y="5224323"/>
            <a:chExt cx="2416175" cy="0"/>
          </a:xfrm>
        </p:grpSpPr>
        <p:cxnSp>
          <p:nvCxnSpPr>
            <p:cNvPr id="6" name="Straight Connector 5">
              <a:extLst>
                <a:ext uri="{FF2B5EF4-FFF2-40B4-BE49-F238E27FC236}">
                  <a16:creationId xmlns:a16="http://schemas.microsoft.com/office/drawing/2014/main" id="{F39C66FA-AE45-41B4-8240-A5C3A809B0E7}"/>
                </a:ext>
              </a:extLst>
            </p:cNvPr>
            <p:cNvCxnSpPr/>
            <p:nvPr userDrawn="1"/>
          </p:nvCxnSpPr>
          <p:spPr>
            <a:xfrm>
              <a:off x="368300" y="5224323"/>
              <a:ext cx="2047875" cy="0"/>
            </a:xfrm>
            <a:prstGeom prst="line">
              <a:avLst/>
            </a:prstGeom>
            <a:ln w="44450" cap="rnd">
              <a:solidFill>
                <a:srgbClr val="E83E1D"/>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DFDBE4CF-3986-41B4-A253-C25A21010183}"/>
                </a:ext>
              </a:extLst>
            </p:cNvPr>
            <p:cNvCxnSpPr/>
            <p:nvPr userDrawn="1"/>
          </p:nvCxnSpPr>
          <p:spPr>
            <a:xfrm>
              <a:off x="0" y="5224323"/>
              <a:ext cx="2047875" cy="0"/>
            </a:xfrm>
            <a:prstGeom prst="line">
              <a:avLst/>
            </a:prstGeom>
            <a:ln w="44450" cap="rnd">
              <a:solidFill>
                <a:srgbClr val="00A2E1"/>
              </a:solidFill>
            </a:ln>
          </p:spPr>
          <p:style>
            <a:lnRef idx="1">
              <a:schemeClr val="accent1"/>
            </a:lnRef>
            <a:fillRef idx="0">
              <a:schemeClr val="accent1"/>
            </a:fillRef>
            <a:effectRef idx="0">
              <a:schemeClr val="accent1"/>
            </a:effectRef>
            <a:fontRef idx="minor">
              <a:schemeClr val="tx1"/>
            </a:fontRef>
          </p:style>
        </p:cxnSp>
      </p:grpSp>
      <p:grpSp>
        <p:nvGrpSpPr>
          <p:cNvPr id="8" name="Group 7">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9" name="Rectangle 8">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10" name="Rectangle 9">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2506115127"/>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showMasterSp="0" preserve="1" userDrawn="1">
  <p:cSld name="3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a:spcBef>
                <a:spcPct val="20000"/>
              </a:spcBef>
              <a:buFont typeface="Arial"/>
              <a:buNone/>
              <a:defRPr/>
            </a:pPr>
            <a:r>
              <a:rPr lang="en-US" sz="1000" b="1" dirty="0"/>
              <a:t>Supported by Eli Lilly and Company.</a:t>
            </a:r>
          </a:p>
          <a:p>
            <a:pPr algn="r">
              <a:spcBef>
                <a:spcPct val="20000"/>
              </a:spcBef>
              <a:buFont typeface="Arial"/>
              <a:buNone/>
              <a:defRPr/>
            </a:pPr>
            <a:r>
              <a:rPr lang="en-US" sz="1000" dirty="0"/>
              <a:t> Eli Lilly and Company has not influenced the content of this publication</a:t>
            </a:r>
          </a:p>
        </p:txBody>
      </p:sp>
      <p:grpSp>
        <p:nvGrpSpPr>
          <p:cNvPr id="4" name="Group 3">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5" name="Rectangle 4">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6" name="Rectangle 5">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4084413504"/>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304800" y="1246909"/>
            <a:ext cx="11582400" cy="5055650"/>
          </a:xfrm>
        </p:spPr>
        <p:txBody>
          <a:bodyPr/>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Text Placeholder 4"/>
          <p:cNvSpPr>
            <a:spLocks noGrp="1"/>
          </p:cNvSpPr>
          <p:nvPr>
            <p:ph type="body" sz="quarter" idx="10" hasCustomPrompt="1"/>
          </p:nvPr>
        </p:nvSpPr>
        <p:spPr>
          <a:xfrm>
            <a:off x="304800" y="6233974"/>
            <a:ext cx="5507567" cy="487363"/>
          </a:xfrm>
        </p:spPr>
        <p:txBody>
          <a:bodyPr tIns="0" bIns="0" anchor="b"/>
          <a:lstStyle>
            <a:lvl1pPr marL="0" indent="0">
              <a:buNone/>
              <a:defRPr sz="1200"/>
            </a:lvl1pPr>
          </a:lstStyle>
          <a:p>
            <a:r>
              <a:rPr lang="en-GB" sz="1200" dirty="0"/>
              <a:t>Footnote text left aligned (Arial 12pt roman, black)</a:t>
            </a:r>
          </a:p>
        </p:txBody>
      </p:sp>
      <p:sp>
        <p:nvSpPr>
          <p:cNvPr id="5" name="Text Placeholder 4"/>
          <p:cNvSpPr>
            <a:spLocks noGrp="1"/>
          </p:cNvSpPr>
          <p:nvPr>
            <p:ph type="body" sz="quarter" idx="11" hasCustomPrompt="1"/>
          </p:nvPr>
        </p:nvSpPr>
        <p:spPr>
          <a:xfrm>
            <a:off x="6379633" y="6521312"/>
            <a:ext cx="5507567" cy="200025"/>
          </a:xfrm>
        </p:spPr>
        <p:txBody>
          <a:bodyPr tIns="0" bIns="0" anchor="b"/>
          <a:lstStyle>
            <a:lvl1pPr marL="0" indent="0" algn="r">
              <a:buNone/>
              <a:defRPr sz="1200" baseline="0"/>
            </a:lvl1pPr>
          </a:lstStyle>
          <a:p>
            <a:r>
              <a:rPr lang="en-GB" sz="1200" dirty="0"/>
              <a:t>Reference text right aligned (Arial 12pt roman, black)</a:t>
            </a:r>
          </a:p>
        </p:txBody>
      </p:sp>
      <p:sp>
        <p:nvSpPr>
          <p:cNvPr id="8" name="Slide Number Placeholder 5">
            <a:extLst>
              <a:ext uri="{FF2B5EF4-FFF2-40B4-BE49-F238E27FC236}">
                <a16:creationId xmlns:a16="http://schemas.microsoft.com/office/drawing/2014/main" id="{C7B7C12D-C078-4A6A-9A46-117F2CB93103}"/>
              </a:ext>
            </a:extLst>
          </p:cNvPr>
          <p:cNvSpPr txBox="1">
            <a:spLocks/>
          </p:cNvSpPr>
          <p:nvPr userDrawn="1"/>
        </p:nvSpPr>
        <p:spPr>
          <a:xfrm>
            <a:off x="11593483" y="6426259"/>
            <a:ext cx="598517" cy="365125"/>
          </a:xfrm>
          <a:prstGeom prst="rect">
            <a:avLst/>
          </a:prstGeom>
        </p:spPr>
        <p:txBody>
          <a:bodyPr vert="horz" lIns="91440" tIns="45720" rIns="91440" bIns="45720" rtlCol="0" anchor="b"/>
          <a:lstStyle>
            <a:defPPr>
              <a:defRPr lang="en-GB"/>
            </a:defPPr>
            <a:lvl1pPr algn="r" rtl="0" fontAlgn="base">
              <a:spcBef>
                <a:spcPct val="0"/>
              </a:spcBef>
              <a:spcAft>
                <a:spcPct val="0"/>
              </a:spcAft>
              <a:defRPr sz="1000" kern="1200">
                <a:solidFill>
                  <a:srgbClr val="17ACC8"/>
                </a:solidFill>
                <a:latin typeface="Arial" panose="020B0604020202020204" pitchFamily="34"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fld id="{1C2912F7-087B-418C-A3FA-FA4636C6A3D8}" type="slidenum">
              <a:rPr lang="en-US" smtClean="0">
                <a:solidFill>
                  <a:schemeClr val="bg1"/>
                </a:solidFill>
              </a:rPr>
              <a:pPr/>
              <a:t>‹#›</a:t>
            </a:fld>
            <a:endParaRPr lang="en-US" dirty="0">
              <a:solidFill>
                <a:schemeClr val="bg1"/>
              </a:solidFill>
            </a:endParaRPr>
          </a:p>
        </p:txBody>
      </p:sp>
    </p:spTree>
    <p:extLst>
      <p:ext uri="{BB962C8B-B14F-4D97-AF65-F5344CB8AC3E}">
        <p14:creationId xmlns:p14="http://schemas.microsoft.com/office/powerpoint/2010/main" val="2177548319"/>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2468444645"/>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5"/>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151058447"/>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dirty="0"/>
          </a:p>
        </p:txBody>
      </p:sp>
      <p:sp>
        <p:nvSpPr>
          <p:cNvPr id="3" name="Content Placeholder 2"/>
          <p:cNvSpPr>
            <a:spLocks noGrp="1"/>
          </p:cNvSpPr>
          <p:nvPr>
            <p:ph sz="half" idx="1"/>
          </p:nvPr>
        </p:nvSpPr>
        <p:spPr>
          <a:xfrm>
            <a:off x="304800" y="1447800"/>
            <a:ext cx="5689600" cy="5181600"/>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6197600" y="1447800"/>
            <a:ext cx="5689600" cy="5181600"/>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032193204"/>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304800" y="2174879"/>
            <a:ext cx="5691717"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6193370" y="1413932"/>
            <a:ext cx="5693833"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70" y="2174879"/>
            <a:ext cx="5693833"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1"/>
          <p:cNvSpPr>
            <a:spLocks noGrp="1"/>
          </p:cNvSpPr>
          <p:nvPr>
            <p:ph type="title"/>
          </p:nvPr>
        </p:nvSpPr>
        <p:spPr>
          <a:xfrm>
            <a:off x="304800" y="228605"/>
            <a:ext cx="11582400" cy="939801"/>
          </a:xfrm>
        </p:spPr>
        <p:txBody>
          <a:bodyPr/>
          <a:lstStyle/>
          <a:p>
            <a:r>
              <a:rPr lang="en-US" dirty="0"/>
              <a:t>Click to edit Master title style</a:t>
            </a:r>
            <a:endParaRPr lang="en-GB" dirty="0"/>
          </a:p>
        </p:txBody>
      </p:sp>
    </p:spTree>
    <p:extLst>
      <p:ext uri="{BB962C8B-B14F-4D97-AF65-F5344CB8AC3E}">
        <p14:creationId xmlns:p14="http://schemas.microsoft.com/office/powerpoint/2010/main" val="1795527802"/>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772475977"/>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3281801"/>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showMasterSp="0" preserve="1" userDrawn="1">
  <p:cSld name="4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a:spcBef>
                <a:spcPct val="20000"/>
              </a:spcBef>
              <a:buFont typeface="Arial"/>
              <a:buNone/>
              <a:defRPr/>
            </a:pPr>
            <a:r>
              <a:rPr lang="en-US" sz="1000" b="1" dirty="0"/>
              <a:t>Supported by Eli Lilly and Company.</a:t>
            </a:r>
          </a:p>
          <a:p>
            <a:pPr algn="r">
              <a:spcBef>
                <a:spcPct val="20000"/>
              </a:spcBef>
              <a:buFont typeface="Arial"/>
              <a:buNone/>
              <a:defRPr/>
            </a:pPr>
            <a:r>
              <a:rPr lang="en-US" sz="1000" dirty="0"/>
              <a:t> Eli Lilly and Company has not influenced the content of this publication</a:t>
            </a:r>
          </a:p>
        </p:txBody>
      </p:sp>
    </p:spTree>
    <p:extLst>
      <p:ext uri="{BB962C8B-B14F-4D97-AF65-F5344CB8AC3E}">
        <p14:creationId xmlns:p14="http://schemas.microsoft.com/office/powerpoint/2010/main" val="567747617"/>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304800" y="2174879"/>
            <a:ext cx="5691717"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6193370" y="1413932"/>
            <a:ext cx="5693833"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70" y="2174879"/>
            <a:ext cx="5693833"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1"/>
          <p:cNvSpPr>
            <a:spLocks noGrp="1"/>
          </p:cNvSpPr>
          <p:nvPr>
            <p:ph type="title"/>
          </p:nvPr>
        </p:nvSpPr>
        <p:spPr>
          <a:xfrm>
            <a:off x="304800" y="131715"/>
            <a:ext cx="11582400" cy="939801"/>
          </a:xfrm>
        </p:spPr>
        <p:txBody>
          <a:bodyPr/>
          <a:lstStyle/>
          <a:p>
            <a:r>
              <a:rPr lang="en-US" dirty="0"/>
              <a:t>Click to edit Master title style</a:t>
            </a:r>
            <a:endParaRPr lang="en-GB" dirty="0"/>
          </a:p>
        </p:txBody>
      </p:sp>
    </p:spTree>
    <p:extLst>
      <p:ext uri="{BB962C8B-B14F-4D97-AF65-F5344CB8AC3E}">
        <p14:creationId xmlns:p14="http://schemas.microsoft.com/office/powerpoint/2010/main" val="1608525867"/>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showMasterSp="0" preserve="1" userDrawn="1">
  <p:cSld name="5_Title Slide">
    <p:spTree>
      <p:nvGrpSpPr>
        <p:cNvPr id="1" name=""/>
        <p:cNvGrpSpPr/>
        <p:nvPr/>
      </p:nvGrpSpPr>
      <p:grpSpPr>
        <a:xfrm>
          <a:off x="0" y="0"/>
          <a:ext cx="0" cy="0"/>
          <a:chOff x="0" y="0"/>
          <a:chExt cx="0" cy="0"/>
        </a:xfrm>
      </p:grpSpPr>
      <p:pic>
        <p:nvPicPr>
          <p:cNvPr id="4" name="Picture 3" descr="LILLY_LOGO.jpg">
            <a:extLst>
              <a:ext uri="{FF2B5EF4-FFF2-40B4-BE49-F238E27FC236}">
                <a16:creationId xmlns:a16="http://schemas.microsoft.com/office/drawing/2014/main" id="{9B70D61C-6406-4597-B341-A3BA134B906C}"/>
              </a:ext>
            </a:extLst>
          </p:cNvPr>
          <p:cNvPicPr>
            <a:picLocks/>
          </p:cNvPicPr>
          <p:nvPr userDrawn="1"/>
        </p:nvPicPr>
        <p:blipFill>
          <a:blip r:embed="rId2" cstate="print"/>
          <a:stretch>
            <a:fillRect/>
          </a:stretch>
        </p:blipFill>
        <p:spPr>
          <a:xfrm>
            <a:off x="11226103" y="6330313"/>
            <a:ext cx="635924" cy="345152"/>
          </a:xfrm>
          <a:prstGeom prst="rect">
            <a:avLst/>
          </a:prstGeom>
        </p:spPr>
      </p:pic>
      <p:sp>
        <p:nvSpPr>
          <p:cNvPr id="5" name="Subtitle 2">
            <a:extLst>
              <a:ext uri="{FF2B5EF4-FFF2-40B4-BE49-F238E27FC236}">
                <a16:creationId xmlns:a16="http://schemas.microsoft.com/office/drawing/2014/main" id="{08A26D61-9304-4E22-8CB0-8515E74CD401}"/>
              </a:ext>
            </a:extLst>
          </p:cNvPr>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marL="0" marR="0" lvl="0" indent="0" algn="r" defTabSz="914400" rtl="0" eaLnBrk="1" fontAlgn="base" latinLnBrk="0" hangingPunct="1">
              <a:lnSpc>
                <a:spcPct val="100000"/>
              </a:lnSpc>
              <a:spcBef>
                <a:spcPct val="20000"/>
              </a:spcBef>
              <a:spcAft>
                <a:spcPct val="0"/>
              </a:spcAft>
              <a:buClrTx/>
              <a:buSzTx/>
              <a:buFont typeface="Arial"/>
              <a:buNone/>
              <a:tabLst/>
              <a:defRPr/>
            </a:pPr>
            <a:r>
              <a:rPr kumimoji="0" lang="en-US" sz="1000" b="1" i="0" u="none" strike="noStrike" kern="1200" cap="none" spc="0" normalizeH="0" baseline="0" noProof="0" dirty="0">
                <a:ln>
                  <a:noFill/>
                </a:ln>
                <a:solidFill>
                  <a:srgbClr val="363636"/>
                </a:solidFill>
                <a:effectLst/>
                <a:uLnTx/>
                <a:uFillTx/>
                <a:latin typeface="Arial" charset="0"/>
                <a:ea typeface="+mn-ea"/>
                <a:cs typeface="Arial" charset="0"/>
              </a:rPr>
              <a:t>Supported by Eli Lilly and Company.</a:t>
            </a:r>
          </a:p>
          <a:p>
            <a:pPr marL="0" marR="0" lvl="0" indent="0" algn="r" defTabSz="914400" rtl="0" eaLnBrk="1" fontAlgn="base" latinLnBrk="0" hangingPunct="1">
              <a:lnSpc>
                <a:spcPct val="100000"/>
              </a:lnSpc>
              <a:spcBef>
                <a:spcPct val="20000"/>
              </a:spcBef>
              <a:spcAft>
                <a:spcPct val="0"/>
              </a:spcAft>
              <a:buClrTx/>
              <a:buSzTx/>
              <a:buFont typeface="Arial"/>
              <a:buNone/>
              <a:tabLst/>
              <a:defRPr/>
            </a:pPr>
            <a:r>
              <a:rPr kumimoji="0" lang="en-US" sz="1000" b="0" i="0" u="none" strike="noStrike" kern="1200" cap="none" spc="0" normalizeH="0" baseline="0" noProof="0" dirty="0">
                <a:ln>
                  <a:noFill/>
                </a:ln>
                <a:solidFill>
                  <a:srgbClr val="363636"/>
                </a:solidFill>
                <a:effectLst/>
                <a:uLnTx/>
                <a:uFillTx/>
                <a:latin typeface="Arial" charset="0"/>
                <a:ea typeface="+mn-ea"/>
                <a:cs typeface="Arial" charset="0"/>
              </a:rPr>
              <a:t> Eli Lilly and Company has not influenced the content of this publication</a:t>
            </a:r>
          </a:p>
        </p:txBody>
      </p:sp>
    </p:spTree>
    <p:extLst>
      <p:ext uri="{BB962C8B-B14F-4D97-AF65-F5344CB8AC3E}">
        <p14:creationId xmlns:p14="http://schemas.microsoft.com/office/powerpoint/2010/main" val="3634810563"/>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304800" y="2174875"/>
            <a:ext cx="5691717"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6193368" y="1413932"/>
            <a:ext cx="5693833"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693833"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1"/>
          <p:cNvSpPr>
            <a:spLocks noGrp="1"/>
          </p:cNvSpPr>
          <p:nvPr>
            <p:ph type="title"/>
          </p:nvPr>
        </p:nvSpPr>
        <p:spPr>
          <a:xfrm>
            <a:off x="304800" y="137766"/>
            <a:ext cx="11582400" cy="939801"/>
          </a:xfrm>
        </p:spPr>
        <p:txBody>
          <a:bodyPr/>
          <a:lstStyle/>
          <a:p>
            <a:r>
              <a:rPr lang="en-US" dirty="0"/>
              <a:t>Click to edit Master title style</a:t>
            </a:r>
            <a:endParaRPr lang="en-GB" dirty="0"/>
          </a:p>
        </p:txBody>
      </p:sp>
    </p:spTree>
    <p:extLst>
      <p:ext uri="{BB962C8B-B14F-4D97-AF65-F5344CB8AC3E}">
        <p14:creationId xmlns:p14="http://schemas.microsoft.com/office/powerpoint/2010/main" val="1239043604"/>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title">
  <p:cSld name="Default">
    <p:spTree>
      <p:nvGrpSpPr>
        <p:cNvPr id="1" name=""/>
        <p:cNvGrpSpPr/>
        <p:nvPr/>
      </p:nvGrpSpPr>
      <p:grpSpPr>
        <a:xfrm>
          <a:off x="0" y="0"/>
          <a:ext cx="0" cy="0"/>
          <a:chOff x="0" y="0"/>
          <a:chExt cx="0" cy="0"/>
        </a:xfrm>
      </p:grpSpPr>
    </p:spTree>
    <p:extLst>
      <p:ext uri="{BB962C8B-B14F-4D97-AF65-F5344CB8AC3E}">
        <p14:creationId xmlns:p14="http://schemas.microsoft.com/office/powerpoint/2010/main" val="4062503607"/>
      </p:ext>
    </p:extLst>
  </p:cSld>
  <p:clrMapOvr>
    <a:masterClrMapping/>
  </p:clrMapOvr>
  <p:transition spd="med"/>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theme" Target="../theme/theme1.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image" Target="../media/image1.jpeg"/><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s>
</file>

<file path=ppt/slideMasters/_rels/slideMaster2.xml.rels><?xml version="1.0" encoding="UTF-8" standalone="yes"?>
<Relationships xmlns="http://schemas.openxmlformats.org/package/2006/relationships"><Relationship Id="rId26" Type="http://schemas.openxmlformats.org/officeDocument/2006/relationships/slideLayout" Target="../slideLayouts/slideLayout72.xml"/><Relationship Id="rId21" Type="http://schemas.openxmlformats.org/officeDocument/2006/relationships/slideLayout" Target="../slideLayouts/slideLayout67.xml"/><Relationship Id="rId42" Type="http://schemas.openxmlformats.org/officeDocument/2006/relationships/slideLayout" Target="../slideLayouts/slideLayout88.xml"/><Relationship Id="rId47" Type="http://schemas.openxmlformats.org/officeDocument/2006/relationships/slideLayout" Target="../slideLayouts/slideLayout93.xml"/><Relationship Id="rId63" Type="http://schemas.openxmlformats.org/officeDocument/2006/relationships/slideLayout" Target="../slideLayouts/slideLayout109.xml"/><Relationship Id="rId68" Type="http://schemas.openxmlformats.org/officeDocument/2006/relationships/slideLayout" Target="../slideLayouts/slideLayout114.xml"/><Relationship Id="rId2" Type="http://schemas.openxmlformats.org/officeDocument/2006/relationships/slideLayout" Target="../slideLayouts/slideLayout48.xml"/><Relationship Id="rId16" Type="http://schemas.openxmlformats.org/officeDocument/2006/relationships/slideLayout" Target="../slideLayouts/slideLayout62.xml"/><Relationship Id="rId29" Type="http://schemas.openxmlformats.org/officeDocument/2006/relationships/slideLayout" Target="../slideLayouts/slideLayout75.xml"/><Relationship Id="rId11" Type="http://schemas.openxmlformats.org/officeDocument/2006/relationships/slideLayout" Target="../slideLayouts/slideLayout57.xml"/><Relationship Id="rId24" Type="http://schemas.openxmlformats.org/officeDocument/2006/relationships/slideLayout" Target="../slideLayouts/slideLayout70.xml"/><Relationship Id="rId32" Type="http://schemas.openxmlformats.org/officeDocument/2006/relationships/slideLayout" Target="../slideLayouts/slideLayout78.xml"/><Relationship Id="rId37" Type="http://schemas.openxmlformats.org/officeDocument/2006/relationships/slideLayout" Target="../slideLayouts/slideLayout83.xml"/><Relationship Id="rId40" Type="http://schemas.openxmlformats.org/officeDocument/2006/relationships/slideLayout" Target="../slideLayouts/slideLayout86.xml"/><Relationship Id="rId45" Type="http://schemas.openxmlformats.org/officeDocument/2006/relationships/slideLayout" Target="../slideLayouts/slideLayout91.xml"/><Relationship Id="rId53" Type="http://schemas.openxmlformats.org/officeDocument/2006/relationships/slideLayout" Target="../slideLayouts/slideLayout99.xml"/><Relationship Id="rId58" Type="http://schemas.openxmlformats.org/officeDocument/2006/relationships/slideLayout" Target="../slideLayouts/slideLayout104.xml"/><Relationship Id="rId66" Type="http://schemas.openxmlformats.org/officeDocument/2006/relationships/slideLayout" Target="../slideLayouts/slideLayout112.xml"/><Relationship Id="rId74" Type="http://schemas.openxmlformats.org/officeDocument/2006/relationships/slideLayout" Target="../slideLayouts/slideLayout120.xml"/><Relationship Id="rId5" Type="http://schemas.openxmlformats.org/officeDocument/2006/relationships/slideLayout" Target="../slideLayouts/slideLayout51.xml"/><Relationship Id="rId61" Type="http://schemas.openxmlformats.org/officeDocument/2006/relationships/slideLayout" Target="../slideLayouts/slideLayout107.xml"/><Relationship Id="rId19" Type="http://schemas.openxmlformats.org/officeDocument/2006/relationships/slideLayout" Target="../slideLayouts/slideLayout65.xml"/><Relationship Id="rId14" Type="http://schemas.openxmlformats.org/officeDocument/2006/relationships/slideLayout" Target="../slideLayouts/slideLayout60.xml"/><Relationship Id="rId22" Type="http://schemas.openxmlformats.org/officeDocument/2006/relationships/slideLayout" Target="../slideLayouts/slideLayout68.xml"/><Relationship Id="rId27" Type="http://schemas.openxmlformats.org/officeDocument/2006/relationships/slideLayout" Target="../slideLayouts/slideLayout73.xml"/><Relationship Id="rId30" Type="http://schemas.openxmlformats.org/officeDocument/2006/relationships/slideLayout" Target="../slideLayouts/slideLayout76.xml"/><Relationship Id="rId35" Type="http://schemas.openxmlformats.org/officeDocument/2006/relationships/slideLayout" Target="../slideLayouts/slideLayout81.xml"/><Relationship Id="rId43" Type="http://schemas.openxmlformats.org/officeDocument/2006/relationships/slideLayout" Target="../slideLayouts/slideLayout89.xml"/><Relationship Id="rId48" Type="http://schemas.openxmlformats.org/officeDocument/2006/relationships/slideLayout" Target="../slideLayouts/slideLayout94.xml"/><Relationship Id="rId56" Type="http://schemas.openxmlformats.org/officeDocument/2006/relationships/slideLayout" Target="../slideLayouts/slideLayout102.xml"/><Relationship Id="rId64" Type="http://schemas.openxmlformats.org/officeDocument/2006/relationships/slideLayout" Target="../slideLayouts/slideLayout110.xml"/><Relationship Id="rId69" Type="http://schemas.openxmlformats.org/officeDocument/2006/relationships/slideLayout" Target="../slideLayouts/slideLayout115.xml"/><Relationship Id="rId8" Type="http://schemas.openxmlformats.org/officeDocument/2006/relationships/slideLayout" Target="../slideLayouts/slideLayout54.xml"/><Relationship Id="rId51" Type="http://schemas.openxmlformats.org/officeDocument/2006/relationships/slideLayout" Target="../slideLayouts/slideLayout97.xml"/><Relationship Id="rId72" Type="http://schemas.openxmlformats.org/officeDocument/2006/relationships/slideLayout" Target="../slideLayouts/slideLayout118.xml"/><Relationship Id="rId3" Type="http://schemas.openxmlformats.org/officeDocument/2006/relationships/slideLayout" Target="../slideLayouts/slideLayout49.xml"/><Relationship Id="rId12" Type="http://schemas.openxmlformats.org/officeDocument/2006/relationships/slideLayout" Target="../slideLayouts/slideLayout58.xml"/><Relationship Id="rId17" Type="http://schemas.openxmlformats.org/officeDocument/2006/relationships/slideLayout" Target="../slideLayouts/slideLayout63.xml"/><Relationship Id="rId25" Type="http://schemas.openxmlformats.org/officeDocument/2006/relationships/slideLayout" Target="../slideLayouts/slideLayout71.xml"/><Relationship Id="rId33" Type="http://schemas.openxmlformats.org/officeDocument/2006/relationships/slideLayout" Target="../slideLayouts/slideLayout79.xml"/><Relationship Id="rId38" Type="http://schemas.openxmlformats.org/officeDocument/2006/relationships/slideLayout" Target="../slideLayouts/slideLayout84.xml"/><Relationship Id="rId46" Type="http://schemas.openxmlformats.org/officeDocument/2006/relationships/slideLayout" Target="../slideLayouts/slideLayout92.xml"/><Relationship Id="rId59" Type="http://schemas.openxmlformats.org/officeDocument/2006/relationships/slideLayout" Target="../slideLayouts/slideLayout105.xml"/><Relationship Id="rId67" Type="http://schemas.openxmlformats.org/officeDocument/2006/relationships/slideLayout" Target="../slideLayouts/slideLayout113.xml"/><Relationship Id="rId20" Type="http://schemas.openxmlformats.org/officeDocument/2006/relationships/slideLayout" Target="../slideLayouts/slideLayout66.xml"/><Relationship Id="rId41" Type="http://schemas.openxmlformats.org/officeDocument/2006/relationships/slideLayout" Target="../slideLayouts/slideLayout87.xml"/><Relationship Id="rId54" Type="http://schemas.openxmlformats.org/officeDocument/2006/relationships/slideLayout" Target="../slideLayouts/slideLayout100.xml"/><Relationship Id="rId62" Type="http://schemas.openxmlformats.org/officeDocument/2006/relationships/slideLayout" Target="../slideLayouts/slideLayout108.xml"/><Relationship Id="rId70" Type="http://schemas.openxmlformats.org/officeDocument/2006/relationships/slideLayout" Target="../slideLayouts/slideLayout116.xml"/><Relationship Id="rId75" Type="http://schemas.openxmlformats.org/officeDocument/2006/relationships/theme" Target="../theme/theme2.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5" Type="http://schemas.openxmlformats.org/officeDocument/2006/relationships/slideLayout" Target="../slideLayouts/slideLayout61.xml"/><Relationship Id="rId23" Type="http://schemas.openxmlformats.org/officeDocument/2006/relationships/slideLayout" Target="../slideLayouts/slideLayout69.xml"/><Relationship Id="rId28" Type="http://schemas.openxmlformats.org/officeDocument/2006/relationships/slideLayout" Target="../slideLayouts/slideLayout74.xml"/><Relationship Id="rId36" Type="http://schemas.openxmlformats.org/officeDocument/2006/relationships/slideLayout" Target="../slideLayouts/slideLayout82.xml"/><Relationship Id="rId49" Type="http://schemas.openxmlformats.org/officeDocument/2006/relationships/slideLayout" Target="../slideLayouts/slideLayout95.xml"/><Relationship Id="rId57" Type="http://schemas.openxmlformats.org/officeDocument/2006/relationships/slideLayout" Target="../slideLayouts/slideLayout103.xml"/><Relationship Id="rId10" Type="http://schemas.openxmlformats.org/officeDocument/2006/relationships/slideLayout" Target="../slideLayouts/slideLayout56.xml"/><Relationship Id="rId31" Type="http://schemas.openxmlformats.org/officeDocument/2006/relationships/slideLayout" Target="../slideLayouts/slideLayout77.xml"/><Relationship Id="rId44" Type="http://schemas.openxmlformats.org/officeDocument/2006/relationships/slideLayout" Target="../slideLayouts/slideLayout90.xml"/><Relationship Id="rId52" Type="http://schemas.openxmlformats.org/officeDocument/2006/relationships/slideLayout" Target="../slideLayouts/slideLayout98.xml"/><Relationship Id="rId60" Type="http://schemas.openxmlformats.org/officeDocument/2006/relationships/slideLayout" Target="../slideLayouts/slideLayout106.xml"/><Relationship Id="rId65" Type="http://schemas.openxmlformats.org/officeDocument/2006/relationships/slideLayout" Target="../slideLayouts/slideLayout111.xml"/><Relationship Id="rId73" Type="http://schemas.openxmlformats.org/officeDocument/2006/relationships/slideLayout" Target="../slideLayouts/slideLayout119.xml"/><Relationship Id="rId4" Type="http://schemas.openxmlformats.org/officeDocument/2006/relationships/slideLayout" Target="../slideLayouts/slideLayout50.xml"/><Relationship Id="rId9" Type="http://schemas.openxmlformats.org/officeDocument/2006/relationships/slideLayout" Target="../slideLayouts/slideLayout55.xml"/><Relationship Id="rId13" Type="http://schemas.openxmlformats.org/officeDocument/2006/relationships/slideLayout" Target="../slideLayouts/slideLayout59.xml"/><Relationship Id="rId18" Type="http://schemas.openxmlformats.org/officeDocument/2006/relationships/slideLayout" Target="../slideLayouts/slideLayout64.xml"/><Relationship Id="rId39" Type="http://schemas.openxmlformats.org/officeDocument/2006/relationships/slideLayout" Target="../slideLayouts/slideLayout85.xml"/><Relationship Id="rId34" Type="http://schemas.openxmlformats.org/officeDocument/2006/relationships/slideLayout" Target="../slideLayouts/slideLayout80.xml"/><Relationship Id="rId50" Type="http://schemas.openxmlformats.org/officeDocument/2006/relationships/slideLayout" Target="../slideLayouts/slideLayout96.xml"/><Relationship Id="rId55" Type="http://schemas.openxmlformats.org/officeDocument/2006/relationships/slideLayout" Target="../slideLayouts/slideLayout101.xml"/><Relationship Id="rId76" Type="http://schemas.openxmlformats.org/officeDocument/2006/relationships/image" Target="../media/image1.jpeg"/><Relationship Id="rId7" Type="http://schemas.openxmlformats.org/officeDocument/2006/relationships/slideLayout" Target="../slideLayouts/slideLayout53.xml"/><Relationship Id="rId71" Type="http://schemas.openxmlformats.org/officeDocument/2006/relationships/slideLayout" Target="../slideLayouts/slideLayout11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28.xml"/><Relationship Id="rId13" Type="http://schemas.openxmlformats.org/officeDocument/2006/relationships/slideLayout" Target="../slideLayouts/slideLayout133.xml"/><Relationship Id="rId3" Type="http://schemas.openxmlformats.org/officeDocument/2006/relationships/slideLayout" Target="../slideLayouts/slideLayout123.xml"/><Relationship Id="rId7" Type="http://schemas.openxmlformats.org/officeDocument/2006/relationships/slideLayout" Target="../slideLayouts/slideLayout127.xml"/><Relationship Id="rId12" Type="http://schemas.openxmlformats.org/officeDocument/2006/relationships/slideLayout" Target="../slideLayouts/slideLayout132.xml"/><Relationship Id="rId2" Type="http://schemas.openxmlformats.org/officeDocument/2006/relationships/slideLayout" Target="../slideLayouts/slideLayout122.xml"/><Relationship Id="rId1" Type="http://schemas.openxmlformats.org/officeDocument/2006/relationships/slideLayout" Target="../slideLayouts/slideLayout121.xml"/><Relationship Id="rId6" Type="http://schemas.openxmlformats.org/officeDocument/2006/relationships/slideLayout" Target="../slideLayouts/slideLayout126.xml"/><Relationship Id="rId11" Type="http://schemas.openxmlformats.org/officeDocument/2006/relationships/slideLayout" Target="../slideLayouts/slideLayout131.xml"/><Relationship Id="rId5" Type="http://schemas.openxmlformats.org/officeDocument/2006/relationships/slideLayout" Target="../slideLayouts/slideLayout125.xml"/><Relationship Id="rId15" Type="http://schemas.openxmlformats.org/officeDocument/2006/relationships/theme" Target="../theme/theme3.xml"/><Relationship Id="rId10" Type="http://schemas.openxmlformats.org/officeDocument/2006/relationships/slideLayout" Target="../slideLayouts/slideLayout130.xml"/><Relationship Id="rId4" Type="http://schemas.openxmlformats.org/officeDocument/2006/relationships/slideLayout" Target="../slideLayouts/slideLayout124.xml"/><Relationship Id="rId9" Type="http://schemas.openxmlformats.org/officeDocument/2006/relationships/slideLayout" Target="../slideLayouts/slideLayout129.xml"/><Relationship Id="rId14" Type="http://schemas.openxmlformats.org/officeDocument/2006/relationships/slideLayout" Target="../slideLayouts/slideLayout13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142.xml"/><Relationship Id="rId13" Type="http://schemas.openxmlformats.org/officeDocument/2006/relationships/slideLayout" Target="../slideLayouts/slideLayout147.xml"/><Relationship Id="rId3" Type="http://schemas.openxmlformats.org/officeDocument/2006/relationships/slideLayout" Target="../slideLayouts/slideLayout137.xml"/><Relationship Id="rId7" Type="http://schemas.openxmlformats.org/officeDocument/2006/relationships/slideLayout" Target="../slideLayouts/slideLayout141.xml"/><Relationship Id="rId12" Type="http://schemas.openxmlformats.org/officeDocument/2006/relationships/slideLayout" Target="../slideLayouts/slideLayout146.xml"/><Relationship Id="rId2" Type="http://schemas.openxmlformats.org/officeDocument/2006/relationships/slideLayout" Target="../slideLayouts/slideLayout136.xml"/><Relationship Id="rId1" Type="http://schemas.openxmlformats.org/officeDocument/2006/relationships/slideLayout" Target="../slideLayouts/slideLayout135.xml"/><Relationship Id="rId6" Type="http://schemas.openxmlformats.org/officeDocument/2006/relationships/slideLayout" Target="../slideLayouts/slideLayout140.xml"/><Relationship Id="rId11" Type="http://schemas.openxmlformats.org/officeDocument/2006/relationships/slideLayout" Target="../slideLayouts/slideLayout145.xml"/><Relationship Id="rId5" Type="http://schemas.openxmlformats.org/officeDocument/2006/relationships/slideLayout" Target="../slideLayouts/slideLayout139.xml"/><Relationship Id="rId15" Type="http://schemas.openxmlformats.org/officeDocument/2006/relationships/theme" Target="../theme/theme4.xml"/><Relationship Id="rId10" Type="http://schemas.openxmlformats.org/officeDocument/2006/relationships/slideLayout" Target="../slideLayouts/slideLayout144.xml"/><Relationship Id="rId4" Type="http://schemas.openxmlformats.org/officeDocument/2006/relationships/slideLayout" Target="../slideLayouts/slideLayout138.xml"/><Relationship Id="rId9" Type="http://schemas.openxmlformats.org/officeDocument/2006/relationships/slideLayout" Target="../slideLayouts/slideLayout143.xml"/><Relationship Id="rId14" Type="http://schemas.openxmlformats.org/officeDocument/2006/relationships/slideLayout" Target="../slideLayouts/slideLayout14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grpSp>
        <p:nvGrpSpPr>
          <p:cNvPr id="5" name="Group 22"/>
          <p:cNvGrpSpPr/>
          <p:nvPr/>
        </p:nvGrpSpPr>
        <p:grpSpPr>
          <a:xfrm>
            <a:off x="-3" y="457200"/>
            <a:ext cx="2452697" cy="0"/>
            <a:chOff x="0" y="0"/>
            <a:chExt cx="2452696" cy="0"/>
          </a:xfrm>
        </p:grpSpPr>
        <p:sp>
          <p:nvSpPr>
            <p:cNvPr id="3"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4"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8" name="Group 31"/>
          <p:cNvGrpSpPr/>
          <p:nvPr/>
        </p:nvGrpSpPr>
        <p:grpSpPr>
          <a:xfrm>
            <a:off x="-12" y="6791317"/>
            <a:ext cx="12192021" cy="66691"/>
            <a:chOff x="-1" y="-1"/>
            <a:chExt cx="12192019" cy="66689"/>
          </a:xfrm>
        </p:grpSpPr>
        <p:sp>
          <p:nvSpPr>
            <p:cNvPr id="6"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7"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pic>
        <p:nvPicPr>
          <p:cNvPr id="9" name="Picture 11" descr="Picture 11"/>
          <p:cNvPicPr>
            <a:picLocks noChangeAspect="1"/>
          </p:cNvPicPr>
          <p:nvPr/>
        </p:nvPicPr>
        <p:blipFill>
          <a:blip r:embed="rId48"/>
          <a:stretch>
            <a:fillRect/>
          </a:stretch>
        </p:blipFill>
        <p:spPr>
          <a:xfrm>
            <a:off x="9998016" y="457200"/>
            <a:ext cx="1625603" cy="590491"/>
          </a:xfrm>
          <a:prstGeom prst="rect">
            <a:avLst/>
          </a:prstGeom>
          <a:ln w="12700">
            <a:miter lim="400000"/>
          </a:ln>
        </p:spPr>
      </p:pic>
      <p:sp>
        <p:nvSpPr>
          <p:cNvPr id="10" name="Click to add title here"/>
          <p:cNvSpPr txBox="1">
            <a:spLocks noGrp="1"/>
          </p:cNvSpPr>
          <p:nvPr>
            <p:ph type="title" hasCustomPrompt="1"/>
          </p:nvPr>
        </p:nvSpPr>
        <p:spPr>
          <a:xfrm>
            <a:off x="609600" y="552950"/>
            <a:ext cx="8763000" cy="58478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ormAutofit/>
          </a:bodyPr>
          <a:lstStyle/>
          <a:p>
            <a:r>
              <a:t>Click to add title here</a:t>
            </a:r>
          </a:p>
        </p:txBody>
      </p:sp>
      <p:sp>
        <p:nvSpPr>
          <p:cNvPr id="11" name="Body Level One…"/>
          <p:cNvSpPr txBox="1">
            <a:spLocks noGrp="1"/>
          </p:cNvSpPr>
          <p:nvPr>
            <p:ph type="body" idx="1"/>
          </p:nvPr>
        </p:nvSpPr>
        <p:spPr>
          <a:xfrm>
            <a:off x="609600" y="1346200"/>
            <a:ext cx="10972800" cy="494030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ormAutofit/>
          </a:bodyPr>
          <a:lstStyle/>
          <a:p>
            <a:r>
              <a:t>Body Level One</a:t>
            </a:r>
          </a:p>
          <a:p>
            <a:pPr lvl="1"/>
            <a:r>
              <a:t>Body Level Two</a:t>
            </a:r>
          </a:p>
          <a:p>
            <a:pPr lvl="2"/>
            <a:r>
              <a:t>Body Level Three</a:t>
            </a:r>
          </a:p>
          <a:p>
            <a:pPr lvl="3"/>
            <a:r>
              <a:t>Body Level Four</a:t>
            </a:r>
          </a:p>
          <a:p>
            <a:pPr lvl="4"/>
            <a:r>
              <a:t>Body Level Five</a:t>
            </a:r>
          </a:p>
        </p:txBody>
      </p:sp>
      <p:sp>
        <p:nvSpPr>
          <p:cNvPr id="12" name="Slide Number"/>
          <p:cNvSpPr txBox="1">
            <a:spLocks noGrp="1"/>
          </p:cNvSpPr>
          <p:nvPr>
            <p:ph type="sldNum" sz="quarter" idx="2"/>
          </p:nvPr>
        </p:nvSpPr>
        <p:spPr>
          <a:xfrm>
            <a:off x="11413029" y="6525434"/>
            <a:ext cx="245399" cy="226982"/>
          </a:xfrm>
          <a:prstGeom prst="rect">
            <a:avLst/>
          </a:prstGeom>
          <a:ln w="12700">
            <a:miter lim="400000"/>
          </a:ln>
        </p:spPr>
        <p:txBody>
          <a:bodyPr wrap="none" lIns="45718" tIns="45718" rIns="45718" bIns="45718" anchor="ctr">
            <a:spAutoFit/>
          </a:bodyPr>
          <a:lstStyle>
            <a:lvl1pPr algn="ctr">
              <a:defRPr sz="1000">
                <a:solidFill>
                  <a:srgbClr val="888888"/>
                </a:solidFill>
                <a:latin typeface="Arial"/>
                <a:ea typeface="Arial"/>
                <a:cs typeface="Arial"/>
                <a:sym typeface="Arial"/>
              </a:defRPr>
            </a:lvl1pPr>
          </a:lstStyle>
          <a:p>
            <a:fld id="{86CB4B4D-7CA3-9044-876B-883B54F8677D}" type="slidenum">
              <a:t>‹#›</a:t>
            </a:fld>
            <a:endParaRP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 id="2147483692" r:id="rId44"/>
    <p:sldLayoutId id="2147483693" r:id="rId45"/>
    <p:sldLayoutId id="2147483694" r:id="rId46"/>
  </p:sldLayoutIdLst>
  <p:transition spd="med"/>
  <p:txStyles>
    <p:titleStyle>
      <a:lvl1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1pPr>
      <a:lvl2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2pPr>
      <a:lvl3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3pPr>
      <a:lvl4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4pPr>
      <a:lvl5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5pPr>
      <a:lvl6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6pPr>
      <a:lvl7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7pPr>
      <a:lvl8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8pPr>
      <a:lvl9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9pPr>
    </p:titleStyle>
    <p:bodyStyle>
      <a:lvl1pPr marL="228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1pPr>
      <a:lvl2pPr marL="714375" marR="0" indent="-257175"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2pPr>
      <a:lvl3pPr marL="1208314" marR="0" indent="-293914"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3pPr>
      <a:lvl4pPr marL="17145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4pPr>
      <a:lvl5pPr marL="21717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5pPr>
      <a:lvl6pPr marL="18191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2763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27335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1907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p:bodyStyle>
    <p:otherStyle>
      <a:lvl1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1pPr>
      <a:lvl2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2pPr>
      <a:lvl3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3pPr>
      <a:lvl4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4pPr>
      <a:lvl5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5pPr>
      <a:lvl6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6pPr>
      <a:lvl7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7pPr>
      <a:lvl8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8pPr>
      <a:lvl9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anchor="ctr"/>
          <a:lstStyle/>
          <a:p>
            <a:pPr algn="ctr">
              <a:defRPr>
                <a:solidFill>
                  <a:srgbClr val="FFFFFF"/>
                </a:solidFill>
              </a:defRPr>
            </a:pPr>
            <a:endParaRPr/>
          </a:p>
        </p:txBody>
      </p:sp>
      <p:sp>
        <p:nvSpPr>
          <p:cNvPr id="3" name="Click to add title here"/>
          <p:cNvSpPr txBox="1">
            <a:spLocks noGrp="1"/>
          </p:cNvSpPr>
          <p:nvPr>
            <p:ph type="title" hasCustomPrompt="1"/>
          </p:nvPr>
        </p:nvSpPr>
        <p:spPr>
          <a:xfrm>
            <a:off x="609600" y="552950"/>
            <a:ext cx="8763000" cy="58477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ormAutofit/>
          </a:bodyPr>
          <a:lstStyle/>
          <a:p>
            <a:r>
              <a:t>Click to add title here</a:t>
            </a:r>
          </a:p>
        </p:txBody>
      </p:sp>
      <p:grpSp>
        <p:nvGrpSpPr>
          <p:cNvPr id="6" name="Group 22"/>
          <p:cNvGrpSpPr/>
          <p:nvPr/>
        </p:nvGrpSpPr>
        <p:grpSpPr>
          <a:xfrm>
            <a:off x="0" y="457200"/>
            <a:ext cx="2452690" cy="0"/>
            <a:chOff x="0" y="0"/>
            <a:chExt cx="2452689" cy="0"/>
          </a:xfrm>
        </p:grpSpPr>
        <p:sp>
          <p:nvSpPr>
            <p:cNvPr id="4"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endParaRPr/>
            </a:p>
          </p:txBody>
        </p:sp>
        <p:sp>
          <p:nvSpPr>
            <p:cNvPr id="5"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endParaRPr/>
            </a:p>
          </p:txBody>
        </p:sp>
      </p:grpSp>
      <p:grpSp>
        <p:nvGrpSpPr>
          <p:cNvPr id="9" name="Group 31"/>
          <p:cNvGrpSpPr/>
          <p:nvPr/>
        </p:nvGrpSpPr>
        <p:grpSpPr>
          <a:xfrm>
            <a:off x="-4" y="6791323"/>
            <a:ext cx="12192006" cy="66679"/>
            <a:chOff x="-1" y="0"/>
            <a:chExt cx="12192004" cy="66677"/>
          </a:xfrm>
        </p:grpSpPr>
        <p:sp>
          <p:nvSpPr>
            <p:cNvPr id="7"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8"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grpSp>
      <p:sp>
        <p:nvSpPr>
          <p:cNvPr id="10" name="Body Level One…"/>
          <p:cNvSpPr txBox="1">
            <a:spLocks noGrp="1"/>
          </p:cNvSpPr>
          <p:nvPr>
            <p:ph type="body" idx="1"/>
          </p:nvPr>
        </p:nvSpPr>
        <p:spPr>
          <a:xfrm>
            <a:off x="609600" y="1346200"/>
            <a:ext cx="10972800" cy="494030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ormAutofit/>
          </a:bodyPr>
          <a:lstStyle/>
          <a:p>
            <a:r>
              <a:t>Body Level One</a:t>
            </a:r>
          </a:p>
          <a:p>
            <a:pPr lvl="1"/>
            <a:r>
              <a:t>Body Level Two</a:t>
            </a:r>
          </a:p>
          <a:p>
            <a:pPr lvl="2"/>
            <a:r>
              <a:t>Body Level Three</a:t>
            </a:r>
          </a:p>
          <a:p>
            <a:pPr lvl="3"/>
            <a:r>
              <a:t>Body Level Four</a:t>
            </a:r>
          </a:p>
          <a:p>
            <a:pPr lvl="4"/>
            <a:r>
              <a:t>Body Level Five</a:t>
            </a:r>
          </a:p>
        </p:txBody>
      </p:sp>
      <p:pic>
        <p:nvPicPr>
          <p:cNvPr id="11" name="Picture 11" descr="Picture 11"/>
          <p:cNvPicPr>
            <a:picLocks noChangeAspect="1"/>
          </p:cNvPicPr>
          <p:nvPr/>
        </p:nvPicPr>
        <p:blipFill>
          <a:blip r:embed="rId76"/>
          <a:stretch>
            <a:fillRect/>
          </a:stretch>
        </p:blipFill>
        <p:spPr>
          <a:xfrm>
            <a:off x="9998016" y="457200"/>
            <a:ext cx="1625602" cy="590491"/>
          </a:xfrm>
          <a:prstGeom prst="rect">
            <a:avLst/>
          </a:prstGeom>
          <a:ln w="12700">
            <a:miter lim="400000"/>
          </a:ln>
        </p:spPr>
      </p:pic>
      <p:sp>
        <p:nvSpPr>
          <p:cNvPr id="12" name="Slide Number"/>
          <p:cNvSpPr txBox="1">
            <a:spLocks noGrp="1"/>
          </p:cNvSpPr>
          <p:nvPr>
            <p:ph type="sldNum" sz="quarter" idx="2"/>
          </p:nvPr>
        </p:nvSpPr>
        <p:spPr>
          <a:xfrm>
            <a:off x="11413027" y="6517006"/>
            <a:ext cx="245401" cy="243839"/>
          </a:xfrm>
          <a:prstGeom prst="rect">
            <a:avLst/>
          </a:prstGeom>
          <a:ln w="12700">
            <a:miter lim="400000"/>
          </a:ln>
        </p:spPr>
        <p:txBody>
          <a:bodyPr wrap="none" lIns="45718" tIns="45718" rIns="45718" bIns="45718" anchor="ctr">
            <a:spAutoFit/>
          </a:bodyPr>
          <a:lstStyle>
            <a:lvl1pPr algn="ctr">
              <a:defRPr sz="1000">
                <a:solidFill>
                  <a:srgbClr val="888888"/>
                </a:solidFill>
              </a:defRPr>
            </a:lvl1pPr>
          </a:lstStyle>
          <a:p>
            <a:fld id="{86CB4B4D-7CA3-9044-876B-883B54F8677D}" type="slidenum">
              <a:t>‹#›</a:t>
            </a:fld>
            <a:endParaRPr/>
          </a:p>
        </p:txBody>
      </p:sp>
    </p:spTree>
    <p:extLst>
      <p:ext uri="{BB962C8B-B14F-4D97-AF65-F5344CB8AC3E}">
        <p14:creationId xmlns:p14="http://schemas.microsoft.com/office/powerpoint/2010/main" val="4093454004"/>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 id="2147483712" r:id="rId17"/>
    <p:sldLayoutId id="2147483713" r:id="rId18"/>
    <p:sldLayoutId id="2147483714" r:id="rId19"/>
    <p:sldLayoutId id="2147483715" r:id="rId20"/>
    <p:sldLayoutId id="2147483716" r:id="rId21"/>
    <p:sldLayoutId id="2147483717" r:id="rId22"/>
    <p:sldLayoutId id="2147483718" r:id="rId23"/>
    <p:sldLayoutId id="2147483719" r:id="rId24"/>
    <p:sldLayoutId id="2147483720" r:id="rId25"/>
    <p:sldLayoutId id="2147483721" r:id="rId26"/>
    <p:sldLayoutId id="2147483722" r:id="rId27"/>
    <p:sldLayoutId id="2147483723" r:id="rId28"/>
    <p:sldLayoutId id="2147483724" r:id="rId29"/>
    <p:sldLayoutId id="2147483725" r:id="rId30"/>
    <p:sldLayoutId id="2147483726" r:id="rId31"/>
    <p:sldLayoutId id="2147483728" r:id="rId32"/>
    <p:sldLayoutId id="2147483729" r:id="rId33"/>
    <p:sldLayoutId id="2147483730" r:id="rId34"/>
    <p:sldLayoutId id="2147483731" r:id="rId35"/>
    <p:sldLayoutId id="2147483732" r:id="rId36"/>
    <p:sldLayoutId id="2147483733" r:id="rId37"/>
    <p:sldLayoutId id="2147483734" r:id="rId38"/>
    <p:sldLayoutId id="2147483735" r:id="rId39"/>
    <p:sldLayoutId id="2147483736" r:id="rId40"/>
    <p:sldLayoutId id="2147483737" r:id="rId41"/>
    <p:sldLayoutId id="2147483738" r:id="rId42"/>
    <p:sldLayoutId id="2147483739" r:id="rId43"/>
    <p:sldLayoutId id="2147483740" r:id="rId44"/>
    <p:sldLayoutId id="2147483741" r:id="rId45"/>
    <p:sldLayoutId id="2147483742" r:id="rId46"/>
    <p:sldLayoutId id="2147483743" r:id="rId47"/>
    <p:sldLayoutId id="2147483744" r:id="rId48"/>
    <p:sldLayoutId id="2147483745" r:id="rId49"/>
    <p:sldLayoutId id="2147483746" r:id="rId50"/>
    <p:sldLayoutId id="2147483747" r:id="rId51"/>
    <p:sldLayoutId id="2147483748" r:id="rId52"/>
    <p:sldLayoutId id="2147483749" r:id="rId53"/>
    <p:sldLayoutId id="2147483750" r:id="rId54"/>
    <p:sldLayoutId id="2147483751" r:id="rId55"/>
    <p:sldLayoutId id="2147483752" r:id="rId56"/>
    <p:sldLayoutId id="2147483753" r:id="rId57"/>
    <p:sldLayoutId id="2147483754" r:id="rId58"/>
    <p:sldLayoutId id="2147483755" r:id="rId59"/>
    <p:sldLayoutId id="2147483756" r:id="rId60"/>
    <p:sldLayoutId id="2147483757" r:id="rId61"/>
    <p:sldLayoutId id="2147483758" r:id="rId62"/>
    <p:sldLayoutId id="2147483759" r:id="rId63"/>
    <p:sldLayoutId id="2147483760" r:id="rId64"/>
    <p:sldLayoutId id="2147483761" r:id="rId65"/>
    <p:sldLayoutId id="2147483762" r:id="rId66"/>
    <p:sldLayoutId id="2147483763" r:id="rId67"/>
    <p:sldLayoutId id="2147483764" r:id="rId68"/>
    <p:sldLayoutId id="2147483765" r:id="rId69"/>
    <p:sldLayoutId id="2147483766" r:id="rId70"/>
    <p:sldLayoutId id="2147483767" r:id="rId71"/>
    <p:sldLayoutId id="2147483768" r:id="rId72"/>
    <p:sldLayoutId id="2147483769" r:id="rId73"/>
    <p:sldLayoutId id="2147483770" r:id="rId74"/>
  </p:sldLayoutIdLst>
  <p:transition spd="med"/>
  <p:hf sldNum="0" hdr="0" dt="0"/>
  <p:txStyles>
    <p:titleStyle>
      <a:lvl1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1pPr>
      <a:lvl2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2pPr>
      <a:lvl3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3pPr>
      <a:lvl4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4pPr>
      <a:lvl5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5pPr>
      <a:lvl6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6pPr>
      <a:lvl7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7pPr>
      <a:lvl8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8pPr>
      <a:lvl9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9pPr>
    </p:titleStyle>
    <p:bodyStyle>
      <a:lvl1pPr marL="228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1pPr>
      <a:lvl2pPr marL="714375" marR="0" indent="-257175"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2pPr>
      <a:lvl3pPr marL="1208314" marR="0" indent="-293914"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3pPr>
      <a:lvl4pPr marL="17145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4pPr>
      <a:lvl5pPr marL="21717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5pPr>
      <a:lvl6pPr marL="2514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9718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34290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8862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p:bodyStyle>
    <p:otherStyle>
      <a:lvl1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1pPr>
      <a:lvl2pPr marL="0" marR="0" indent="4572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2pPr>
      <a:lvl3pPr marL="0" marR="0" indent="9144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3pPr>
      <a:lvl4pPr marL="0" marR="0" indent="13716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4pPr>
      <a:lvl5pPr marL="0" marR="0" indent="18288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5pPr>
      <a:lvl6pPr marL="0" marR="0" indent="22860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6pPr>
      <a:lvl7pPr marL="0" marR="0" indent="27432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7pPr>
      <a:lvl8pPr marL="0" marR="0" indent="32004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8pPr>
      <a:lvl9pPr marL="0" marR="0" indent="36576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04800" y="107693"/>
            <a:ext cx="11582400" cy="93980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45720" rIns="0" bIns="0" numCol="1" anchor="b" anchorCtr="0" compatLnSpc="1">
            <a:prstTxWarp prst="textNoShape">
              <a:avLst/>
            </a:prstTxWarp>
          </a:bodyPr>
          <a:lstStyle/>
          <a:p>
            <a:pPr lvl="0"/>
            <a:r>
              <a:rPr lang="en-GB" dirty="0"/>
              <a:t>Click to edit Master title style</a:t>
            </a:r>
          </a:p>
        </p:txBody>
      </p:sp>
      <p:sp>
        <p:nvSpPr>
          <p:cNvPr id="1027" name="Rectangle 3"/>
          <p:cNvSpPr>
            <a:spLocks noGrp="1" noChangeArrowheads="1"/>
          </p:cNvSpPr>
          <p:nvPr>
            <p:ph type="body" idx="1"/>
          </p:nvPr>
        </p:nvSpPr>
        <p:spPr bwMode="auto">
          <a:xfrm>
            <a:off x="304800" y="1246909"/>
            <a:ext cx="11582400" cy="538249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grpSp>
        <p:nvGrpSpPr>
          <p:cNvPr id="5" name="Group 4">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6" name="Rectangle 5">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7" name="Rectangle 6">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grpSp>
        <p:nvGrpSpPr>
          <p:cNvPr id="11" name="Group 10">
            <a:extLst>
              <a:ext uri="{FF2B5EF4-FFF2-40B4-BE49-F238E27FC236}">
                <a16:creationId xmlns:a16="http://schemas.microsoft.com/office/drawing/2014/main" id="{51FEFFD8-4F3A-4854-9DE1-886ABBE044F9}"/>
              </a:ext>
            </a:extLst>
          </p:cNvPr>
          <p:cNvGrpSpPr/>
          <p:nvPr userDrawn="1"/>
        </p:nvGrpSpPr>
        <p:grpSpPr>
          <a:xfrm>
            <a:off x="-1" y="1072652"/>
            <a:ext cx="9288380" cy="53106"/>
            <a:chOff x="-1" y="6233231"/>
            <a:chExt cx="12192001" cy="574675"/>
          </a:xfrm>
        </p:grpSpPr>
        <p:sp>
          <p:nvSpPr>
            <p:cNvPr id="12" name="Rectangle 11">
              <a:extLst>
                <a:ext uri="{FF2B5EF4-FFF2-40B4-BE49-F238E27FC236}">
                  <a16:creationId xmlns:a16="http://schemas.microsoft.com/office/drawing/2014/main" id="{0AEB24DA-28AC-4AF2-944E-36CD827F65FC}"/>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sp>
          <p:nvSpPr>
            <p:cNvPr id="13" name="Rectangle 12">
              <a:extLst>
                <a:ext uri="{FF2B5EF4-FFF2-40B4-BE49-F238E27FC236}">
                  <a16:creationId xmlns:a16="http://schemas.microsoft.com/office/drawing/2014/main" id="{16867639-B34A-4923-B0BC-FC2D03B2E250}"/>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783878302"/>
      </p:ext>
    </p:extLst>
  </p:cSld>
  <p:clrMap bg1="dk2" tx1="lt1" bg2="dk1" tx2="lt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 id="2147483783" r:id="rId12"/>
    <p:sldLayoutId id="2147483784" r:id="rId13"/>
    <p:sldLayoutId id="2147483785" r:id="rId14"/>
  </p:sldLayoutIdLst>
  <p:hf sldNum="0" hdr="0" dt="0"/>
  <p:txStyles>
    <p:titleStyle>
      <a:lvl1pPr algn="l" rtl="0" fontAlgn="base">
        <a:lnSpc>
          <a:spcPct val="90000"/>
        </a:lnSpc>
        <a:spcBef>
          <a:spcPct val="0"/>
        </a:spcBef>
        <a:spcAft>
          <a:spcPct val="0"/>
        </a:spcAft>
        <a:defRPr sz="2200" b="1">
          <a:solidFill>
            <a:schemeClr val="bg1"/>
          </a:solidFill>
          <a:latin typeface="+mj-lt"/>
          <a:ea typeface="+mj-ea"/>
          <a:cs typeface="+mj-cs"/>
        </a:defRPr>
      </a:lvl1pPr>
      <a:lvl2pPr algn="l" rtl="0" fontAlgn="base">
        <a:spcBef>
          <a:spcPct val="0"/>
        </a:spcBef>
        <a:spcAft>
          <a:spcPct val="0"/>
        </a:spcAft>
        <a:defRPr sz="2800" b="1">
          <a:solidFill>
            <a:schemeClr val="tx2"/>
          </a:solidFill>
          <a:latin typeface="Arial" charset="0"/>
          <a:cs typeface="Arial" charset="0"/>
        </a:defRPr>
      </a:lvl2pPr>
      <a:lvl3pPr algn="l" rtl="0" fontAlgn="base">
        <a:spcBef>
          <a:spcPct val="0"/>
        </a:spcBef>
        <a:spcAft>
          <a:spcPct val="0"/>
        </a:spcAft>
        <a:defRPr sz="2800" b="1">
          <a:solidFill>
            <a:schemeClr val="tx2"/>
          </a:solidFill>
          <a:latin typeface="Arial" charset="0"/>
          <a:cs typeface="Arial" charset="0"/>
        </a:defRPr>
      </a:lvl3pPr>
      <a:lvl4pPr algn="l" rtl="0" fontAlgn="base">
        <a:spcBef>
          <a:spcPct val="0"/>
        </a:spcBef>
        <a:spcAft>
          <a:spcPct val="0"/>
        </a:spcAft>
        <a:defRPr sz="2800" b="1">
          <a:solidFill>
            <a:schemeClr val="tx2"/>
          </a:solidFill>
          <a:latin typeface="Arial" charset="0"/>
          <a:cs typeface="Arial" charset="0"/>
        </a:defRPr>
      </a:lvl4pPr>
      <a:lvl5pPr algn="l" rtl="0" fontAlgn="base">
        <a:spcBef>
          <a:spcPct val="0"/>
        </a:spcBef>
        <a:spcAft>
          <a:spcPct val="0"/>
        </a:spcAft>
        <a:defRPr sz="2800" b="1">
          <a:solidFill>
            <a:schemeClr val="tx2"/>
          </a:solidFill>
          <a:latin typeface="Arial" charset="0"/>
          <a:cs typeface="Arial" charset="0"/>
        </a:defRPr>
      </a:lvl5pPr>
      <a:lvl6pPr marL="457200" algn="l" rtl="0" fontAlgn="base">
        <a:spcBef>
          <a:spcPct val="0"/>
        </a:spcBef>
        <a:spcAft>
          <a:spcPct val="0"/>
        </a:spcAft>
        <a:defRPr sz="2800" b="1">
          <a:solidFill>
            <a:schemeClr val="tx2"/>
          </a:solidFill>
          <a:latin typeface="Arial" charset="0"/>
          <a:cs typeface="Arial" charset="0"/>
        </a:defRPr>
      </a:lvl6pPr>
      <a:lvl7pPr marL="914400" algn="l" rtl="0" fontAlgn="base">
        <a:spcBef>
          <a:spcPct val="0"/>
        </a:spcBef>
        <a:spcAft>
          <a:spcPct val="0"/>
        </a:spcAft>
        <a:defRPr sz="2800" b="1">
          <a:solidFill>
            <a:schemeClr val="tx2"/>
          </a:solidFill>
          <a:latin typeface="Arial" charset="0"/>
          <a:cs typeface="Arial" charset="0"/>
        </a:defRPr>
      </a:lvl7pPr>
      <a:lvl8pPr marL="1371600" algn="l" rtl="0" fontAlgn="base">
        <a:spcBef>
          <a:spcPct val="0"/>
        </a:spcBef>
        <a:spcAft>
          <a:spcPct val="0"/>
        </a:spcAft>
        <a:defRPr sz="2800" b="1">
          <a:solidFill>
            <a:schemeClr val="tx2"/>
          </a:solidFill>
          <a:latin typeface="Arial" charset="0"/>
          <a:cs typeface="Arial" charset="0"/>
        </a:defRPr>
      </a:lvl8pPr>
      <a:lvl9pPr marL="1828800" algn="l" rtl="0" fontAlgn="base">
        <a:spcBef>
          <a:spcPct val="0"/>
        </a:spcBef>
        <a:spcAft>
          <a:spcPct val="0"/>
        </a:spcAft>
        <a:defRPr sz="2800" b="1">
          <a:solidFill>
            <a:schemeClr val="tx2"/>
          </a:solidFill>
          <a:latin typeface="Arial" charset="0"/>
          <a:cs typeface="Arial" charset="0"/>
        </a:defRPr>
      </a:lvl9pPr>
    </p:titleStyle>
    <p:body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191">
          <p15:clr>
            <a:srgbClr val="F26B43"/>
          </p15:clr>
        </p15:guide>
        <p15:guide id="4" pos="7489">
          <p15:clr>
            <a:srgbClr val="F26B43"/>
          </p15:clr>
        </p15:guide>
        <p15:guide id="5" orient="horz" pos="4180">
          <p15:clr>
            <a:srgbClr val="F26B43"/>
          </p15:clr>
        </p15:guide>
        <p15:guide id="6" orient="horz" pos="143">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04800" y="107693"/>
            <a:ext cx="11582400" cy="93980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0" numCol="1" anchor="b" anchorCtr="0" compatLnSpc="1">
            <a:prstTxWarp prst="textNoShape">
              <a:avLst/>
            </a:prstTxWarp>
          </a:bodyPr>
          <a:lstStyle/>
          <a:p>
            <a:pPr lvl="0"/>
            <a:r>
              <a:rPr lang="en-GB" dirty="0"/>
              <a:t>Click to edit Master title style</a:t>
            </a:r>
          </a:p>
        </p:txBody>
      </p:sp>
      <p:sp>
        <p:nvSpPr>
          <p:cNvPr id="1027" name="Rectangle 3"/>
          <p:cNvSpPr>
            <a:spLocks noGrp="1" noChangeArrowheads="1"/>
          </p:cNvSpPr>
          <p:nvPr>
            <p:ph type="body" idx="1"/>
          </p:nvPr>
        </p:nvSpPr>
        <p:spPr bwMode="auto">
          <a:xfrm>
            <a:off x="304800" y="1246909"/>
            <a:ext cx="11582400" cy="538249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grpSp>
        <p:nvGrpSpPr>
          <p:cNvPr id="5" name="Group 4">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6" name="Rectangle 5">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7" name="Rectangle 6">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grpSp>
        <p:nvGrpSpPr>
          <p:cNvPr id="11" name="Group 10">
            <a:extLst>
              <a:ext uri="{FF2B5EF4-FFF2-40B4-BE49-F238E27FC236}">
                <a16:creationId xmlns:a16="http://schemas.microsoft.com/office/drawing/2014/main" id="{51FEFFD8-4F3A-4854-9DE1-886ABBE044F9}"/>
              </a:ext>
            </a:extLst>
          </p:cNvPr>
          <p:cNvGrpSpPr/>
          <p:nvPr userDrawn="1"/>
        </p:nvGrpSpPr>
        <p:grpSpPr>
          <a:xfrm>
            <a:off x="-1" y="1072652"/>
            <a:ext cx="9288380" cy="53106"/>
            <a:chOff x="-1" y="6233231"/>
            <a:chExt cx="12192001" cy="574675"/>
          </a:xfrm>
        </p:grpSpPr>
        <p:sp>
          <p:nvSpPr>
            <p:cNvPr id="12" name="Rectangle 11">
              <a:extLst>
                <a:ext uri="{FF2B5EF4-FFF2-40B4-BE49-F238E27FC236}">
                  <a16:creationId xmlns:a16="http://schemas.microsoft.com/office/drawing/2014/main" id="{0AEB24DA-28AC-4AF2-944E-36CD827F65FC}"/>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sp>
          <p:nvSpPr>
            <p:cNvPr id="13" name="Rectangle 12">
              <a:extLst>
                <a:ext uri="{FF2B5EF4-FFF2-40B4-BE49-F238E27FC236}">
                  <a16:creationId xmlns:a16="http://schemas.microsoft.com/office/drawing/2014/main" id="{16867639-B34A-4923-B0BC-FC2D03B2E250}"/>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69726118"/>
      </p:ext>
    </p:extLst>
  </p:cSld>
  <p:clrMap bg1="dk2" tx1="lt1" bg2="dk1" tx2="lt2" accent1="accent1" accent2="accent2" accent3="accent3" accent4="accent4" accent5="accent5" accent6="accent6" hlink="hlink" folHlink="folHlink"/>
  <p:sldLayoutIdLst>
    <p:sldLayoutId id="2147483787" r:id="rId1"/>
    <p:sldLayoutId id="2147483788" r:id="rId2"/>
    <p:sldLayoutId id="2147483789" r:id="rId3"/>
    <p:sldLayoutId id="2147483790" r:id="rId4"/>
    <p:sldLayoutId id="2147483791" r:id="rId5"/>
    <p:sldLayoutId id="2147483792" r:id="rId6"/>
    <p:sldLayoutId id="2147483793" r:id="rId7"/>
    <p:sldLayoutId id="2147483794" r:id="rId8"/>
    <p:sldLayoutId id="2147483795" r:id="rId9"/>
    <p:sldLayoutId id="2147483796" r:id="rId10"/>
    <p:sldLayoutId id="2147483797" r:id="rId11"/>
    <p:sldLayoutId id="2147483798" r:id="rId12"/>
    <p:sldLayoutId id="2147483799" r:id="rId13"/>
    <p:sldLayoutId id="2147483800" r:id="rId14"/>
  </p:sldLayoutIdLst>
  <p:hf hdr="0" ftr="0" dt="0"/>
  <p:txStyles>
    <p:titleStyle>
      <a:lvl1pPr algn="l" rtl="0" fontAlgn="base">
        <a:lnSpc>
          <a:spcPct val="90000"/>
        </a:lnSpc>
        <a:spcBef>
          <a:spcPct val="0"/>
        </a:spcBef>
        <a:spcAft>
          <a:spcPct val="0"/>
        </a:spcAft>
        <a:defRPr sz="2200" b="1">
          <a:solidFill>
            <a:schemeClr val="bg1"/>
          </a:solidFill>
          <a:latin typeface="+mj-lt"/>
          <a:ea typeface="+mj-ea"/>
          <a:cs typeface="+mj-cs"/>
        </a:defRPr>
      </a:lvl1pPr>
      <a:lvl2pPr algn="l" rtl="0" fontAlgn="base">
        <a:spcBef>
          <a:spcPct val="0"/>
        </a:spcBef>
        <a:spcAft>
          <a:spcPct val="0"/>
        </a:spcAft>
        <a:defRPr sz="2800" b="1">
          <a:solidFill>
            <a:schemeClr val="tx2"/>
          </a:solidFill>
          <a:latin typeface="Arial" charset="0"/>
          <a:cs typeface="Arial" charset="0"/>
        </a:defRPr>
      </a:lvl2pPr>
      <a:lvl3pPr algn="l" rtl="0" fontAlgn="base">
        <a:spcBef>
          <a:spcPct val="0"/>
        </a:spcBef>
        <a:spcAft>
          <a:spcPct val="0"/>
        </a:spcAft>
        <a:defRPr sz="2800" b="1">
          <a:solidFill>
            <a:schemeClr val="tx2"/>
          </a:solidFill>
          <a:latin typeface="Arial" charset="0"/>
          <a:cs typeface="Arial" charset="0"/>
        </a:defRPr>
      </a:lvl3pPr>
      <a:lvl4pPr algn="l" rtl="0" fontAlgn="base">
        <a:spcBef>
          <a:spcPct val="0"/>
        </a:spcBef>
        <a:spcAft>
          <a:spcPct val="0"/>
        </a:spcAft>
        <a:defRPr sz="2800" b="1">
          <a:solidFill>
            <a:schemeClr val="tx2"/>
          </a:solidFill>
          <a:latin typeface="Arial" charset="0"/>
          <a:cs typeface="Arial" charset="0"/>
        </a:defRPr>
      </a:lvl4pPr>
      <a:lvl5pPr algn="l" rtl="0" fontAlgn="base">
        <a:spcBef>
          <a:spcPct val="0"/>
        </a:spcBef>
        <a:spcAft>
          <a:spcPct val="0"/>
        </a:spcAft>
        <a:defRPr sz="2800" b="1">
          <a:solidFill>
            <a:schemeClr val="tx2"/>
          </a:solidFill>
          <a:latin typeface="Arial" charset="0"/>
          <a:cs typeface="Arial" charset="0"/>
        </a:defRPr>
      </a:lvl5pPr>
      <a:lvl6pPr marL="457200" algn="l" rtl="0" fontAlgn="base">
        <a:spcBef>
          <a:spcPct val="0"/>
        </a:spcBef>
        <a:spcAft>
          <a:spcPct val="0"/>
        </a:spcAft>
        <a:defRPr sz="2800" b="1">
          <a:solidFill>
            <a:schemeClr val="tx2"/>
          </a:solidFill>
          <a:latin typeface="Arial" charset="0"/>
          <a:cs typeface="Arial" charset="0"/>
        </a:defRPr>
      </a:lvl6pPr>
      <a:lvl7pPr marL="914400" algn="l" rtl="0" fontAlgn="base">
        <a:spcBef>
          <a:spcPct val="0"/>
        </a:spcBef>
        <a:spcAft>
          <a:spcPct val="0"/>
        </a:spcAft>
        <a:defRPr sz="2800" b="1">
          <a:solidFill>
            <a:schemeClr val="tx2"/>
          </a:solidFill>
          <a:latin typeface="Arial" charset="0"/>
          <a:cs typeface="Arial" charset="0"/>
        </a:defRPr>
      </a:lvl7pPr>
      <a:lvl8pPr marL="1371600" algn="l" rtl="0" fontAlgn="base">
        <a:spcBef>
          <a:spcPct val="0"/>
        </a:spcBef>
        <a:spcAft>
          <a:spcPct val="0"/>
        </a:spcAft>
        <a:defRPr sz="2800" b="1">
          <a:solidFill>
            <a:schemeClr val="tx2"/>
          </a:solidFill>
          <a:latin typeface="Arial" charset="0"/>
          <a:cs typeface="Arial" charset="0"/>
        </a:defRPr>
      </a:lvl8pPr>
      <a:lvl9pPr marL="1828800" algn="l" rtl="0" fontAlgn="base">
        <a:spcBef>
          <a:spcPct val="0"/>
        </a:spcBef>
        <a:spcAft>
          <a:spcPct val="0"/>
        </a:spcAft>
        <a:defRPr sz="2800" b="1">
          <a:solidFill>
            <a:schemeClr val="tx2"/>
          </a:solidFill>
          <a:latin typeface="Arial" charset="0"/>
          <a:cs typeface="Arial" charset="0"/>
        </a:defRPr>
      </a:lvl9pPr>
    </p:titleStyle>
    <p:body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191">
          <p15:clr>
            <a:srgbClr val="F26B43"/>
          </p15:clr>
        </p15:guide>
        <p15:guide id="4" pos="7489">
          <p15:clr>
            <a:srgbClr val="F26B43"/>
          </p15:clr>
        </p15:guide>
        <p15:guide id="5" orient="horz" pos="4180">
          <p15:clr>
            <a:srgbClr val="F26B43"/>
          </p15:clr>
        </p15:guide>
        <p15:guide id="6" orient="horz" pos="143">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jpeg"/><Relationship Id="rId7"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1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 Id="rId9" Type="http://schemas.openxmlformats.org/officeDocument/2006/relationships/image" Target="../media/image17.jpeg"/></Relationships>
</file>

<file path=ppt/slides/_rels/slide2.xml.rels><?xml version="1.0" encoding="UTF-8" standalone="yes"?>
<Relationships xmlns="http://schemas.openxmlformats.org/package/2006/relationships"><Relationship Id="rId3" Type="http://schemas.openxmlformats.org/officeDocument/2006/relationships/hyperlink" Target="mailto:etop@etop.eu-org" TargetMode="External"/><Relationship Id="rId2" Type="http://schemas.openxmlformats.org/officeDocument/2006/relationships/image" Target="../media/image18.jpeg"/><Relationship Id="rId1" Type="http://schemas.openxmlformats.org/officeDocument/2006/relationships/slideLayout" Target="../slideLayouts/slideLayout79.xml"/><Relationship Id="rId4" Type="http://schemas.openxmlformats.org/officeDocument/2006/relationships/image" Target="../media/image19.jpeg"/></Relationships>
</file>

<file path=ppt/slides/_rels/slide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37.xml"/><Relationship Id="rId5" Type="http://schemas.openxmlformats.org/officeDocument/2006/relationships/image" Target="../media/image23.jpeg"/><Relationship Id="rId4" Type="http://schemas.openxmlformats.org/officeDocument/2006/relationships/image" Target="../media/image22.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3.xml"/></Relationships>
</file>

<file path=ppt/slides/_rels/slide7.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notesSlide" Target="../notesSlides/notesSlide3.xml"/><Relationship Id="rId1" Type="http://schemas.openxmlformats.org/officeDocument/2006/relationships/slideLayout" Target="../slideLayouts/slideLayout123.xml"/><Relationship Id="rId4" Type="http://schemas.openxmlformats.org/officeDocument/2006/relationships/image" Target="../media/image25.sv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3.xml"/></Relationships>
</file>

<file path=ppt/slides/_rels/slide10.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notesSlide" Target="../notesSlides/notesSlide6.xml"/><Relationship Id="rId1" Type="http://schemas.openxmlformats.org/officeDocument/2006/relationships/slideLayout" Target="../slideLayouts/slideLayout123.xml"/><Relationship Id="rId6" Type="http://schemas.openxmlformats.org/officeDocument/2006/relationships/image" Target="../media/image29.svg"/><Relationship Id="rId5" Type="http://schemas.openxmlformats.org/officeDocument/2006/relationships/image" Target="../media/image28.svg"/><Relationship Id="rId4" Type="http://schemas.openxmlformats.org/officeDocument/2006/relationships/image" Target="../media/image27.sv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3.xml"/></Relationships>
</file>

<file path=ppt/slides/_rels/slide17.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notesSlide" Target="../notesSlides/notesSlide12.xml"/><Relationship Id="rId1" Type="http://schemas.openxmlformats.org/officeDocument/2006/relationships/slideLayout" Target="../slideLayouts/slideLayout123.xml"/><Relationship Id="rId5" Type="http://schemas.openxmlformats.org/officeDocument/2006/relationships/image" Target="../media/image32.svg"/><Relationship Id="rId4" Type="http://schemas.openxmlformats.org/officeDocument/2006/relationships/image" Target="../media/image31.sv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3.xml"/></Relationships>
</file>

<file path=ppt/slides/_rels/slide3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8.xml"/><Relationship Id="rId1" Type="http://schemas.openxmlformats.org/officeDocument/2006/relationships/slideLayout" Target="../slideLayouts/slideLayout12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2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2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2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2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2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2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2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2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2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2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23.xml"/></Relationships>
</file>

<file path=ppt/slides/_rels/slide47.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notesSlide" Target="../notesSlides/notesSlide41.xml"/><Relationship Id="rId1" Type="http://schemas.openxmlformats.org/officeDocument/2006/relationships/slideLayout" Target="../slideLayouts/slideLayout123.xml"/><Relationship Id="rId4" Type="http://schemas.openxmlformats.org/officeDocument/2006/relationships/image" Target="../media/image34.svg"/></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2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23.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23.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23.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23.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23.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2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21.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23.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23.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23.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2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21.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23.xml"/></Relationships>
</file>

<file path=ppt/slides/_rels/slide62.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notesSlide" Target="../notesSlides/notesSlide54.xml"/><Relationship Id="rId1" Type="http://schemas.openxmlformats.org/officeDocument/2006/relationships/slideLayout" Target="../slideLayouts/slideLayout123.xml"/><Relationship Id="rId4" Type="http://schemas.openxmlformats.org/officeDocument/2006/relationships/image" Target="../media/image36.svg"/></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23.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23.xml"/></Relationships>
</file>

<file path=ppt/slides/_rels/slide65.xml.rels><?xml version="1.0" encoding="UTF-8" standalone="yes"?>
<Relationships xmlns="http://schemas.openxmlformats.org/package/2006/relationships"><Relationship Id="rId3" Type="http://schemas.openxmlformats.org/officeDocument/2006/relationships/image" Target="../media/image37.svg"/><Relationship Id="rId2" Type="http://schemas.openxmlformats.org/officeDocument/2006/relationships/notesSlide" Target="../notesSlides/notesSlide57.xml"/><Relationship Id="rId1" Type="http://schemas.openxmlformats.org/officeDocument/2006/relationships/slideLayout" Target="../slideLayouts/slideLayout123.xml"/><Relationship Id="rId6" Type="http://schemas.openxmlformats.org/officeDocument/2006/relationships/image" Target="../media/image40.svg"/><Relationship Id="rId5" Type="http://schemas.openxmlformats.org/officeDocument/2006/relationships/image" Target="../media/image39.svg"/><Relationship Id="rId4" Type="http://schemas.openxmlformats.org/officeDocument/2006/relationships/image" Target="../media/image38.svg"/></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23.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23.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23.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23.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23.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23.xml"/></Relationships>
</file>

<file path=ppt/slides/_rels/slide7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64.xml"/><Relationship Id="rId1" Type="http://schemas.openxmlformats.org/officeDocument/2006/relationships/slideLayout" Target="../slideLayouts/slideLayout1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2">
            <a:extLst>
              <a:ext uri="{FF2B5EF4-FFF2-40B4-BE49-F238E27FC236}">
                <a16:creationId xmlns:a16="http://schemas.microsoft.com/office/drawing/2014/main" id="{927588D9-DB0E-4C6F-A354-ECC037603BB2}"/>
              </a:ext>
            </a:extLst>
          </p:cNvPr>
          <p:cNvSpPr txBox="1">
            <a:spLocks noGrp="1"/>
          </p:cNvSpPr>
          <p:nvPr>
            <p:ph type="title"/>
          </p:nvPr>
        </p:nvSpPr>
        <p:spPr>
          <a:xfrm>
            <a:off x="2011359" y="4372311"/>
            <a:ext cx="5578603" cy="728550"/>
          </a:xfrm>
          <a:prstGeom prst="rect">
            <a:avLst/>
          </a:prstGeom>
        </p:spPr>
        <p:txBody>
          <a:bodyPr>
            <a:normAutofit/>
          </a:bodyPr>
          <a:lstStyle>
            <a:lvl1pPr>
              <a:defRPr sz="3200"/>
            </a:lvl1pPr>
          </a:lstStyle>
          <a:p>
            <a:r>
              <a:rPr lang="en-US" noProof="0" dirty="0">
                <a:latin typeface="Arial" panose="020B0604020202020204" pitchFamily="34" charset="0"/>
                <a:cs typeface="Arial" panose="020B0604020202020204" pitchFamily="34" charset="0"/>
              </a:rPr>
              <a:t>2026 ASCO Annual Meeting</a:t>
            </a:r>
          </a:p>
        </p:txBody>
      </p:sp>
      <p:sp>
        <p:nvSpPr>
          <p:cNvPr id="19" name="Subtitle 3">
            <a:extLst>
              <a:ext uri="{FF2B5EF4-FFF2-40B4-BE49-F238E27FC236}">
                <a16:creationId xmlns:a16="http://schemas.microsoft.com/office/drawing/2014/main" id="{225D2A33-9151-DD80-6149-7B507C82E20A}"/>
              </a:ext>
            </a:extLst>
          </p:cNvPr>
          <p:cNvSpPr txBox="1"/>
          <p:nvPr/>
        </p:nvSpPr>
        <p:spPr>
          <a:xfrm>
            <a:off x="2011359" y="5192829"/>
            <a:ext cx="4159076" cy="42749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ormAutofit/>
          </a:bodyPr>
          <a:lstStyle>
            <a:lvl1pPr defTabSz="825246">
              <a:lnSpc>
                <a:spcPct val="99000"/>
              </a:lnSpc>
              <a:spcBef>
                <a:spcPts val="1600"/>
              </a:spcBef>
              <a:defRPr sz="1500">
                <a:solidFill>
                  <a:srgbClr val="171716"/>
                </a:solidFill>
                <a:latin typeface="Arial"/>
                <a:ea typeface="Arial"/>
                <a:cs typeface="Arial"/>
                <a:sym typeface="Arial"/>
              </a:defRPr>
            </a:lvl1pPr>
          </a:lstStyle>
          <a:p>
            <a:r>
              <a:rPr lang="en-US" noProof="0" dirty="0">
                <a:latin typeface="Arial" panose="020B0604020202020204" pitchFamily="34" charset="0"/>
                <a:cs typeface="Arial" panose="020B0604020202020204" pitchFamily="34" charset="0"/>
              </a:rPr>
              <a:t>May 29–June 2, 2026</a:t>
            </a:r>
          </a:p>
        </p:txBody>
      </p:sp>
      <p:pic>
        <p:nvPicPr>
          <p:cNvPr id="29" name="Picture 8" descr="Picture 8">
            <a:extLst>
              <a:ext uri="{FF2B5EF4-FFF2-40B4-BE49-F238E27FC236}">
                <a16:creationId xmlns:a16="http://schemas.microsoft.com/office/drawing/2014/main" id="{EF16D653-D773-6107-E27C-D243835B6F82}"/>
              </a:ext>
            </a:extLst>
          </p:cNvPr>
          <p:cNvPicPr>
            <a:picLocks noChangeAspect="1"/>
          </p:cNvPicPr>
          <p:nvPr/>
        </p:nvPicPr>
        <p:blipFill>
          <a:blip r:embed="rId3"/>
          <a:stretch>
            <a:fillRect/>
          </a:stretch>
        </p:blipFill>
        <p:spPr>
          <a:xfrm>
            <a:off x="6946059" y="6432510"/>
            <a:ext cx="1403330" cy="130766"/>
          </a:xfrm>
          <a:prstGeom prst="rect">
            <a:avLst/>
          </a:prstGeom>
          <a:ln w="12700">
            <a:miter lim="400000"/>
          </a:ln>
        </p:spPr>
      </p:pic>
      <p:pic>
        <p:nvPicPr>
          <p:cNvPr id="30" name="Picture 6" descr="Picture 6">
            <a:extLst>
              <a:ext uri="{FF2B5EF4-FFF2-40B4-BE49-F238E27FC236}">
                <a16:creationId xmlns:a16="http://schemas.microsoft.com/office/drawing/2014/main" id="{C78EB227-200D-0E9C-FD67-0C412E518AA5}"/>
              </a:ext>
            </a:extLst>
          </p:cNvPr>
          <p:cNvPicPr>
            <a:picLocks noChangeAspect="1"/>
          </p:cNvPicPr>
          <p:nvPr/>
        </p:nvPicPr>
        <p:blipFill>
          <a:blip r:embed="rId4"/>
          <a:srcRect l="13062" t="33803" r="15481" b="33983"/>
          <a:stretch>
            <a:fillRect/>
          </a:stretch>
        </p:blipFill>
        <p:spPr>
          <a:xfrm>
            <a:off x="6147281" y="6375970"/>
            <a:ext cx="722102" cy="243846"/>
          </a:xfrm>
          <a:prstGeom prst="rect">
            <a:avLst/>
          </a:prstGeom>
          <a:ln w="12700">
            <a:miter lim="400000"/>
          </a:ln>
        </p:spPr>
      </p:pic>
      <p:grpSp>
        <p:nvGrpSpPr>
          <p:cNvPr id="31" name="Group 30">
            <a:extLst>
              <a:ext uri="{FF2B5EF4-FFF2-40B4-BE49-F238E27FC236}">
                <a16:creationId xmlns:a16="http://schemas.microsoft.com/office/drawing/2014/main" id="{A2626322-9CD8-425D-E6AC-1D5563B7ADCD}"/>
              </a:ext>
            </a:extLst>
          </p:cNvPr>
          <p:cNvGrpSpPr/>
          <p:nvPr/>
        </p:nvGrpSpPr>
        <p:grpSpPr>
          <a:xfrm>
            <a:off x="3741875" y="6235447"/>
            <a:ext cx="704061" cy="435645"/>
            <a:chOff x="5569739" y="6206514"/>
            <a:chExt cx="704061" cy="435645"/>
          </a:xfrm>
        </p:grpSpPr>
        <p:sp>
          <p:nvSpPr>
            <p:cNvPr id="32" name="Line">
              <a:extLst>
                <a:ext uri="{FF2B5EF4-FFF2-40B4-BE49-F238E27FC236}">
                  <a16:creationId xmlns:a16="http://schemas.microsoft.com/office/drawing/2014/main" id="{3A6D6A67-8B23-63CB-0A1B-509501F74FB7}"/>
                </a:ext>
              </a:extLst>
            </p:cNvPr>
            <p:cNvSpPr/>
            <p:nvPr/>
          </p:nvSpPr>
          <p:spPr>
            <a:xfrm flipV="1">
              <a:off x="6273798" y="6327111"/>
              <a:ext cx="2" cy="250823"/>
            </a:xfrm>
            <a:prstGeom prst="line">
              <a:avLst/>
            </a:prstGeom>
            <a:ln w="25400">
              <a:solidFill>
                <a:schemeClr val="accent3"/>
              </a:solidFill>
            </a:ln>
          </p:spPr>
          <p:txBody>
            <a:bodyPr lIns="45718" tIns="45718" rIns="45718" bIns="45718"/>
            <a:lstStyle/>
            <a:p>
              <a:pPr>
                <a:defRPr>
                  <a:latin typeface="+mn-lt"/>
                  <a:ea typeface="+mn-ea"/>
                  <a:cs typeface="+mn-cs"/>
                  <a:sym typeface="Calibri"/>
                </a:defRPr>
              </a:pPr>
              <a:endParaRPr lang="en-US" noProof="0" dirty="0">
                <a:latin typeface="Arial" panose="020B0604020202020204" pitchFamily="34" charset="0"/>
                <a:cs typeface="Arial" panose="020B0604020202020204" pitchFamily="34" charset="0"/>
              </a:endParaRPr>
            </a:p>
          </p:txBody>
        </p:sp>
        <p:sp>
          <p:nvSpPr>
            <p:cNvPr id="33" name="Group 1">
              <a:extLst>
                <a:ext uri="{FF2B5EF4-FFF2-40B4-BE49-F238E27FC236}">
                  <a16:creationId xmlns:a16="http://schemas.microsoft.com/office/drawing/2014/main" id="{1E211C50-4C34-1D36-451C-E94C18E5266C}"/>
                </a:ext>
              </a:extLst>
            </p:cNvPr>
            <p:cNvSpPr txBox="1"/>
            <p:nvPr/>
          </p:nvSpPr>
          <p:spPr>
            <a:xfrm>
              <a:off x="5569739" y="6206514"/>
              <a:ext cx="696902" cy="43564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b">
              <a:normAutofit/>
            </a:bodyPr>
            <a:lstStyle/>
            <a:p>
              <a:pPr algn="r">
                <a:spcBef>
                  <a:spcPts val="200"/>
                </a:spcBef>
                <a:defRPr sz="1200">
                  <a:solidFill>
                    <a:schemeClr val="accent3"/>
                  </a:solidFill>
                  <a:latin typeface="Arial Black"/>
                  <a:ea typeface="Arial Black"/>
                  <a:cs typeface="Arial Black"/>
                  <a:sym typeface="Arial Black"/>
                </a:defRPr>
              </a:pPr>
              <a:r>
                <a:rPr lang="en-US" noProof="0" dirty="0">
                  <a:latin typeface="Arial" panose="020B0604020202020204" pitchFamily="34" charset="0"/>
                  <a:cs typeface="Arial" panose="020B0604020202020204" pitchFamily="34" charset="0"/>
                </a:rPr>
                <a:t>GOLD</a:t>
              </a:r>
              <a:br>
                <a:rPr lang="en-US" noProof="0" dirty="0">
                  <a:latin typeface="Arial" panose="020B0604020202020204" pitchFamily="34" charset="0"/>
                  <a:cs typeface="Arial" panose="020B0604020202020204" pitchFamily="34" charset="0"/>
                </a:rPr>
              </a:br>
              <a:r>
                <a:rPr lang="en-US" sz="700" b="1" noProof="0" dirty="0">
                  <a:latin typeface="Arial" panose="020B0604020202020204" pitchFamily="34" charset="0"/>
                  <a:ea typeface="Arial"/>
                  <a:cs typeface="Arial" panose="020B0604020202020204" pitchFamily="34" charset="0"/>
                  <a:sym typeface="Arial"/>
                </a:rPr>
                <a:t>SPONSOR</a:t>
              </a:r>
            </a:p>
          </p:txBody>
        </p:sp>
      </p:grpSp>
      <p:pic>
        <p:nvPicPr>
          <p:cNvPr id="34" name="Picture 12" descr="Picture 12">
            <a:extLst>
              <a:ext uri="{FF2B5EF4-FFF2-40B4-BE49-F238E27FC236}">
                <a16:creationId xmlns:a16="http://schemas.microsoft.com/office/drawing/2014/main" id="{9EBE20BF-0413-5417-90CE-A555AA288A30}"/>
              </a:ext>
            </a:extLst>
          </p:cNvPr>
          <p:cNvPicPr>
            <a:picLocks noChangeAspect="1"/>
          </p:cNvPicPr>
          <p:nvPr/>
        </p:nvPicPr>
        <p:blipFill>
          <a:blip r:embed="rId5"/>
          <a:stretch>
            <a:fillRect/>
          </a:stretch>
        </p:blipFill>
        <p:spPr>
          <a:xfrm>
            <a:off x="11259930" y="6398466"/>
            <a:ext cx="769349" cy="155075"/>
          </a:xfrm>
          <a:prstGeom prst="rect">
            <a:avLst/>
          </a:prstGeom>
          <a:ln w="12700">
            <a:miter lim="400000"/>
          </a:ln>
        </p:spPr>
      </p:pic>
      <p:sp>
        <p:nvSpPr>
          <p:cNvPr id="35" name="Group 1">
            <a:extLst>
              <a:ext uri="{FF2B5EF4-FFF2-40B4-BE49-F238E27FC236}">
                <a16:creationId xmlns:a16="http://schemas.microsoft.com/office/drawing/2014/main" id="{0FEF2108-09FD-1ABD-170C-1E6B33A92B1D}"/>
              </a:ext>
            </a:extLst>
          </p:cNvPr>
          <p:cNvSpPr txBox="1"/>
          <p:nvPr/>
        </p:nvSpPr>
        <p:spPr>
          <a:xfrm>
            <a:off x="819150" y="6012934"/>
            <a:ext cx="2943154" cy="7710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b">
            <a:normAutofit/>
          </a:bodyPr>
          <a:lstStyle/>
          <a:p>
            <a:pPr algn="r">
              <a:spcBef>
                <a:spcPts val="200"/>
              </a:spcBef>
              <a:defRPr sz="1000" b="1">
                <a:solidFill>
                  <a:srgbClr val="000000"/>
                </a:solidFill>
                <a:latin typeface="Arial"/>
                <a:ea typeface="Arial"/>
                <a:cs typeface="Arial"/>
                <a:sym typeface="Arial"/>
              </a:defRPr>
            </a:pPr>
            <a:r>
              <a:rPr lang="en-US" noProof="0" dirty="0">
                <a:latin typeface="Arial" panose="020B0604020202020204" pitchFamily="34" charset="0"/>
                <a:cs typeface="Arial" panose="020B0604020202020204" pitchFamily="34" charset="0"/>
              </a:rPr>
              <a:t>Supported by AstraZeneca, </a:t>
            </a:r>
            <a:r>
              <a:rPr lang="en-US" noProof="0" dirty="0" err="1">
                <a:latin typeface="Arial" panose="020B0604020202020204" pitchFamily="34" charset="0"/>
                <a:cs typeface="Arial" panose="020B0604020202020204" pitchFamily="34" charset="0"/>
              </a:rPr>
              <a:t>BeOne</a:t>
            </a:r>
            <a:r>
              <a:rPr lang="en-US" noProof="0" dirty="0">
                <a:latin typeface="Arial" panose="020B0604020202020204" pitchFamily="34" charset="0"/>
                <a:cs typeface="Arial" panose="020B0604020202020204" pitchFamily="34" charset="0"/>
              </a:rPr>
              <a:t>, GSK, Johnson&amp;Johnson, Pfizer and Regeneron</a:t>
            </a:r>
            <a:br>
              <a:rPr lang="en-US" noProof="0" dirty="0">
                <a:latin typeface="Arial" panose="020B0604020202020204" pitchFamily="34" charset="0"/>
                <a:cs typeface="Arial" panose="020B0604020202020204" pitchFamily="34" charset="0"/>
              </a:rPr>
            </a:br>
            <a:r>
              <a:rPr lang="en-US" b="0" noProof="0" dirty="0">
                <a:latin typeface="Arial" panose="020B0604020202020204" pitchFamily="34" charset="0"/>
                <a:cs typeface="Arial" panose="020B0604020202020204" pitchFamily="34" charset="0"/>
              </a:rPr>
              <a:t>None of these companies have influenced the content of this publication</a:t>
            </a:r>
          </a:p>
        </p:txBody>
      </p:sp>
      <p:grpSp>
        <p:nvGrpSpPr>
          <p:cNvPr id="37" name="Group 36">
            <a:extLst>
              <a:ext uri="{FF2B5EF4-FFF2-40B4-BE49-F238E27FC236}">
                <a16:creationId xmlns:a16="http://schemas.microsoft.com/office/drawing/2014/main" id="{3CE811D2-B186-6149-0F08-D1A5B2AF3F4B}"/>
              </a:ext>
            </a:extLst>
          </p:cNvPr>
          <p:cNvGrpSpPr/>
          <p:nvPr/>
        </p:nvGrpSpPr>
        <p:grpSpPr>
          <a:xfrm>
            <a:off x="10332906" y="6225587"/>
            <a:ext cx="819647" cy="436097"/>
            <a:chOff x="10200085" y="6206514"/>
            <a:chExt cx="819647" cy="436097"/>
          </a:xfrm>
        </p:grpSpPr>
        <p:sp>
          <p:nvSpPr>
            <p:cNvPr id="38" name="Group 1">
              <a:extLst>
                <a:ext uri="{FF2B5EF4-FFF2-40B4-BE49-F238E27FC236}">
                  <a16:creationId xmlns:a16="http://schemas.microsoft.com/office/drawing/2014/main" id="{DA325AFB-82A0-66B9-D18F-33EEC92D58B8}"/>
                </a:ext>
              </a:extLst>
            </p:cNvPr>
            <p:cNvSpPr txBox="1"/>
            <p:nvPr/>
          </p:nvSpPr>
          <p:spPr>
            <a:xfrm>
              <a:off x="10200085" y="6206514"/>
              <a:ext cx="819646" cy="43609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b">
              <a:normAutofit/>
            </a:bodyPr>
            <a:lstStyle/>
            <a:p>
              <a:pPr algn="r" defTabSz="905255">
                <a:spcBef>
                  <a:spcPts val="100"/>
                </a:spcBef>
                <a:defRPr sz="1100">
                  <a:solidFill>
                    <a:schemeClr val="accent4"/>
                  </a:solidFill>
                  <a:latin typeface="Arial Black"/>
                  <a:ea typeface="Arial Black"/>
                  <a:cs typeface="Arial Black"/>
                  <a:sym typeface="Arial Black"/>
                </a:defRPr>
              </a:pPr>
              <a:r>
                <a:rPr lang="en-US" noProof="0" dirty="0">
                  <a:latin typeface="Arial" panose="020B0604020202020204" pitchFamily="34" charset="0"/>
                  <a:cs typeface="Arial" panose="020B0604020202020204" pitchFamily="34" charset="0"/>
                </a:rPr>
                <a:t>SILVER</a:t>
              </a:r>
              <a:br>
                <a:rPr lang="en-US" noProof="0" dirty="0">
                  <a:latin typeface="Arial" panose="020B0604020202020204" pitchFamily="34" charset="0"/>
                  <a:cs typeface="Arial" panose="020B0604020202020204" pitchFamily="34" charset="0"/>
                </a:rPr>
              </a:br>
              <a:r>
                <a:rPr lang="en-US" sz="600" b="1" noProof="0" dirty="0">
                  <a:latin typeface="Arial" panose="020B0604020202020204" pitchFamily="34" charset="0"/>
                  <a:ea typeface="Arial"/>
                  <a:cs typeface="Arial" panose="020B0604020202020204" pitchFamily="34" charset="0"/>
                  <a:sym typeface="Arial"/>
                </a:rPr>
                <a:t>SPONSOR</a:t>
              </a:r>
            </a:p>
          </p:txBody>
        </p:sp>
        <p:sp>
          <p:nvSpPr>
            <p:cNvPr id="39" name="Line">
              <a:extLst>
                <a:ext uri="{FF2B5EF4-FFF2-40B4-BE49-F238E27FC236}">
                  <a16:creationId xmlns:a16="http://schemas.microsoft.com/office/drawing/2014/main" id="{2DB9F345-D9C9-77EB-0F9C-E141B412C8D4}"/>
                </a:ext>
              </a:extLst>
            </p:cNvPr>
            <p:cNvSpPr/>
            <p:nvPr/>
          </p:nvSpPr>
          <p:spPr>
            <a:xfrm flipV="1">
              <a:off x="11019730" y="6327111"/>
              <a:ext cx="2" cy="250823"/>
            </a:xfrm>
            <a:prstGeom prst="line">
              <a:avLst/>
            </a:prstGeom>
            <a:ln w="25400">
              <a:solidFill>
                <a:schemeClr val="accent4"/>
              </a:solidFill>
            </a:ln>
          </p:spPr>
          <p:txBody>
            <a:bodyPr lIns="45718" tIns="45718" rIns="45718" bIns="45718"/>
            <a:lstStyle/>
            <a:p>
              <a:pPr>
                <a:defRPr>
                  <a:latin typeface="+mn-lt"/>
                  <a:ea typeface="+mn-ea"/>
                  <a:cs typeface="+mn-cs"/>
                  <a:sym typeface="Calibri"/>
                </a:defRPr>
              </a:pPr>
              <a:endParaRPr lang="en-US" noProof="0" dirty="0">
                <a:latin typeface="Arial" panose="020B0604020202020204" pitchFamily="34" charset="0"/>
                <a:cs typeface="Arial" panose="020B0604020202020204" pitchFamily="34" charset="0"/>
              </a:endParaRPr>
            </a:p>
          </p:txBody>
        </p:sp>
      </p:grpSp>
      <p:pic>
        <p:nvPicPr>
          <p:cNvPr id="3" name="Picture 2">
            <a:extLst>
              <a:ext uri="{FF2B5EF4-FFF2-40B4-BE49-F238E27FC236}">
                <a16:creationId xmlns:a16="http://schemas.microsoft.com/office/drawing/2014/main" id="{2A0558A0-9DB1-B575-4250-A34199E8B6ED}"/>
              </a:ext>
            </a:extLst>
          </p:cNvPr>
          <p:cNvPicPr>
            <a:picLocks noChangeAspect="1"/>
          </p:cNvPicPr>
          <p:nvPr/>
        </p:nvPicPr>
        <p:blipFill>
          <a:blip r:embed="rId6" cstate="print">
            <a:extLst>
              <a:ext uri="{28A0092B-C50C-407E-A947-70E740481C1C}">
                <a14:useLocalDpi xmlns:a14="http://schemas.microsoft.com/office/drawing/2010/main" val="0"/>
              </a:ext>
            </a:extLst>
          </a:blip>
          <a:srcRect t="30105" b="30147"/>
          <a:stretch>
            <a:fillRect/>
          </a:stretch>
        </p:blipFill>
        <p:spPr>
          <a:xfrm>
            <a:off x="8426065" y="6312128"/>
            <a:ext cx="934730" cy="371530"/>
          </a:xfrm>
          <a:prstGeom prst="rect">
            <a:avLst/>
          </a:prstGeom>
        </p:spPr>
      </p:pic>
      <p:pic>
        <p:nvPicPr>
          <p:cNvPr id="4" name="Picture 3">
            <a:extLst>
              <a:ext uri="{FF2B5EF4-FFF2-40B4-BE49-F238E27FC236}">
                <a16:creationId xmlns:a16="http://schemas.microsoft.com/office/drawing/2014/main" id="{EB277D1B-13CF-F12B-55FA-BB8B5ED5B647}"/>
              </a:ext>
            </a:extLst>
          </p:cNvPr>
          <p:cNvPicPr>
            <a:picLocks noChangeAspect="1"/>
          </p:cNvPicPr>
          <p:nvPr/>
        </p:nvPicPr>
        <p:blipFill>
          <a:blip r:embed="rId7" cstate="print">
            <a:extLst>
              <a:ext uri="{28A0092B-C50C-407E-A947-70E740481C1C}">
                <a14:useLocalDpi xmlns:a14="http://schemas.microsoft.com/office/drawing/2010/main" val="0"/>
              </a:ext>
            </a:extLst>
          </a:blip>
          <a:srcRect t="43068" b="43426"/>
          <a:stretch>
            <a:fillRect/>
          </a:stretch>
        </p:blipFill>
        <p:spPr>
          <a:xfrm>
            <a:off x="9405105" y="6423099"/>
            <a:ext cx="1107593" cy="149589"/>
          </a:xfrm>
          <a:prstGeom prst="rect">
            <a:avLst/>
          </a:prstGeom>
        </p:spPr>
      </p:pic>
      <p:pic>
        <p:nvPicPr>
          <p:cNvPr id="5" name="Picture 4">
            <a:extLst>
              <a:ext uri="{FF2B5EF4-FFF2-40B4-BE49-F238E27FC236}">
                <a16:creationId xmlns:a16="http://schemas.microsoft.com/office/drawing/2014/main" id="{61DE50F3-9B70-8F9B-506A-5E1337A749AE}"/>
              </a:ext>
            </a:extLst>
          </p:cNvPr>
          <p:cNvPicPr>
            <a:picLocks noChangeAspect="1"/>
          </p:cNvPicPr>
          <p:nvPr/>
        </p:nvPicPr>
        <p:blipFill>
          <a:blip r:embed="rId8" cstate="print">
            <a:extLst>
              <a:ext uri="{28A0092B-C50C-407E-A947-70E740481C1C}">
                <a14:useLocalDpi xmlns:a14="http://schemas.microsoft.com/office/drawing/2010/main" val="0"/>
              </a:ext>
            </a:extLst>
          </a:blip>
          <a:srcRect l="4167" t="12222" r="3056" b="63056"/>
          <a:stretch>
            <a:fillRect/>
          </a:stretch>
        </p:blipFill>
        <p:spPr>
          <a:xfrm>
            <a:off x="4520833" y="6206232"/>
            <a:ext cx="1604293" cy="427491"/>
          </a:xfrm>
          <a:prstGeom prst="rect">
            <a:avLst/>
          </a:prstGeom>
        </p:spPr>
      </p:pic>
      <p:pic>
        <p:nvPicPr>
          <p:cNvPr id="2" name="iStock-108310689_reduced.jpg" descr="iStock-108310689_reduced.jpg">
            <a:extLst>
              <a:ext uri="{FF2B5EF4-FFF2-40B4-BE49-F238E27FC236}">
                <a16:creationId xmlns:a16="http://schemas.microsoft.com/office/drawing/2014/main" id="{73195686-8AD1-FFEC-6291-3BF4982FF29B}"/>
              </a:ext>
            </a:extLst>
          </p:cNvPr>
          <p:cNvPicPr>
            <a:picLocks noChangeAspect="1"/>
          </p:cNvPicPr>
          <p:nvPr/>
        </p:nvPicPr>
        <p:blipFill>
          <a:blip r:embed="rId9"/>
          <a:srcRect t="17284" b="17284"/>
          <a:stretch>
            <a:fillRect/>
          </a:stretch>
        </p:blipFill>
        <p:spPr>
          <a:xfrm>
            <a:off x="2011202" y="2127068"/>
            <a:ext cx="10180640" cy="1902163"/>
          </a:xfrm>
          <a:prstGeom prst="rect">
            <a:avLst/>
          </a:prstGeom>
          <a:ln w="12700">
            <a:miter lim="400000"/>
          </a:ln>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7" name="Picture 4" descr="Picture 4"/>
          <p:cNvPicPr>
            <a:picLocks noChangeAspect="1"/>
          </p:cNvPicPr>
          <p:nvPr/>
        </p:nvPicPr>
        <p:blipFill>
          <a:blip r:embed="rId2"/>
          <a:stretch>
            <a:fillRect/>
          </a:stretch>
        </p:blipFill>
        <p:spPr>
          <a:xfrm>
            <a:off x="2008789" y="4716594"/>
            <a:ext cx="1261112" cy="954160"/>
          </a:xfrm>
          <a:prstGeom prst="rect">
            <a:avLst/>
          </a:prstGeom>
          <a:ln w="12700">
            <a:miter lim="400000"/>
          </a:ln>
        </p:spPr>
      </p:pic>
      <p:sp>
        <p:nvSpPr>
          <p:cNvPr id="688" name="Title 1"/>
          <p:cNvSpPr txBox="1">
            <a:spLocks noGrp="1"/>
          </p:cNvSpPr>
          <p:nvPr>
            <p:ph type="title"/>
          </p:nvPr>
        </p:nvSpPr>
        <p:spPr>
          <a:xfrm>
            <a:off x="304800" y="107693"/>
            <a:ext cx="11582400" cy="939801"/>
          </a:xfrm>
          <a:prstGeom prst="rect">
            <a:avLst/>
          </a:prstGeom>
        </p:spPr>
        <p:txBody>
          <a:bodyPr/>
          <a:lstStyle/>
          <a:p>
            <a:r>
              <a:rPr lang="en-US" noProof="0" dirty="0"/>
              <a:t>Letter from Prof Rolf Stahel</a:t>
            </a:r>
          </a:p>
        </p:txBody>
      </p:sp>
      <p:sp>
        <p:nvSpPr>
          <p:cNvPr id="689" name="Content Placeholder 2"/>
          <p:cNvSpPr txBox="1">
            <a:spLocks noGrp="1"/>
          </p:cNvSpPr>
          <p:nvPr>
            <p:ph type="body" idx="1"/>
          </p:nvPr>
        </p:nvSpPr>
        <p:spPr>
          <a:xfrm>
            <a:off x="1822900" y="1295400"/>
            <a:ext cx="10064299" cy="5347274"/>
          </a:xfrm>
          <a:prstGeom prst="rect">
            <a:avLst/>
          </a:prstGeom>
        </p:spPr>
        <p:txBody>
          <a:bodyPr/>
          <a:lstStyle/>
          <a:p>
            <a:pPr marL="0" indent="0">
              <a:buSzTx/>
              <a:buNone/>
              <a:tabLst>
                <a:tab pos="431800" algn="l"/>
              </a:tabLst>
              <a:defRPr sz="1400"/>
            </a:pPr>
            <a:r>
              <a:rPr lang="en-US" noProof="0" dirty="0"/>
              <a:t>Dear Colleagues</a:t>
            </a:r>
          </a:p>
          <a:p>
            <a:pPr marL="0" indent="0">
              <a:buSzTx/>
              <a:buNone/>
              <a:tabLst>
                <a:tab pos="431800" algn="l"/>
              </a:tabLst>
              <a:defRPr sz="1400"/>
            </a:pPr>
            <a:r>
              <a:rPr lang="en-GB" noProof="0" dirty="0"/>
              <a:t>It is my pleasure to present this ETOP slide set which has been designed to highlight and summarise key findings in thoracic cancers from the major congresses in 2025. This slide set specifically focuses on the </a:t>
            </a:r>
            <a:r>
              <a:rPr lang="en-GB" b="1" noProof="0" dirty="0"/>
              <a:t>2026 ASCO Annual Meeting </a:t>
            </a:r>
            <a:r>
              <a:rPr lang="en-GB" noProof="0" dirty="0"/>
              <a:t>and is available in 3 languages – English, Chinese and Japanese.</a:t>
            </a:r>
          </a:p>
          <a:p>
            <a:pPr marL="0" indent="0">
              <a:buSzTx/>
              <a:buNone/>
              <a:tabLst>
                <a:tab pos="431800" algn="l"/>
              </a:tabLst>
              <a:defRPr sz="1400"/>
            </a:pPr>
            <a:r>
              <a:rPr lang="en-GB" noProof="0" dirty="0"/>
              <a:t>The area of clinical research in oncology is a challenging and continually changing environment. Within this environment we all value access to scientific data and research which helps to educate and inspire further advancements in our roles as scientists, clinicians and educators. I hope you find this review of the latest developments in thoracic cancers of benefit to you in your practice. If you would like to share your thoughts with us, we would welcome your comments. Please send any correspondence to </a:t>
            </a:r>
            <a:r>
              <a:rPr lang="en-GB" u="sng" noProof="0" dirty="0">
                <a:solidFill>
                  <a:srgbClr val="0000FF"/>
                </a:solidFill>
                <a:uFill>
                  <a:solidFill>
                    <a:srgbClr val="0000FF"/>
                  </a:solidFill>
                </a:uFill>
                <a:hlinkClick r:id="rId3"/>
              </a:rPr>
              <a:t>etop@etop.eu-org</a:t>
            </a:r>
            <a:r>
              <a:rPr lang="en-GB" noProof="0" dirty="0">
                <a:solidFill>
                  <a:srgbClr val="002850"/>
                </a:solidFill>
              </a:rPr>
              <a:t>.</a:t>
            </a:r>
            <a:endParaRPr lang="en-GB" noProof="0" dirty="0">
              <a:solidFill>
                <a:srgbClr val="FF0000"/>
              </a:solidFill>
            </a:endParaRPr>
          </a:p>
          <a:p>
            <a:pPr marL="0" indent="0">
              <a:buSzTx/>
              <a:buNone/>
              <a:tabLst>
                <a:tab pos="431800" algn="l"/>
              </a:tabLst>
              <a:defRPr sz="1400"/>
            </a:pPr>
            <a:r>
              <a:rPr lang="en-GB" sz="1400" noProof="0" dirty="0"/>
              <a:t>I would like to thank our ETOP members Drs Enriqueta Felip, Solange Peters, Martin Reck and Egbert Smit for their roles as Editors – for prioritising abstracts and reviewing slide content. The slide set you see before you would not be possible without their commitment and hard work. ​</a:t>
            </a:r>
          </a:p>
          <a:p>
            <a:pPr marL="0" indent="0">
              <a:buSzTx/>
              <a:buNone/>
              <a:tabLst>
                <a:tab pos="431800" algn="l"/>
              </a:tabLst>
              <a:defRPr sz="1400"/>
            </a:pPr>
            <a:r>
              <a:rPr lang="en-GB" noProof="0" dirty="0"/>
              <a:t>Finally, we are also very grateful to Lilly Oncology for their financial, administrative and logistical support in the realisation of this complex yet rewarding activity.</a:t>
            </a:r>
          </a:p>
          <a:p>
            <a:pPr marL="0" indent="0">
              <a:spcBef>
                <a:spcPts val="7200"/>
              </a:spcBef>
              <a:buSzTx/>
              <a:buNone/>
              <a:tabLst>
                <a:tab pos="431800" algn="l"/>
              </a:tabLst>
              <a:defRPr sz="1400"/>
            </a:pPr>
            <a:r>
              <a:rPr lang="en-US" noProof="0" dirty="0"/>
              <a:t>Yours sincerely, </a:t>
            </a:r>
            <a:br>
              <a:rPr lang="en-US" noProof="0" dirty="0"/>
            </a:br>
            <a:r>
              <a:rPr lang="en-US" i="1" noProof="0" dirty="0"/>
              <a:t>Rolf Stahel </a:t>
            </a:r>
            <a:br>
              <a:rPr lang="en-US" i="1" noProof="0" dirty="0"/>
            </a:br>
            <a:r>
              <a:rPr lang="en-US" b="1" noProof="0" dirty="0"/>
              <a:t>President, ETOP Foundation Council</a:t>
            </a:r>
          </a:p>
        </p:txBody>
      </p:sp>
      <p:pic>
        <p:nvPicPr>
          <p:cNvPr id="690" name="Picture 3" descr="Picture 3"/>
          <p:cNvPicPr>
            <a:picLocks noChangeAspect="1"/>
          </p:cNvPicPr>
          <p:nvPr/>
        </p:nvPicPr>
        <p:blipFill>
          <a:blip r:embed="rId4"/>
          <a:srcRect r="3"/>
          <a:stretch>
            <a:fillRect/>
          </a:stretch>
        </p:blipFill>
        <p:spPr>
          <a:xfrm>
            <a:off x="304800" y="1304924"/>
            <a:ext cx="1322785" cy="1914526"/>
          </a:xfrm>
          <a:custGeom>
            <a:avLst/>
            <a:gdLst/>
            <a:ahLst/>
            <a:cxnLst>
              <a:cxn ang="0">
                <a:pos x="wd2" y="hd2"/>
              </a:cxn>
              <a:cxn ang="5400000">
                <a:pos x="wd2" y="hd2"/>
              </a:cxn>
              <a:cxn ang="10800000">
                <a:pos x="wd2" y="hd2"/>
              </a:cxn>
              <a:cxn ang="16200000">
                <a:pos x="wd2" y="hd2"/>
              </a:cxn>
            </a:cxnLst>
            <a:rect l="0" t="0" r="r" b="b"/>
            <a:pathLst>
              <a:path w="21600" h="21600" extrusionOk="0">
                <a:moveTo>
                  <a:pt x="1899" y="0"/>
                </a:moveTo>
                <a:cubicBezTo>
                  <a:pt x="851" y="0"/>
                  <a:pt x="0" y="588"/>
                  <a:pt x="0" y="1312"/>
                </a:cubicBezTo>
                <a:lnTo>
                  <a:pt x="0" y="20288"/>
                </a:lnTo>
                <a:cubicBezTo>
                  <a:pt x="0" y="21012"/>
                  <a:pt x="851" y="21600"/>
                  <a:pt x="1899" y="21600"/>
                </a:cubicBezTo>
                <a:lnTo>
                  <a:pt x="19701" y="21600"/>
                </a:lnTo>
                <a:cubicBezTo>
                  <a:pt x="20749" y="21600"/>
                  <a:pt x="21600" y="21012"/>
                  <a:pt x="21600" y="20288"/>
                </a:cubicBezTo>
                <a:lnTo>
                  <a:pt x="21600" y="1312"/>
                </a:lnTo>
                <a:cubicBezTo>
                  <a:pt x="21600" y="588"/>
                  <a:pt x="20749" y="0"/>
                  <a:pt x="19701" y="0"/>
                </a:cubicBezTo>
                <a:lnTo>
                  <a:pt x="1899" y="0"/>
                </a:lnTo>
                <a:close/>
              </a:path>
            </a:pathLst>
          </a:custGeom>
          <a:ln w="12700">
            <a:miter lim="400000"/>
          </a:ln>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0" dirty="0"/>
              <a:t>ETOP Medical Oncology Slide Deck Editors 2026</a:t>
            </a:r>
          </a:p>
        </p:txBody>
      </p:sp>
      <p:sp>
        <p:nvSpPr>
          <p:cNvPr id="3" name="Content Placeholder 9">
            <a:extLst>
              <a:ext uri="{FF2B5EF4-FFF2-40B4-BE49-F238E27FC236}">
                <a16:creationId xmlns:a16="http://schemas.microsoft.com/office/drawing/2014/main" id="{F070673C-BE93-60B6-52FD-53317C9BAF83}"/>
              </a:ext>
            </a:extLst>
          </p:cNvPr>
          <p:cNvSpPr txBox="1">
            <a:spLocks/>
          </p:cNvSpPr>
          <p:nvPr/>
        </p:nvSpPr>
        <p:spPr>
          <a:xfrm>
            <a:off x="2422511" y="1420162"/>
            <a:ext cx="7477924" cy="1110029"/>
          </a:xfrm>
          <a:prstGeom prst="roundRect">
            <a:avLst/>
          </a:prstGeom>
          <a:solidFill>
            <a:srgbClr val="E73E16"/>
          </a:solidFill>
          <a:ln w="12700">
            <a:miter lim="400000"/>
          </a:ln>
          <a:effectLst>
            <a:outerShdw blurRad="50800" dist="27940" dir="5400000" rotWithShape="0">
              <a:srgbClr val="000000">
                <a:alpha val="32000"/>
              </a:srgbClr>
            </a:outerShdw>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rmAutofit/>
          </a:bodyPr>
          <a:lstStyle>
            <a:lvl1pPr marL="250825" marR="0" indent="-250825" algn="l" defTabSz="914400" rtl="0" latinLnBrk="0">
              <a:lnSpc>
                <a:spcPct val="100000"/>
              </a:lnSpc>
              <a:spcBef>
                <a:spcPts val="600"/>
              </a:spcBef>
              <a:spcAft>
                <a:spcPts val="0"/>
              </a:spcAft>
              <a:buClr>
                <a:srgbClr val="002850"/>
              </a:buClr>
              <a:buSzPct val="110000"/>
              <a:buFontTx/>
              <a:buChar char="•"/>
              <a:tabLst/>
              <a:defRPr sz="1800" b="0" i="0" u="none" strike="noStrike" cap="none" spc="0" baseline="0">
                <a:solidFill>
                  <a:srgbClr val="363636"/>
                </a:solidFill>
                <a:uFillTx/>
                <a:latin typeface="Arial"/>
                <a:ea typeface="Arial"/>
                <a:cs typeface="Arial"/>
                <a:sym typeface="Arial"/>
              </a:defRPr>
            </a:lvl1pPr>
            <a:lvl2pPr marL="561975" marR="0" indent="-309563"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2pPr>
            <a:lvl3pPr marL="812800" marR="0" indent="-2492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3pPr>
            <a:lvl4pPr marL="1101725" marR="0" indent="-2873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4pPr>
            <a:lvl5pPr marL="1390650" marR="0" indent="-2873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5pPr>
            <a:lvl6pPr marL="18191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2763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27335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1907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a:lstStyle>
          <a:p>
            <a:pPr marL="0" marR="0" lvl="0" indent="1079500" algn="l" defTabSz="914400" rtl="0" eaLnBrk="1" fontAlgn="auto" latinLnBrk="0" hangingPunct="1">
              <a:lnSpc>
                <a:spcPct val="100000"/>
              </a:lnSpc>
              <a:spcBef>
                <a:spcPts val="200"/>
              </a:spcBef>
              <a:spcAft>
                <a:spcPts val="0"/>
              </a:spcAft>
              <a:buClr>
                <a:srgbClr val="002850"/>
              </a:buClr>
              <a:buSzTx/>
              <a:buFontTx/>
              <a:buNone/>
              <a:tabLst/>
              <a:defRPr sz="1600">
                <a:solidFill>
                  <a:srgbClr val="FFFFFF"/>
                </a:solidFill>
              </a:defRPr>
            </a:pPr>
            <a:r>
              <a:rPr kumimoji="0" lang="en-US" sz="1600" b="0" i="0" u="none" strike="noStrike" kern="0" cap="none" spc="0" normalizeH="0" baseline="0" noProof="0" dirty="0">
                <a:ln>
                  <a:noFill/>
                </a:ln>
                <a:solidFill>
                  <a:srgbClr val="FFFFFF"/>
                </a:solidFill>
                <a:effectLst/>
                <a:uLnTx/>
                <a:uFillTx/>
                <a:latin typeface="Arial"/>
                <a:cs typeface="Arial"/>
                <a:sym typeface="Arial"/>
              </a:rPr>
              <a:t>Focus: biomarkers (all stages)</a:t>
            </a:r>
            <a:endParaRPr kumimoji="0" lang="en-US" sz="1400" b="0" i="0" u="none" strike="noStrike" kern="0" cap="none" spc="0" normalizeH="0" baseline="0" noProof="0" dirty="0">
              <a:ln>
                <a:noFill/>
              </a:ln>
              <a:solidFill>
                <a:srgbClr val="FFFFFF"/>
              </a:solidFill>
              <a:effectLst/>
              <a:uLnTx/>
              <a:uFillTx/>
              <a:latin typeface="Arial"/>
              <a:cs typeface="Arial"/>
              <a:sym typeface="Arial"/>
            </a:endParaRPr>
          </a:p>
          <a:p>
            <a:pPr marL="0" marR="0" lvl="0" indent="1079500" algn="l" defTabSz="914400" rtl="0" eaLnBrk="1" fontAlgn="auto" latinLnBrk="0" hangingPunct="1">
              <a:lnSpc>
                <a:spcPct val="100000"/>
              </a:lnSpc>
              <a:spcBef>
                <a:spcPts val="200"/>
              </a:spcBef>
              <a:spcAft>
                <a:spcPts val="0"/>
              </a:spcAft>
              <a:buClr>
                <a:srgbClr val="002850"/>
              </a:buClr>
              <a:buSzTx/>
              <a:buFontTx/>
              <a:buNone/>
              <a:tabLst/>
              <a:defRPr sz="1400" b="1">
                <a:solidFill>
                  <a:srgbClr val="FFFFFF"/>
                </a:solidFill>
              </a:defRPr>
            </a:pPr>
            <a:r>
              <a:rPr kumimoji="0" lang="en-US" sz="1400" b="1" i="0" u="none" strike="noStrike" kern="0" cap="none" spc="0" normalizeH="0" baseline="0" noProof="0" dirty="0">
                <a:ln>
                  <a:noFill/>
                </a:ln>
                <a:solidFill>
                  <a:srgbClr val="FFFFFF"/>
                </a:solidFill>
                <a:effectLst/>
                <a:uLnTx/>
                <a:uFillTx/>
                <a:latin typeface="Arial"/>
                <a:cs typeface="Arial"/>
                <a:sym typeface="Arial"/>
              </a:rPr>
              <a:t>Dr Enriqueta Felip</a:t>
            </a:r>
            <a:endParaRPr kumimoji="0" lang="en-US" sz="1200" b="1" i="0" u="none" strike="noStrike" kern="0" cap="none" spc="0" normalizeH="0" baseline="0" noProof="0" dirty="0">
              <a:ln>
                <a:noFill/>
              </a:ln>
              <a:solidFill>
                <a:srgbClr val="FFFFFF"/>
              </a:solidFill>
              <a:effectLst/>
              <a:uLnTx/>
              <a:uFillTx/>
              <a:latin typeface="Arial"/>
              <a:cs typeface="Arial"/>
              <a:sym typeface="Arial"/>
            </a:endParaRPr>
          </a:p>
          <a:p>
            <a:pPr marL="0" marR="0" lvl="0" indent="1079500" algn="l" defTabSz="914400" rtl="0" eaLnBrk="1" fontAlgn="auto" latinLnBrk="0" hangingPunct="1">
              <a:lnSpc>
                <a:spcPct val="100000"/>
              </a:lnSpc>
              <a:spcBef>
                <a:spcPts val="200"/>
              </a:spcBef>
              <a:spcAft>
                <a:spcPts val="0"/>
              </a:spcAft>
              <a:buClr>
                <a:srgbClr val="002850"/>
              </a:buClr>
              <a:buSzTx/>
              <a:buFontTx/>
              <a:buNone/>
              <a:tabLst/>
              <a:defRPr sz="1200" i="1">
                <a:solidFill>
                  <a:srgbClr val="FFFFFF"/>
                </a:solidFill>
              </a:defRPr>
            </a:pPr>
            <a:r>
              <a:rPr kumimoji="0" lang="en-US" sz="1200" b="0" i="1" u="none" strike="noStrike" kern="0" cap="none" spc="0" normalizeH="0" baseline="0" noProof="0" dirty="0">
                <a:ln>
                  <a:noFill/>
                </a:ln>
                <a:solidFill>
                  <a:srgbClr val="FFFFFF"/>
                </a:solidFill>
                <a:effectLst/>
                <a:uLnTx/>
                <a:uFillTx/>
                <a:latin typeface="Arial"/>
                <a:cs typeface="Arial"/>
                <a:sym typeface="Arial"/>
              </a:rPr>
              <a:t>Oncology Department, Vall </a:t>
            </a:r>
            <a:r>
              <a:rPr kumimoji="0" lang="en-US" sz="1200" b="0" i="1" u="none" strike="noStrike" kern="0" cap="none" spc="0" normalizeH="0" baseline="0" noProof="0" dirty="0" err="1">
                <a:ln>
                  <a:noFill/>
                </a:ln>
                <a:solidFill>
                  <a:srgbClr val="FFFFFF"/>
                </a:solidFill>
                <a:effectLst/>
                <a:uLnTx/>
                <a:uFillTx/>
                <a:latin typeface="Arial"/>
                <a:cs typeface="Arial"/>
                <a:sym typeface="Arial"/>
              </a:rPr>
              <a:t>d'Hebron</a:t>
            </a:r>
            <a:r>
              <a:rPr kumimoji="0" lang="en-US" sz="1200" b="0" i="1" u="none" strike="noStrike" kern="0" cap="none" spc="0" normalizeH="0" baseline="0" noProof="0" dirty="0">
                <a:ln>
                  <a:noFill/>
                </a:ln>
                <a:solidFill>
                  <a:srgbClr val="FFFFFF"/>
                </a:solidFill>
                <a:effectLst/>
                <a:uLnTx/>
                <a:uFillTx/>
                <a:latin typeface="Arial"/>
                <a:cs typeface="Arial"/>
                <a:sym typeface="Arial"/>
              </a:rPr>
              <a:t> University Hospital, Barcelona, Spain</a:t>
            </a:r>
          </a:p>
        </p:txBody>
      </p:sp>
      <p:sp>
        <p:nvSpPr>
          <p:cNvPr id="9" name="Rounded Rectangle">
            <a:extLst>
              <a:ext uri="{FF2B5EF4-FFF2-40B4-BE49-F238E27FC236}">
                <a16:creationId xmlns:a16="http://schemas.microsoft.com/office/drawing/2014/main" id="{96E9F10A-DE86-565F-194E-CE2AF48BF29E}"/>
              </a:ext>
            </a:extLst>
          </p:cNvPr>
          <p:cNvSpPr/>
          <p:nvPr/>
        </p:nvSpPr>
        <p:spPr>
          <a:xfrm>
            <a:off x="2407897" y="3929838"/>
            <a:ext cx="7518698" cy="1161297"/>
          </a:xfrm>
          <a:prstGeom prst="roundRect">
            <a:avLst/>
          </a:prstGeom>
          <a:solidFill>
            <a:srgbClr val="E73E16"/>
          </a:solidFill>
          <a:ln w="12700" cap="flat">
            <a:noFill/>
            <a:miter lim="400000"/>
          </a:ln>
          <a:effectLst>
            <a:outerShdw blurRad="50800" dist="27940" dir="5400000" rotWithShape="0">
              <a:srgbClr val="000000">
                <a:alpha val="32000"/>
              </a:srgbClr>
            </a:outerShdw>
          </a:effectLst>
        </p:spPr>
        <p:txBody>
          <a:bodyPr wrap="square" lIns="45718" tIns="45718" rIns="45718" bIns="45718" numCol="1" anchor="ctr">
            <a:noAutofit/>
          </a:bodyPr>
          <a:lstStyle/>
          <a:p>
            <a:pPr marL="0" marR="0" lvl="0" indent="107950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kumimoji="0" lang="en-US" sz="1600" b="0" i="0" u="none" strike="noStrike" kern="0" cap="none" spc="0" normalizeH="0" baseline="0" noProof="0" dirty="0">
                <a:ln>
                  <a:noFill/>
                </a:ln>
                <a:solidFill>
                  <a:srgbClr val="FFFFFF"/>
                </a:solidFill>
                <a:effectLst/>
                <a:uLnTx/>
                <a:uFillTx/>
                <a:latin typeface="Arial"/>
                <a:ea typeface="Arial"/>
                <a:cs typeface="Arial"/>
                <a:sym typeface="Arial"/>
              </a:rPr>
              <a:t>Focus: advanced NSCLC (not radically treatable stage III &amp; stage IV)</a:t>
            </a:r>
          </a:p>
          <a:p>
            <a:pPr marL="0" marR="0" lvl="0" indent="1079500" algn="l" defTabSz="914400" rtl="0" eaLnBrk="1" fontAlgn="auto" latinLnBrk="0" hangingPunct="1">
              <a:lnSpc>
                <a:spcPct val="100000"/>
              </a:lnSpc>
              <a:spcBef>
                <a:spcPts val="200"/>
              </a:spcBef>
              <a:spcAft>
                <a:spcPts val="0"/>
              </a:spcAft>
              <a:buClrTx/>
              <a:buSzTx/>
              <a:buFontTx/>
              <a:buNone/>
              <a:tabLst/>
              <a:defRPr sz="1400" b="1">
                <a:latin typeface="Arial"/>
                <a:ea typeface="Arial"/>
                <a:cs typeface="Arial"/>
                <a:sym typeface="Arial"/>
              </a:defRPr>
            </a:pPr>
            <a:r>
              <a:rPr kumimoji="0" lang="en-US" sz="1600" b="1" i="0" u="none" strike="noStrike" kern="0" cap="none" spc="0" normalizeH="0" baseline="0" noProof="0" dirty="0">
                <a:ln>
                  <a:noFill/>
                </a:ln>
                <a:solidFill>
                  <a:srgbClr val="FFFFFF"/>
                </a:solidFill>
                <a:effectLst/>
                <a:uLnTx/>
                <a:uFillTx/>
                <a:latin typeface="Arial"/>
                <a:ea typeface="Arial"/>
                <a:cs typeface="Arial"/>
                <a:sym typeface="Arial"/>
              </a:rPr>
              <a:t>Dr Solange Peters</a:t>
            </a:r>
          </a:p>
          <a:p>
            <a:pPr marL="0" marR="0" lvl="0" indent="1079500" algn="l" defTabSz="914400" rtl="0" eaLnBrk="1" fontAlgn="auto" latinLnBrk="0" hangingPunct="1">
              <a:lnSpc>
                <a:spcPct val="100000"/>
              </a:lnSpc>
              <a:spcBef>
                <a:spcPts val="200"/>
              </a:spcBef>
              <a:spcAft>
                <a:spcPts val="0"/>
              </a:spcAft>
              <a:buClrTx/>
              <a:buSzTx/>
              <a:buFontTx/>
              <a:buNone/>
              <a:tabLst/>
              <a:defRPr sz="1200" i="1">
                <a:latin typeface="Arial"/>
                <a:ea typeface="Arial"/>
                <a:cs typeface="Arial"/>
                <a:sym typeface="Arial"/>
              </a:defRPr>
            </a:pPr>
            <a:r>
              <a:rPr kumimoji="0" lang="en-US" sz="1200" b="0" i="1" u="none" strike="noStrike" kern="0" cap="none" spc="0" normalizeH="0" baseline="0" noProof="0" dirty="0">
                <a:ln>
                  <a:noFill/>
                </a:ln>
                <a:solidFill>
                  <a:srgbClr val="FFFFFF"/>
                </a:solidFill>
                <a:effectLst/>
                <a:uLnTx/>
                <a:uFillTx/>
                <a:latin typeface="Arial"/>
                <a:ea typeface="Arial"/>
                <a:cs typeface="Arial"/>
                <a:sym typeface="Arial"/>
              </a:rPr>
              <a:t>Multidisciplinary Oncology Center, Lausanne Cancer Center, Lausanne, Switzerland</a:t>
            </a:r>
            <a:endParaRPr kumimoji="0" lang="en-US" sz="1200" b="0" i="0" u="none" strike="noStrike" kern="0" cap="none" spc="0" normalizeH="0" baseline="0" noProof="0" dirty="0">
              <a:ln>
                <a:noFill/>
              </a:ln>
              <a:solidFill>
                <a:srgbClr val="FFFFFF"/>
              </a:solidFill>
              <a:effectLst/>
              <a:uLnTx/>
              <a:uFillTx/>
              <a:latin typeface="Arial"/>
              <a:ea typeface="Arial"/>
              <a:cs typeface="Arial"/>
              <a:sym typeface="Arial"/>
            </a:endParaRPr>
          </a:p>
        </p:txBody>
      </p:sp>
      <p:sp>
        <p:nvSpPr>
          <p:cNvPr id="12" name="Rounded Rectangle">
            <a:extLst>
              <a:ext uri="{FF2B5EF4-FFF2-40B4-BE49-F238E27FC236}">
                <a16:creationId xmlns:a16="http://schemas.microsoft.com/office/drawing/2014/main" id="{E4ACDE74-F71D-371E-0203-C762E48A03FE}"/>
              </a:ext>
            </a:extLst>
          </p:cNvPr>
          <p:cNvSpPr/>
          <p:nvPr/>
        </p:nvSpPr>
        <p:spPr>
          <a:xfrm>
            <a:off x="2407897" y="5204089"/>
            <a:ext cx="7516732" cy="1161297"/>
          </a:xfrm>
          <a:prstGeom prst="roundRect">
            <a:avLst/>
          </a:prstGeom>
          <a:solidFill>
            <a:srgbClr val="00A2E1"/>
          </a:solidFill>
          <a:ln w="12700" cap="flat">
            <a:noFill/>
            <a:miter lim="400000"/>
          </a:ln>
          <a:effectLst>
            <a:outerShdw blurRad="50800" dist="27940" dir="5400000" rotWithShape="0">
              <a:srgbClr val="000000">
                <a:alpha val="32000"/>
              </a:srgbClr>
            </a:outerShdw>
          </a:effectLst>
        </p:spPr>
        <p:txBody>
          <a:bodyPr wrap="square" lIns="45718" tIns="45718" rIns="45718" bIns="45718" numCol="1" anchor="ctr">
            <a:noAutofit/>
          </a:bodyPr>
          <a:lstStyle/>
          <a:p>
            <a:pPr marL="0" marR="0" lvl="0" indent="107315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kumimoji="0" lang="en-US" sz="1600" b="0" i="0" u="none" strike="noStrike" kern="0" cap="none" spc="0" normalizeH="0" baseline="0" noProof="0" dirty="0">
                <a:ln>
                  <a:noFill/>
                </a:ln>
                <a:solidFill>
                  <a:srgbClr val="FFFFFF"/>
                </a:solidFill>
                <a:effectLst/>
                <a:uLnTx/>
                <a:uFillTx/>
                <a:latin typeface="Arial"/>
                <a:ea typeface="Arial"/>
                <a:cs typeface="Arial"/>
                <a:sym typeface="Arial"/>
              </a:rPr>
              <a:t>Focus: other malignancies, SCLC, mesothelioma, rare tumors </a:t>
            </a:r>
          </a:p>
          <a:p>
            <a:pPr marL="0" marR="0" lvl="0" indent="1073150" algn="l" defTabSz="914400" rtl="0" eaLnBrk="1" fontAlgn="auto" latinLnBrk="0" hangingPunct="1">
              <a:lnSpc>
                <a:spcPct val="100000"/>
              </a:lnSpc>
              <a:spcBef>
                <a:spcPts val="200"/>
              </a:spcBef>
              <a:spcAft>
                <a:spcPts val="0"/>
              </a:spcAft>
              <a:buClrTx/>
              <a:buSzTx/>
              <a:buFontTx/>
              <a:buNone/>
              <a:tabLst/>
              <a:defRPr sz="1400" b="1">
                <a:latin typeface="Arial"/>
                <a:ea typeface="Arial"/>
                <a:cs typeface="Arial"/>
                <a:sym typeface="Arial"/>
              </a:defRPr>
            </a:pPr>
            <a:r>
              <a:rPr kumimoji="0" lang="en-US" sz="1400" b="1" i="0" u="none" strike="noStrike" kern="0" cap="none" spc="0" normalizeH="0" baseline="0" noProof="0" dirty="0">
                <a:ln>
                  <a:noFill/>
                </a:ln>
                <a:solidFill>
                  <a:srgbClr val="FFFFFF"/>
                </a:solidFill>
                <a:effectLst/>
                <a:uLnTx/>
                <a:uFillTx/>
                <a:latin typeface="Arial"/>
                <a:ea typeface="Arial"/>
                <a:cs typeface="Arial"/>
                <a:sym typeface="Arial"/>
              </a:rPr>
              <a:t>Dr Martin Reck</a:t>
            </a:r>
          </a:p>
          <a:p>
            <a:pPr marL="0" marR="0" lvl="0" indent="1073150" algn="l" defTabSz="914400" rtl="0" eaLnBrk="1" fontAlgn="auto" latinLnBrk="0" hangingPunct="1">
              <a:lnSpc>
                <a:spcPct val="100000"/>
              </a:lnSpc>
              <a:spcBef>
                <a:spcPts val="200"/>
              </a:spcBef>
              <a:spcAft>
                <a:spcPts val="0"/>
              </a:spcAft>
              <a:buClrTx/>
              <a:buSzTx/>
              <a:buFontTx/>
              <a:buNone/>
              <a:tabLst/>
              <a:defRPr sz="1200" i="1">
                <a:latin typeface="Arial"/>
                <a:ea typeface="Arial"/>
                <a:cs typeface="Arial"/>
                <a:sym typeface="Arial"/>
              </a:defRPr>
            </a:pPr>
            <a:r>
              <a:rPr kumimoji="0" lang="en-US" sz="1200" b="0" i="1" u="none" strike="noStrike" kern="0" cap="none" spc="0" normalizeH="0" baseline="0" noProof="0" dirty="0">
                <a:ln>
                  <a:noFill/>
                </a:ln>
                <a:solidFill>
                  <a:srgbClr val="FFFFFF"/>
                </a:solidFill>
                <a:effectLst/>
                <a:uLnTx/>
                <a:uFillTx/>
                <a:latin typeface="Arial"/>
                <a:ea typeface="Arial"/>
                <a:cs typeface="Arial"/>
                <a:sym typeface="Arial"/>
              </a:rPr>
              <a:t>Department of Thoracic Oncology, Hospital </a:t>
            </a:r>
            <a:r>
              <a:rPr kumimoji="0" lang="en-US" sz="1200" b="0" i="1" u="none" strike="noStrike" kern="0" cap="none" spc="0" normalizeH="0" baseline="0" noProof="0" dirty="0" err="1">
                <a:ln>
                  <a:noFill/>
                </a:ln>
                <a:solidFill>
                  <a:srgbClr val="FFFFFF"/>
                </a:solidFill>
                <a:effectLst/>
                <a:uLnTx/>
                <a:uFillTx/>
                <a:latin typeface="Arial"/>
                <a:ea typeface="Arial"/>
                <a:cs typeface="Arial"/>
                <a:sym typeface="Arial"/>
              </a:rPr>
              <a:t>Grosshansdorf</a:t>
            </a:r>
            <a:r>
              <a:rPr kumimoji="0" lang="en-US" sz="1200" b="0" i="1" u="none" strike="noStrike" kern="0" cap="none" spc="0" normalizeH="0" baseline="0" noProof="0" dirty="0">
                <a:ln>
                  <a:noFill/>
                </a:ln>
                <a:solidFill>
                  <a:srgbClr val="FFFFFF"/>
                </a:solidFill>
                <a:effectLst/>
                <a:uLnTx/>
                <a:uFillTx/>
                <a:latin typeface="Arial"/>
                <a:ea typeface="Arial"/>
                <a:cs typeface="Arial"/>
                <a:sym typeface="Arial"/>
              </a:rPr>
              <a:t>, </a:t>
            </a:r>
            <a:r>
              <a:rPr kumimoji="0" lang="en-US" sz="1200" b="0" i="1" u="none" strike="noStrike" kern="0" cap="none" spc="0" normalizeH="0" baseline="0" noProof="0" dirty="0" err="1">
                <a:ln>
                  <a:noFill/>
                </a:ln>
                <a:solidFill>
                  <a:srgbClr val="FFFFFF"/>
                </a:solidFill>
                <a:effectLst/>
                <a:uLnTx/>
                <a:uFillTx/>
                <a:latin typeface="Arial"/>
                <a:ea typeface="Arial"/>
                <a:cs typeface="Arial"/>
                <a:sym typeface="Arial"/>
              </a:rPr>
              <a:t>Grosshansdorf</a:t>
            </a:r>
            <a:r>
              <a:rPr kumimoji="0" lang="en-US" sz="1200" b="0" i="1" u="none" strike="noStrike" kern="0" cap="none" spc="0" normalizeH="0" baseline="0" noProof="0" dirty="0">
                <a:ln>
                  <a:noFill/>
                </a:ln>
                <a:solidFill>
                  <a:srgbClr val="FFFFFF"/>
                </a:solidFill>
                <a:effectLst/>
                <a:uLnTx/>
                <a:uFillTx/>
                <a:latin typeface="Arial"/>
                <a:ea typeface="Arial"/>
                <a:cs typeface="Arial"/>
                <a:sym typeface="Arial"/>
              </a:rPr>
              <a:t>, Germany</a:t>
            </a:r>
            <a:endParaRPr kumimoji="0" lang="en-US" sz="1200" b="0" i="0" u="none" strike="noStrike" kern="0" cap="none" spc="0" normalizeH="0" baseline="0" noProof="0" dirty="0">
              <a:ln>
                <a:noFill/>
              </a:ln>
              <a:solidFill>
                <a:srgbClr val="FFFFFF"/>
              </a:solidFill>
              <a:effectLst/>
              <a:uLnTx/>
              <a:uFillTx/>
              <a:latin typeface="Arial"/>
              <a:ea typeface="Arial"/>
              <a:cs typeface="Arial"/>
              <a:sym typeface="Arial"/>
            </a:endParaRPr>
          </a:p>
        </p:txBody>
      </p:sp>
      <p:sp>
        <p:nvSpPr>
          <p:cNvPr id="16" name="Rounded Rectangle">
            <a:extLst>
              <a:ext uri="{FF2B5EF4-FFF2-40B4-BE49-F238E27FC236}">
                <a16:creationId xmlns:a16="http://schemas.microsoft.com/office/drawing/2014/main" id="{62C3C2AC-B2FF-BDC5-1AE6-EE2FD5B75D67}"/>
              </a:ext>
            </a:extLst>
          </p:cNvPr>
          <p:cNvSpPr/>
          <p:nvPr/>
        </p:nvSpPr>
        <p:spPr>
          <a:xfrm>
            <a:off x="2394765" y="2657352"/>
            <a:ext cx="7529864" cy="1161297"/>
          </a:xfrm>
          <a:prstGeom prst="roundRect">
            <a:avLst/>
          </a:prstGeom>
          <a:solidFill>
            <a:srgbClr val="00A2E1"/>
          </a:solidFill>
          <a:ln w="12700" cap="flat">
            <a:noFill/>
            <a:miter lim="400000"/>
          </a:ln>
          <a:effectLst>
            <a:outerShdw blurRad="50800" dist="27940" dir="5400000" rotWithShape="0">
              <a:srgbClr val="000000">
                <a:alpha val="32000"/>
              </a:srgbClr>
            </a:outerShdw>
          </a:effectLst>
        </p:spPr>
        <p:txBody>
          <a:bodyPr wrap="square" lIns="45718" tIns="45718" rIns="45718" bIns="45718" numCol="1" anchor="ctr">
            <a:noAutofit/>
          </a:bodyPr>
          <a:lstStyle/>
          <a:p>
            <a:pPr marL="0" marR="0" lvl="0" indent="107315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kumimoji="0" lang="en-US" sz="1600" b="0" i="0" u="none" strike="noStrike" kern="0" cap="none" spc="0" normalizeH="0" baseline="0" noProof="0" dirty="0">
                <a:ln>
                  <a:noFill/>
                </a:ln>
                <a:solidFill>
                  <a:srgbClr val="FFFFFF"/>
                </a:solidFill>
                <a:effectLst/>
                <a:uLnTx/>
                <a:uFillTx/>
                <a:latin typeface="Arial"/>
                <a:ea typeface="Arial"/>
                <a:cs typeface="Arial"/>
                <a:sym typeface="Arial"/>
              </a:rPr>
              <a:t>Focus: early and locally advanced NSCLC (stages I–III)</a:t>
            </a:r>
          </a:p>
          <a:p>
            <a:pPr marL="0" marR="0" lvl="0" indent="1073150" algn="l" defTabSz="914400" rtl="0" eaLnBrk="1" fontAlgn="auto" latinLnBrk="0" hangingPunct="1">
              <a:lnSpc>
                <a:spcPct val="100000"/>
              </a:lnSpc>
              <a:spcBef>
                <a:spcPts val="200"/>
              </a:spcBef>
              <a:spcAft>
                <a:spcPts val="0"/>
              </a:spcAft>
              <a:buClrTx/>
              <a:buSzTx/>
              <a:buFontTx/>
              <a:buNone/>
              <a:tabLst/>
              <a:defRPr sz="1400" b="1">
                <a:latin typeface="Arial"/>
                <a:ea typeface="Arial"/>
                <a:cs typeface="Arial"/>
                <a:sym typeface="Arial"/>
              </a:defRPr>
            </a:pPr>
            <a:r>
              <a:rPr kumimoji="0" lang="en-US" sz="1400" b="1" i="0" u="none" strike="noStrike" kern="0" cap="none" spc="0" normalizeH="0" baseline="0" noProof="0" dirty="0">
                <a:ln>
                  <a:noFill/>
                </a:ln>
                <a:solidFill>
                  <a:srgbClr val="FFFFFF"/>
                </a:solidFill>
                <a:effectLst/>
                <a:uLnTx/>
                <a:uFillTx/>
                <a:latin typeface="Arial"/>
                <a:ea typeface="Arial"/>
                <a:cs typeface="Arial"/>
                <a:sym typeface="Arial"/>
              </a:rPr>
              <a:t>Dr Egbert Smit</a:t>
            </a:r>
          </a:p>
          <a:p>
            <a:pPr marL="0" marR="0" lvl="0" indent="1073150" algn="l" defTabSz="914400" rtl="0" eaLnBrk="1" fontAlgn="auto" latinLnBrk="0" hangingPunct="1">
              <a:lnSpc>
                <a:spcPct val="100000"/>
              </a:lnSpc>
              <a:spcBef>
                <a:spcPts val="200"/>
              </a:spcBef>
              <a:spcAft>
                <a:spcPts val="0"/>
              </a:spcAft>
              <a:buClrTx/>
              <a:buSzTx/>
              <a:buFontTx/>
              <a:buNone/>
              <a:tabLst/>
              <a:defRPr sz="1200" i="1">
                <a:latin typeface="Arial"/>
                <a:ea typeface="Arial"/>
                <a:cs typeface="Arial"/>
                <a:sym typeface="Arial"/>
              </a:defRPr>
            </a:pPr>
            <a:r>
              <a:rPr kumimoji="0" lang="en-US" sz="1200" b="0" i="1" u="none" strike="noStrike" kern="0" cap="none" spc="0" normalizeH="0" baseline="0" noProof="0" dirty="0">
                <a:ln>
                  <a:noFill/>
                </a:ln>
                <a:solidFill>
                  <a:srgbClr val="FFFFFF"/>
                </a:solidFill>
                <a:effectLst/>
                <a:uLnTx/>
                <a:uFillTx/>
                <a:latin typeface="Arial"/>
                <a:ea typeface="Arial"/>
                <a:cs typeface="Arial"/>
                <a:sym typeface="Arial"/>
              </a:rPr>
              <a:t>Netherlands Cancer Institute, Antoni van Leeuwenhoek Hospital, Amsterdam, Netherlands</a:t>
            </a:r>
            <a:endParaRPr kumimoji="0" lang="en-US" sz="1200" b="0" i="0" u="none" strike="noStrike" kern="0" cap="none" spc="0" normalizeH="0" baseline="0" noProof="0" dirty="0">
              <a:ln>
                <a:noFill/>
              </a:ln>
              <a:solidFill>
                <a:srgbClr val="363636"/>
              </a:solidFill>
              <a:effectLst/>
              <a:uLnTx/>
              <a:uFillTx/>
              <a:latin typeface="Arial"/>
              <a:ea typeface="Arial"/>
              <a:cs typeface="Arial"/>
              <a:sym typeface="Arial"/>
            </a:endParaRPr>
          </a:p>
        </p:txBody>
      </p:sp>
      <p:pic>
        <p:nvPicPr>
          <p:cNvPr id="18" name="Picture 10">
            <a:extLst>
              <a:ext uri="{FF2B5EF4-FFF2-40B4-BE49-F238E27FC236}">
                <a16:creationId xmlns:a16="http://schemas.microsoft.com/office/drawing/2014/main" id="{831F07EC-8026-9009-3F5B-CA22329F08F3}"/>
              </a:ext>
            </a:extLst>
          </p:cNvPr>
          <p:cNvPicPr>
            <a:picLocks noChangeAspect="1"/>
          </p:cNvPicPr>
          <p:nvPr/>
        </p:nvPicPr>
        <p:blipFill>
          <a:blip r:embed="rId2" cstate="print">
            <a:extLst>
              <a:ext uri="{28A0092B-C50C-407E-A947-70E740481C1C}">
                <a14:useLocalDpi xmlns:a14="http://schemas.microsoft.com/office/drawing/2010/main" val="0"/>
              </a:ext>
            </a:extLst>
          </a:blip>
          <a:srcRect t="2852" b="2852"/>
          <a:stretch/>
        </p:blipFill>
        <p:spPr>
          <a:xfrm>
            <a:off x="2394766" y="5192661"/>
            <a:ext cx="942555" cy="1184276"/>
          </a:xfrm>
          <a:custGeom>
            <a:avLst/>
            <a:gdLst/>
            <a:ahLst/>
            <a:cxnLst>
              <a:cxn ang="0">
                <a:pos x="wd2" y="hd2"/>
              </a:cxn>
              <a:cxn ang="5400000">
                <a:pos x="wd2" y="hd2"/>
              </a:cxn>
              <a:cxn ang="10800000">
                <a:pos x="wd2" y="hd2"/>
              </a:cxn>
              <a:cxn ang="16200000">
                <a:pos x="wd2" y="hd2"/>
              </a:cxn>
            </a:cxnLst>
            <a:rect l="0" t="0" r="r" b="b"/>
            <a:pathLst>
              <a:path w="21600" h="21600" extrusionOk="0">
                <a:moveTo>
                  <a:pt x="1901" y="0"/>
                </a:moveTo>
                <a:cubicBezTo>
                  <a:pt x="853" y="0"/>
                  <a:pt x="0" y="679"/>
                  <a:pt x="0" y="1513"/>
                </a:cubicBezTo>
                <a:lnTo>
                  <a:pt x="0" y="20087"/>
                </a:lnTo>
                <a:cubicBezTo>
                  <a:pt x="0" y="20921"/>
                  <a:pt x="853" y="21600"/>
                  <a:pt x="1901" y="21600"/>
                </a:cubicBezTo>
                <a:lnTo>
                  <a:pt x="19699" y="21600"/>
                </a:lnTo>
                <a:cubicBezTo>
                  <a:pt x="20747" y="21600"/>
                  <a:pt x="21600" y="20921"/>
                  <a:pt x="21600" y="20087"/>
                </a:cubicBezTo>
                <a:lnTo>
                  <a:pt x="21600" y="1513"/>
                </a:lnTo>
                <a:cubicBezTo>
                  <a:pt x="21600" y="679"/>
                  <a:pt x="20747" y="0"/>
                  <a:pt x="19699" y="0"/>
                </a:cubicBezTo>
                <a:lnTo>
                  <a:pt x="1901" y="0"/>
                </a:lnTo>
                <a:close/>
              </a:path>
            </a:pathLst>
          </a:custGeom>
          <a:ln w="28575">
            <a:solidFill>
              <a:srgbClr val="FFFFFF"/>
            </a:solidFill>
          </a:ln>
        </p:spPr>
      </p:pic>
      <p:pic>
        <p:nvPicPr>
          <p:cNvPr id="20" name="Picture 2">
            <a:extLst>
              <a:ext uri="{FF2B5EF4-FFF2-40B4-BE49-F238E27FC236}">
                <a16:creationId xmlns:a16="http://schemas.microsoft.com/office/drawing/2014/main" id="{09D6F4C8-D2B3-904F-4607-F5B28BC4DCEB}"/>
              </a:ext>
            </a:extLst>
          </p:cNvPr>
          <p:cNvPicPr>
            <a:picLocks noChangeAspect="1"/>
          </p:cNvPicPr>
          <p:nvPr/>
        </p:nvPicPr>
        <p:blipFill>
          <a:blip r:embed="rId3" cstate="print">
            <a:extLst>
              <a:ext uri="{28A0092B-C50C-407E-A947-70E740481C1C}">
                <a14:useLocalDpi xmlns:a14="http://schemas.microsoft.com/office/drawing/2010/main" val="0"/>
              </a:ext>
            </a:extLst>
          </a:blip>
          <a:srcRect t="1419" b="1419"/>
          <a:stretch/>
        </p:blipFill>
        <p:spPr>
          <a:xfrm>
            <a:off x="2394766" y="3908117"/>
            <a:ext cx="924323" cy="1204913"/>
          </a:xfrm>
          <a:custGeom>
            <a:avLst/>
            <a:gdLst/>
            <a:ahLst/>
            <a:cxnLst>
              <a:cxn ang="0">
                <a:pos x="wd2" y="hd2"/>
              </a:cxn>
              <a:cxn ang="5400000">
                <a:pos x="wd2" y="hd2"/>
              </a:cxn>
              <a:cxn ang="10800000">
                <a:pos x="wd2" y="hd2"/>
              </a:cxn>
              <a:cxn ang="16200000">
                <a:pos x="wd2" y="hd2"/>
              </a:cxn>
            </a:cxnLst>
            <a:rect l="0" t="0" r="r" b="b"/>
            <a:pathLst>
              <a:path w="21600" h="21600" extrusionOk="0">
                <a:moveTo>
                  <a:pt x="1892" y="0"/>
                </a:moveTo>
                <a:cubicBezTo>
                  <a:pt x="845" y="0"/>
                  <a:pt x="0" y="648"/>
                  <a:pt x="0" y="1451"/>
                </a:cubicBezTo>
                <a:lnTo>
                  <a:pt x="0" y="20142"/>
                </a:lnTo>
                <a:cubicBezTo>
                  <a:pt x="0" y="20945"/>
                  <a:pt x="845" y="21600"/>
                  <a:pt x="1892" y="21600"/>
                </a:cubicBezTo>
                <a:lnTo>
                  <a:pt x="19699" y="21600"/>
                </a:lnTo>
                <a:cubicBezTo>
                  <a:pt x="20746" y="21600"/>
                  <a:pt x="21600" y="20945"/>
                  <a:pt x="21600" y="20142"/>
                </a:cubicBezTo>
                <a:lnTo>
                  <a:pt x="21600" y="1451"/>
                </a:lnTo>
                <a:cubicBezTo>
                  <a:pt x="21600" y="648"/>
                  <a:pt x="20746" y="0"/>
                  <a:pt x="19699" y="0"/>
                </a:cubicBezTo>
                <a:lnTo>
                  <a:pt x="1892" y="0"/>
                </a:lnTo>
                <a:close/>
              </a:path>
            </a:pathLst>
          </a:custGeom>
          <a:ln w="28575">
            <a:solidFill>
              <a:srgbClr val="FFFFFF"/>
            </a:solidFill>
          </a:ln>
        </p:spPr>
      </p:pic>
      <p:pic>
        <p:nvPicPr>
          <p:cNvPr id="21" name="Picture 15">
            <a:extLst>
              <a:ext uri="{FF2B5EF4-FFF2-40B4-BE49-F238E27FC236}">
                <a16:creationId xmlns:a16="http://schemas.microsoft.com/office/drawing/2014/main" id="{69D981EA-F8F9-2B47-2645-138390C46AC8}"/>
              </a:ext>
            </a:extLst>
          </p:cNvPr>
          <p:cNvPicPr>
            <a:picLocks noChangeAspect="1"/>
          </p:cNvPicPr>
          <p:nvPr/>
        </p:nvPicPr>
        <p:blipFill>
          <a:blip r:embed="rId4" cstate="print">
            <a:extLst>
              <a:ext uri="{28A0092B-C50C-407E-A947-70E740481C1C}">
                <a14:useLocalDpi xmlns:a14="http://schemas.microsoft.com/office/drawing/2010/main" val="0"/>
              </a:ext>
            </a:extLst>
          </a:blip>
          <a:srcRect l="2698" r="2698"/>
          <a:stretch/>
        </p:blipFill>
        <p:spPr>
          <a:xfrm>
            <a:off x="2394767" y="1413519"/>
            <a:ext cx="917904" cy="1123157"/>
          </a:xfrm>
          <a:custGeom>
            <a:avLst/>
            <a:gdLst/>
            <a:ahLst/>
            <a:cxnLst>
              <a:cxn ang="0">
                <a:pos x="wd2" y="hd2"/>
              </a:cxn>
              <a:cxn ang="5400000">
                <a:pos x="wd2" y="hd2"/>
              </a:cxn>
              <a:cxn ang="10800000">
                <a:pos x="wd2" y="hd2"/>
              </a:cxn>
              <a:cxn ang="16200000">
                <a:pos x="wd2" y="hd2"/>
              </a:cxn>
            </a:cxnLst>
            <a:rect l="0" t="0" r="r" b="b"/>
            <a:pathLst>
              <a:path w="21600" h="21600" extrusionOk="0">
                <a:moveTo>
                  <a:pt x="1896" y="0"/>
                </a:moveTo>
                <a:cubicBezTo>
                  <a:pt x="848" y="0"/>
                  <a:pt x="0" y="693"/>
                  <a:pt x="0" y="1549"/>
                </a:cubicBezTo>
                <a:lnTo>
                  <a:pt x="0" y="20051"/>
                </a:lnTo>
                <a:cubicBezTo>
                  <a:pt x="0" y="20907"/>
                  <a:pt x="848" y="21600"/>
                  <a:pt x="1896" y="21600"/>
                </a:cubicBezTo>
                <a:lnTo>
                  <a:pt x="19704" y="21600"/>
                </a:lnTo>
                <a:cubicBezTo>
                  <a:pt x="20752" y="21600"/>
                  <a:pt x="21600" y="20907"/>
                  <a:pt x="21600" y="20051"/>
                </a:cubicBezTo>
                <a:lnTo>
                  <a:pt x="21600" y="1549"/>
                </a:lnTo>
                <a:cubicBezTo>
                  <a:pt x="21600" y="693"/>
                  <a:pt x="20752" y="0"/>
                  <a:pt x="19704" y="0"/>
                </a:cubicBezTo>
                <a:lnTo>
                  <a:pt x="1896" y="0"/>
                </a:lnTo>
                <a:close/>
              </a:path>
            </a:pathLst>
          </a:custGeom>
          <a:ln w="28575">
            <a:solidFill>
              <a:srgbClr val="FFFFFF"/>
            </a:solidFill>
          </a:ln>
        </p:spPr>
      </p:pic>
      <p:pic>
        <p:nvPicPr>
          <p:cNvPr id="22" name="Picture 21">
            <a:extLst>
              <a:ext uri="{FF2B5EF4-FFF2-40B4-BE49-F238E27FC236}">
                <a16:creationId xmlns:a16="http://schemas.microsoft.com/office/drawing/2014/main" id="{96A8FA34-0F16-2619-2CFD-BA6420A2126B}"/>
              </a:ext>
            </a:extLst>
          </p:cNvPr>
          <p:cNvPicPr>
            <a:picLocks noChangeAspect="1"/>
          </p:cNvPicPr>
          <p:nvPr/>
        </p:nvPicPr>
        <p:blipFill>
          <a:blip r:embed="rId5" cstate="print">
            <a:extLst>
              <a:ext uri="{28A0092B-C50C-407E-A947-70E740481C1C}">
                <a14:useLocalDpi xmlns:a14="http://schemas.microsoft.com/office/drawing/2010/main" val="0"/>
              </a:ext>
            </a:extLst>
          </a:blip>
          <a:srcRect t="3451" b="3451"/>
          <a:stretch/>
        </p:blipFill>
        <p:spPr>
          <a:xfrm>
            <a:off x="2398872" y="2643478"/>
            <a:ext cx="901040" cy="1164037"/>
          </a:xfrm>
          <a:custGeom>
            <a:avLst/>
            <a:gdLst/>
            <a:ahLst/>
            <a:cxnLst>
              <a:cxn ang="0">
                <a:pos x="wd2" y="hd2"/>
              </a:cxn>
              <a:cxn ang="5400000">
                <a:pos x="wd2" y="hd2"/>
              </a:cxn>
              <a:cxn ang="10800000">
                <a:pos x="wd2" y="hd2"/>
              </a:cxn>
              <a:cxn ang="16200000">
                <a:pos x="wd2" y="hd2"/>
              </a:cxn>
            </a:cxnLst>
            <a:rect l="0" t="0" r="r" b="b"/>
            <a:pathLst>
              <a:path w="21600" h="21600" extrusionOk="0">
                <a:moveTo>
                  <a:pt x="1897" y="0"/>
                </a:moveTo>
                <a:cubicBezTo>
                  <a:pt x="850" y="0"/>
                  <a:pt x="0" y="646"/>
                  <a:pt x="0" y="1443"/>
                </a:cubicBezTo>
                <a:lnTo>
                  <a:pt x="0" y="20157"/>
                </a:lnTo>
                <a:cubicBezTo>
                  <a:pt x="0" y="20954"/>
                  <a:pt x="850" y="21600"/>
                  <a:pt x="1897" y="21600"/>
                </a:cubicBezTo>
                <a:lnTo>
                  <a:pt x="19703" y="21600"/>
                </a:lnTo>
                <a:cubicBezTo>
                  <a:pt x="20750" y="21600"/>
                  <a:pt x="21600" y="20954"/>
                  <a:pt x="21600" y="20157"/>
                </a:cubicBezTo>
                <a:lnTo>
                  <a:pt x="21600" y="1443"/>
                </a:lnTo>
                <a:cubicBezTo>
                  <a:pt x="21600" y="646"/>
                  <a:pt x="20750" y="0"/>
                  <a:pt x="19703" y="0"/>
                </a:cubicBezTo>
                <a:lnTo>
                  <a:pt x="1897" y="0"/>
                </a:lnTo>
                <a:close/>
              </a:path>
            </a:pathLst>
          </a:custGeom>
          <a:ln w="28575">
            <a:solidFill>
              <a:srgbClr val="FFFFFF"/>
            </a:solidFill>
          </a:ln>
        </p:spPr>
      </p:pic>
    </p:spTree>
    <p:extLst>
      <p:ext uri="{BB962C8B-B14F-4D97-AF65-F5344CB8AC3E}">
        <p14:creationId xmlns:p14="http://schemas.microsoft.com/office/powerpoint/2010/main" val="34490526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0" dirty="0">
                <a:latin typeface="+mn-lt"/>
              </a:rPr>
              <a:t>Contents</a:t>
            </a:r>
          </a:p>
        </p:txBody>
      </p:sp>
      <p:sp>
        <p:nvSpPr>
          <p:cNvPr id="3" name="Content Placeholder 2"/>
          <p:cNvSpPr>
            <a:spLocks noGrp="1"/>
          </p:cNvSpPr>
          <p:nvPr>
            <p:ph idx="1"/>
          </p:nvPr>
        </p:nvSpPr>
        <p:spPr/>
        <p:txBody>
          <a:bodyPr/>
          <a:lstStyle/>
          <a:p>
            <a:r>
              <a:rPr lang="en-US" noProof="0" dirty="0"/>
              <a:t>Early stage and locally advanced NSCLC – Stages I, II and III​</a:t>
            </a:r>
          </a:p>
          <a:p>
            <a:r>
              <a:rPr lang="en-US" noProof="0" dirty="0"/>
              <a:t>Advanced NSCLC – Not radically treatable stage III and stage IV​</a:t>
            </a:r>
          </a:p>
          <a:p>
            <a:pPr lvl="1"/>
            <a:r>
              <a:rPr lang="en-US" noProof="0" dirty="0"/>
              <a:t>Immunotherapy</a:t>
            </a:r>
          </a:p>
          <a:p>
            <a:pPr lvl="1"/>
            <a:r>
              <a:rPr lang="en-US" noProof="0" dirty="0"/>
              <a:t>Targeted therapies</a:t>
            </a:r>
          </a:p>
          <a:p>
            <a:pPr lvl="1"/>
            <a:r>
              <a:rPr lang="en-US" noProof="0" dirty="0"/>
              <a:t>ADCs and other therapies​</a:t>
            </a:r>
          </a:p>
          <a:p>
            <a:r>
              <a:rPr lang="en-US" noProof="0" dirty="0"/>
              <a:t>Other malignancies​</a:t>
            </a:r>
          </a:p>
          <a:p>
            <a:pPr lvl="1"/>
            <a:r>
              <a:rPr lang="en-US" noProof="0" dirty="0"/>
              <a:t>SCLC, mesothelioma and thymic epithelial tumors </a:t>
            </a:r>
          </a:p>
          <a:p>
            <a:r>
              <a:rPr lang="en-US" noProof="0" dirty="0"/>
              <a:t>Genomics</a:t>
            </a:r>
          </a:p>
          <a:p>
            <a:endParaRPr lang="en-US" noProof="0" dirty="0"/>
          </a:p>
        </p:txBody>
      </p:sp>
    </p:spTree>
    <p:extLst>
      <p:ext uri="{BB962C8B-B14F-4D97-AF65-F5344CB8AC3E}">
        <p14:creationId xmlns:p14="http://schemas.microsoft.com/office/powerpoint/2010/main" val="9757076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41DABC-36CB-D09F-692A-A26E18C5A3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AAA7D20-5BA5-0E2E-FADC-055FDEAB3EFE}"/>
              </a:ext>
            </a:extLst>
          </p:cNvPr>
          <p:cNvSpPr>
            <a:spLocks noGrp="1"/>
          </p:cNvSpPr>
          <p:nvPr>
            <p:ph type="ctrTitle"/>
          </p:nvPr>
        </p:nvSpPr>
        <p:spPr/>
        <p:txBody>
          <a:bodyPr/>
          <a:lstStyle/>
          <a:p>
            <a:r>
              <a:rPr lang="en-US" sz="4400" noProof="0" dirty="0">
                <a:latin typeface="+mn-lt"/>
              </a:rPr>
              <a:t>Early stage and locally advanced NSCLC – Stages I, II and III​</a:t>
            </a:r>
            <a:endParaRPr lang="en-US" noProof="0" dirty="0">
              <a:latin typeface="+mn-lt"/>
            </a:endParaRPr>
          </a:p>
        </p:txBody>
      </p:sp>
    </p:spTree>
    <p:extLst>
      <p:ext uri="{BB962C8B-B14F-4D97-AF65-F5344CB8AC3E}">
        <p14:creationId xmlns:p14="http://schemas.microsoft.com/office/powerpoint/2010/main" val="11400939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CD0017-51BD-B96B-297B-E7C1094FCD59}"/>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0FD0497F-CC6B-EC53-CFB1-40E23CD7D07C}"/>
              </a:ext>
            </a:extLst>
          </p:cNvPr>
          <p:cNvSpPr>
            <a:spLocks noGrp="1"/>
          </p:cNvSpPr>
          <p:nvPr>
            <p:ph type="title"/>
          </p:nvPr>
        </p:nvSpPr>
        <p:spPr>
          <a:xfrm>
            <a:off x="304800" y="107950"/>
            <a:ext cx="11887200" cy="939800"/>
          </a:xfrm>
        </p:spPr>
        <p:txBody>
          <a:bodyPr/>
          <a:lstStyle/>
          <a:p>
            <a:r>
              <a:rPr lang="en-US" noProof="0" dirty="0">
                <a:latin typeface="+mn-lt"/>
              </a:rPr>
              <a:t>LBA3: Event-free survival with adjuvant selpercatinib in stage IB-IIIA RET fusion-positive NSCLC: Primary results of the phase 3 LIBRETTO-432 trial – Goldman JW, et al</a:t>
            </a:r>
          </a:p>
        </p:txBody>
      </p:sp>
      <p:sp>
        <p:nvSpPr>
          <p:cNvPr id="11" name="Content Placeholder 7">
            <a:extLst>
              <a:ext uri="{FF2B5EF4-FFF2-40B4-BE49-F238E27FC236}">
                <a16:creationId xmlns:a16="http://schemas.microsoft.com/office/drawing/2014/main" id="{E6FEDB17-FAAE-4917-B76F-EC3C6F81CFA4}"/>
              </a:ext>
            </a:extLst>
          </p:cNvPr>
          <p:cNvSpPr>
            <a:spLocks noGrp="1"/>
          </p:cNvSpPr>
          <p:nvPr>
            <p:ph idx="1"/>
          </p:nvPr>
        </p:nvSpPr>
        <p:spPr>
          <a:xfrm>
            <a:off x="304799" y="1246909"/>
            <a:ext cx="11266812" cy="5055650"/>
          </a:xfrm>
        </p:spPr>
        <p:txBody>
          <a:bodyPr/>
          <a:lstStyle/>
          <a:p>
            <a:r>
              <a:rPr lang="en-US" b="1" noProof="0" dirty="0"/>
              <a:t>Study objective</a:t>
            </a:r>
          </a:p>
          <a:p>
            <a:pPr lvl="1"/>
            <a:r>
              <a:rPr lang="en-US" noProof="0" dirty="0"/>
              <a:t>To evaluate the EFS with adjuvant selpercatinib in patients with stage IB-IIIA RET fusion-positive NSCLC</a:t>
            </a:r>
          </a:p>
        </p:txBody>
      </p:sp>
      <p:sp>
        <p:nvSpPr>
          <p:cNvPr id="12" name="Text Placeholder 4">
            <a:extLst>
              <a:ext uri="{FF2B5EF4-FFF2-40B4-BE49-F238E27FC236}">
                <a16:creationId xmlns:a16="http://schemas.microsoft.com/office/drawing/2014/main" id="{BC0DA960-7F9F-DD0F-FB94-4730EE18DD5B}"/>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r" defTabSz="914400" rtl="0" eaLnBrk="1" fontAlgn="base" latinLnBrk="0" hangingPunct="1">
              <a:lnSpc>
                <a:spcPct val="100000"/>
              </a:lnSpc>
              <a:spcBef>
                <a:spcPts val="600"/>
              </a:spcBef>
              <a:spcAft>
                <a:spcPct val="0"/>
              </a:spcAft>
              <a:buClr>
                <a:srgbClr val="002850"/>
              </a:buClr>
              <a:buSzPct val="110000"/>
              <a:buFontTx/>
              <a:buNone/>
              <a:tabLst/>
              <a:defRPr/>
            </a:pPr>
            <a:r>
              <a:rPr lang="en-US" noProof="0" dirty="0">
                <a:solidFill>
                  <a:srgbClr val="363636"/>
                </a:solidFill>
                <a:latin typeface="Arial" panose="020B0604020202020204"/>
              </a:rPr>
              <a:t>Goldman JW</a:t>
            </a:r>
            <a:r>
              <a:rPr kumimoji="0" lang="en-US" sz="1200" b="0" i="0" u="none" strike="noStrike" kern="0" cap="none" spc="0" normalizeH="0" baseline="0" noProof="0" dirty="0">
                <a:ln>
                  <a:noFill/>
                </a:ln>
                <a:solidFill>
                  <a:srgbClr val="363636"/>
                </a:solidFill>
                <a:effectLst/>
                <a:uLnTx/>
                <a:uFillTx/>
                <a:latin typeface="Arial" panose="020B0604020202020204"/>
                <a:ea typeface="+mn-ea"/>
                <a:cs typeface="+mn-cs"/>
                <a:sym typeface="Calibri"/>
              </a:rPr>
              <a:t>, et al. J Clin Oncol 2026;44(suppl):</a:t>
            </a:r>
            <a:r>
              <a:rPr kumimoji="0" lang="en-US" sz="1200" b="0" i="0" u="none" strike="noStrike" kern="0" cap="none" spc="0" normalizeH="0" baseline="0" noProof="0" dirty="0" err="1">
                <a:ln>
                  <a:noFill/>
                </a:ln>
                <a:solidFill>
                  <a:srgbClr val="363636"/>
                </a:solidFill>
                <a:effectLst/>
                <a:uLnTx/>
                <a:uFillTx/>
                <a:latin typeface="Arial" panose="020B0604020202020204"/>
                <a:ea typeface="+mn-ea"/>
                <a:cs typeface="+mn-cs"/>
                <a:sym typeface="Calibri"/>
              </a:rPr>
              <a:t>Abstr</a:t>
            </a:r>
            <a:r>
              <a:rPr kumimoji="0" lang="en-US" sz="1200" b="0" i="0" u="none" strike="noStrike" kern="0" cap="none" spc="0" normalizeH="0" baseline="0" noProof="0" dirty="0">
                <a:ln>
                  <a:noFill/>
                </a:ln>
                <a:solidFill>
                  <a:srgbClr val="363636"/>
                </a:solidFill>
                <a:effectLst/>
                <a:uLnTx/>
                <a:uFillTx/>
                <a:latin typeface="Arial" panose="020B0604020202020204"/>
                <a:ea typeface="+mn-ea"/>
                <a:cs typeface="+mn-cs"/>
                <a:sym typeface="Calibri"/>
              </a:rPr>
              <a:t> </a:t>
            </a:r>
            <a:r>
              <a:rPr lang="en-US" noProof="0" dirty="0">
                <a:solidFill>
                  <a:srgbClr val="363636"/>
                </a:solidFill>
                <a:latin typeface="Arial" panose="020B0604020202020204"/>
              </a:rPr>
              <a:t>LBA3</a:t>
            </a:r>
            <a:endParaRPr kumimoji="0" lang="en-US" sz="1200" b="0" i="0" u="none" strike="noStrike" kern="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3" name="Text Placeholder 14">
            <a:extLst>
              <a:ext uri="{FF2B5EF4-FFF2-40B4-BE49-F238E27FC236}">
                <a16:creationId xmlns:a16="http://schemas.microsoft.com/office/drawing/2014/main" id="{8EB8E0E6-C5F4-58F5-1F27-1AC62CA72DD5}"/>
              </a:ext>
            </a:extLst>
          </p:cNvPr>
          <p:cNvSpPr>
            <a:spLocks noGrp="1"/>
          </p:cNvSpPr>
          <p:nvPr>
            <p:ph type="body" sz="quarter" idx="10"/>
          </p:nvPr>
        </p:nvSpPr>
        <p:spPr>
          <a:xfrm>
            <a:off x="304800" y="6233974"/>
            <a:ext cx="6561072" cy="487363"/>
          </a:xfrm>
        </p:spPr>
        <p:txBody>
          <a:bodyPr/>
          <a:lstStyle/>
          <a:p>
            <a:r>
              <a:rPr lang="en-US" noProof="0" dirty="0"/>
              <a:t> </a:t>
            </a:r>
            <a:r>
              <a:rPr lang="en-US" baseline="30000" noProof="0" dirty="0" err="1"/>
              <a:t>a</a:t>
            </a:r>
            <a:r>
              <a:rPr lang="en-US" noProof="0" dirty="0" err="1"/>
              <a:t>Participants</a:t>
            </a:r>
            <a:r>
              <a:rPr lang="en-US" noProof="0" dirty="0"/>
              <a:t> </a:t>
            </a:r>
            <a:r>
              <a:rPr lang="en-US" noProof="0" dirty="0">
                <a:latin typeface="Arial" panose="020B0604020202020204" pitchFamily="34" charset="0"/>
                <a:cs typeface="Arial" panose="020B0604020202020204" pitchFamily="34" charset="0"/>
              </a:rPr>
              <a:t>≥50 mg: selpercatinib 160 mg; </a:t>
            </a:r>
            <a:r>
              <a:rPr lang="en-US" noProof="0" dirty="0"/>
              <a:t>participants </a:t>
            </a:r>
            <a:r>
              <a:rPr lang="en-US" noProof="0" dirty="0">
                <a:latin typeface="Arial" panose="020B0604020202020204" pitchFamily="34" charset="0"/>
                <a:cs typeface="Arial" panose="020B0604020202020204" pitchFamily="34" charset="0"/>
              </a:rPr>
              <a:t>&lt;50 mg: selpercatinib 120 mg. </a:t>
            </a:r>
            <a:endParaRPr lang="en-US" baseline="30000" noProof="0" dirty="0"/>
          </a:p>
        </p:txBody>
      </p:sp>
      <p:sp>
        <p:nvSpPr>
          <p:cNvPr id="2" name="TextBox 1">
            <a:extLst>
              <a:ext uri="{FF2B5EF4-FFF2-40B4-BE49-F238E27FC236}">
                <a16:creationId xmlns:a16="http://schemas.microsoft.com/office/drawing/2014/main" id="{2C2602EF-172B-267E-BCB2-65273ADF30E3}"/>
              </a:ext>
            </a:extLst>
          </p:cNvPr>
          <p:cNvSpPr txBox="1">
            <a:spLocks noChangeArrowheads="1"/>
          </p:cNvSpPr>
          <p:nvPr/>
        </p:nvSpPr>
        <p:spPr bwMode="auto">
          <a:xfrm>
            <a:off x="1333070" y="551456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Primary endpoints</a:t>
            </a:r>
          </a:p>
          <a:p>
            <a:pPr lvl="0" hangingPunct="1">
              <a:buClr>
                <a:srgbClr val="002850"/>
              </a:buClr>
              <a:defRPr/>
            </a:pPr>
            <a:r>
              <a:rPr lang="en-US" sz="1600" kern="1200" noProof="0" dirty="0">
                <a:solidFill>
                  <a:srgbClr val="363636"/>
                </a:solidFill>
                <a:latin typeface="Arial" panose="020B0604020202020204"/>
                <a:cs typeface="Arial"/>
              </a:rPr>
              <a:t>EFS (investigator-assessed) in stage </a:t>
            </a:r>
            <a:r>
              <a:rPr lang="en-US" sz="1600" kern="1200" noProof="0" dirty="0">
                <a:solidFill>
                  <a:srgbClr val="363636"/>
                </a:solidFill>
              </a:rPr>
              <a:t>II–IIIA population</a:t>
            </a: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3" name="Content Placeholder 26">
            <a:extLst>
              <a:ext uri="{FF2B5EF4-FFF2-40B4-BE49-F238E27FC236}">
                <a16:creationId xmlns:a16="http://schemas.microsoft.com/office/drawing/2014/main" id="{4A6B45C2-F8EF-FDA2-3275-5314F32B545C}"/>
              </a:ext>
            </a:extLst>
          </p:cNvPr>
          <p:cNvSpPr txBox="1">
            <a:spLocks/>
          </p:cNvSpPr>
          <p:nvPr/>
        </p:nvSpPr>
        <p:spPr>
          <a:xfrm>
            <a:off x="5575774" y="5514560"/>
            <a:ext cx="5788917" cy="709613"/>
          </a:xfrm>
          <a:prstGeom prst="rect">
            <a:avLst/>
          </a:prstGeom>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Secondary endpoints</a:t>
            </a:r>
          </a:p>
          <a:p>
            <a:pPr lvl="0" hangingPunct="1">
              <a:buClr>
                <a:srgbClr val="002850"/>
              </a:buClr>
              <a:defRPr/>
            </a:pPr>
            <a:r>
              <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EFS in </a:t>
            </a:r>
            <a:r>
              <a:rPr lang="en-US" sz="1600" kern="1200" noProof="0" dirty="0">
                <a:solidFill>
                  <a:srgbClr val="363636"/>
                </a:solidFill>
                <a:cs typeface="Arial"/>
              </a:rPr>
              <a:t>stage </a:t>
            </a:r>
            <a:r>
              <a:rPr lang="en-US" sz="1600" kern="1200" noProof="0" dirty="0">
                <a:solidFill>
                  <a:srgbClr val="363636"/>
                </a:solidFill>
              </a:rPr>
              <a:t>II–IIIA population </a:t>
            </a:r>
            <a:r>
              <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(BICR-assessed), EFS in </a:t>
            </a:r>
            <a:r>
              <a:rPr lang="en-US" sz="1600" kern="1200" noProof="0" dirty="0">
                <a:solidFill>
                  <a:srgbClr val="363636"/>
                </a:solidFill>
                <a:cs typeface="Arial"/>
              </a:rPr>
              <a:t>stage </a:t>
            </a:r>
            <a:r>
              <a:rPr lang="en-US" sz="1600" kern="1200" noProof="0" dirty="0">
                <a:solidFill>
                  <a:srgbClr val="363636"/>
                </a:solidFill>
              </a:rPr>
              <a:t>IB–IIIA population, OS, safety</a:t>
            </a: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4" name="Oval 3">
            <a:extLst>
              <a:ext uri="{FF2B5EF4-FFF2-40B4-BE49-F238E27FC236}">
                <a16:creationId xmlns:a16="http://schemas.microsoft.com/office/drawing/2014/main" id="{C10F755B-B797-B394-7EC1-96125F8A4C5B}"/>
              </a:ext>
            </a:extLst>
          </p:cNvPr>
          <p:cNvSpPr>
            <a:spLocks noChangeArrowheads="1"/>
          </p:cNvSpPr>
          <p:nvPr/>
        </p:nvSpPr>
        <p:spPr bwMode="auto">
          <a:xfrm>
            <a:off x="3473672" y="3496816"/>
            <a:ext cx="583595" cy="584200"/>
          </a:xfrm>
          <a:prstGeom prst="ellipse">
            <a:avLst/>
          </a:prstGeom>
          <a:noFill/>
          <a:ln w="38100">
            <a:solidFill>
              <a:schemeClr val="bg1"/>
            </a:solidFill>
            <a:round/>
            <a:headEnd/>
            <a:tailEnd/>
          </a:ln>
        </p:spPr>
        <p:txBody>
          <a:bodyPr wrap="none"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2850"/>
                </a:solidFill>
                <a:effectLst/>
                <a:uLnTx/>
                <a:uFillTx/>
                <a:latin typeface="Arial" panose="020B0604020202020204"/>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2850"/>
                </a:solidFill>
                <a:effectLst/>
                <a:uLnTx/>
                <a:uFillTx/>
                <a:latin typeface="Arial" panose="020B0604020202020204"/>
                <a:ea typeface="SimSun" pitchFamily="2" charset="-122"/>
                <a:cs typeface="+mn-cs"/>
                <a:sym typeface="Helvetica"/>
              </a:rPr>
              <a:t>1:1</a:t>
            </a:r>
          </a:p>
        </p:txBody>
      </p:sp>
      <p:cxnSp>
        <p:nvCxnSpPr>
          <p:cNvPr id="5" name="AutoShape 15">
            <a:extLst>
              <a:ext uri="{FF2B5EF4-FFF2-40B4-BE49-F238E27FC236}">
                <a16:creationId xmlns:a16="http://schemas.microsoft.com/office/drawing/2014/main" id="{FF8B69A0-6B2E-35AF-01B4-A5C465C56318}"/>
              </a:ext>
            </a:extLst>
          </p:cNvPr>
          <p:cNvCxnSpPr>
            <a:cxnSpLocks noChangeShapeType="1"/>
            <a:stCxn id="4" idx="0"/>
            <a:endCxn id="14" idx="1"/>
          </p:cNvCxnSpPr>
          <p:nvPr/>
        </p:nvCxnSpPr>
        <p:spPr bwMode="auto">
          <a:xfrm rot="5400000" flipH="1" flipV="1">
            <a:off x="3907619" y="2466281"/>
            <a:ext cx="888387" cy="1172684"/>
          </a:xfrm>
          <a:prstGeom prst="bentConnector2">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FABDC81F-E654-C5C2-17D4-62AB4B9893A6}"/>
              </a:ext>
            </a:extLst>
          </p:cNvPr>
          <p:cNvCxnSpPr>
            <a:cxnSpLocks noChangeShapeType="1"/>
            <a:stCxn id="4" idx="4"/>
            <a:endCxn id="10" idx="1"/>
          </p:cNvCxnSpPr>
          <p:nvPr/>
        </p:nvCxnSpPr>
        <p:spPr bwMode="auto">
          <a:xfrm rot="16200000" flipH="1">
            <a:off x="3967316" y="3879170"/>
            <a:ext cx="769084" cy="1172776"/>
          </a:xfrm>
          <a:prstGeom prst="bentConnector2">
            <a:avLst/>
          </a:prstGeom>
          <a:noFill/>
          <a:ln w="38100">
            <a:solidFill>
              <a:schemeClr val="bg1"/>
            </a:solidFill>
            <a:miter lim="800000"/>
            <a:headEnd/>
            <a:tailEnd type="triangle" w="med" len="med"/>
          </a:ln>
        </p:spPr>
      </p:cxnSp>
      <p:sp>
        <p:nvSpPr>
          <p:cNvPr id="7" name="Content Placeholder 26">
            <a:extLst>
              <a:ext uri="{FF2B5EF4-FFF2-40B4-BE49-F238E27FC236}">
                <a16:creationId xmlns:a16="http://schemas.microsoft.com/office/drawing/2014/main" id="{5268766C-2C4D-0BBC-EF7B-A4FC3B84E444}"/>
              </a:ext>
            </a:extLst>
          </p:cNvPr>
          <p:cNvSpPr txBox="1">
            <a:spLocks/>
          </p:cNvSpPr>
          <p:nvPr/>
        </p:nvSpPr>
        <p:spPr bwMode="auto">
          <a:xfrm>
            <a:off x="4207990" y="3159354"/>
            <a:ext cx="4353206" cy="892175"/>
          </a:xfrm>
          <a:prstGeom prst="rect">
            <a:avLst/>
          </a:prstGeom>
          <a:noFill/>
          <a:ln w="9525">
            <a:noFill/>
            <a:miter lim="800000"/>
            <a:headEnd/>
            <a:tailEnd/>
          </a:ln>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kumimoji="0" lang="en-US" sz="1400" b="1" i="0" u="none" strike="noStrike" kern="1200" cap="none" spc="0" normalizeH="0" baseline="0" noProof="0" dirty="0">
                <a:ln>
                  <a:noFill/>
                </a:ln>
                <a:solidFill>
                  <a:srgbClr val="363636"/>
                </a:solidFill>
                <a:effectLst/>
                <a:uLnTx/>
                <a:uFillTx/>
                <a:latin typeface="Arial" panose="020B0604020202020204"/>
                <a:ea typeface="+mn-ea"/>
                <a:cs typeface="+mn-cs"/>
                <a:sym typeface="Helvetica"/>
              </a:rPr>
              <a:t>Stratification</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en-US" sz="1400" kern="1200" noProof="0" dirty="0">
                <a:solidFill>
                  <a:srgbClr val="363636"/>
                </a:solidFill>
                <a:latin typeface="Arial" panose="020B0604020202020204"/>
              </a:rPr>
              <a:t>Stage (IB vs. II–IIIA)</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kumimoji="0" lang="en-US" sz="1400" b="0" i="0" u="none" strike="noStrike" kern="1200" cap="none" spc="0" normalizeH="0" baseline="0" noProof="0" dirty="0">
                <a:ln>
                  <a:noFill/>
                </a:ln>
                <a:solidFill>
                  <a:srgbClr val="363636"/>
                </a:solidFill>
                <a:effectLst/>
                <a:uLnTx/>
                <a:uFillTx/>
                <a:latin typeface="Arial" panose="020B0604020202020204"/>
                <a:ea typeface="+mn-ea"/>
                <a:cs typeface="+mn-cs"/>
                <a:sym typeface="Helvetica"/>
              </a:rPr>
              <a:t>Definitive treatment (surgery vs. radiotherapy)</a:t>
            </a:r>
          </a:p>
        </p:txBody>
      </p:sp>
      <p:cxnSp>
        <p:nvCxnSpPr>
          <p:cNvPr id="8" name="AutoShape 19">
            <a:extLst>
              <a:ext uri="{FF2B5EF4-FFF2-40B4-BE49-F238E27FC236}">
                <a16:creationId xmlns:a16="http://schemas.microsoft.com/office/drawing/2014/main" id="{0908B17C-9505-53D5-0C24-DA880FAD00C6}"/>
              </a:ext>
            </a:extLst>
          </p:cNvPr>
          <p:cNvCxnSpPr>
            <a:cxnSpLocks noChangeShapeType="1"/>
            <a:stCxn id="9" idx="3"/>
            <a:endCxn id="4" idx="2"/>
          </p:cNvCxnSpPr>
          <p:nvPr/>
        </p:nvCxnSpPr>
        <p:spPr bwMode="auto">
          <a:xfrm flipV="1">
            <a:off x="3137839" y="3788916"/>
            <a:ext cx="335833" cy="2240"/>
          </a:xfrm>
          <a:prstGeom prst="straightConnector1">
            <a:avLst/>
          </a:prstGeom>
          <a:noFill/>
          <a:ln w="38100">
            <a:solidFill>
              <a:schemeClr val="bg1"/>
            </a:solidFill>
            <a:round/>
            <a:headEnd type="none" w="med" len="med"/>
            <a:tailEnd type="none" w="med" len="med"/>
          </a:ln>
        </p:spPr>
      </p:cxnSp>
      <p:sp>
        <p:nvSpPr>
          <p:cNvPr id="9" name="AutoShape 9">
            <a:extLst>
              <a:ext uri="{FF2B5EF4-FFF2-40B4-BE49-F238E27FC236}">
                <a16:creationId xmlns:a16="http://schemas.microsoft.com/office/drawing/2014/main" id="{C6689F1F-6FE2-1ED9-FABD-696D290B7D42}"/>
              </a:ext>
            </a:extLst>
          </p:cNvPr>
          <p:cNvSpPr>
            <a:spLocks noChangeArrowheads="1"/>
          </p:cNvSpPr>
          <p:nvPr/>
        </p:nvSpPr>
        <p:spPr bwMode="auto">
          <a:xfrm>
            <a:off x="361538" y="2427651"/>
            <a:ext cx="2776301" cy="2727009"/>
          </a:xfrm>
          <a:prstGeom prst="roundRect">
            <a:avLst>
              <a:gd name="adj" fmla="val 8208"/>
            </a:avLst>
          </a:prstGeom>
          <a:solidFill>
            <a:schemeClr val="bg1"/>
          </a:solidFill>
          <a:ln w="9525" algn="ctr">
            <a:noFill/>
            <a:round/>
            <a:headEnd/>
            <a:tailEnd/>
          </a:ln>
        </p:spPr>
        <p:txBody>
          <a:bodyPr wrap="square" lIns="90488" tIns="44450" rIns="90488" bIns="4445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Key patient inclusion criteria</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en-US" sz="1600" kern="1200" noProof="0" dirty="0">
                <a:solidFill>
                  <a:srgbClr val="FFFFFF"/>
                </a:solidFill>
                <a:latin typeface="Arial" panose="020B0604020202020204"/>
                <a:ea typeface="SimSun" pitchFamily="2" charset="-122"/>
              </a:rPr>
              <a:t>S</a:t>
            </a:r>
            <a:r>
              <a:rPr kumimoji="0" lang="en-US"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tage IB–IIIA NSCLC (TNM 8</a:t>
            </a:r>
            <a:r>
              <a:rPr kumimoji="0" lang="en-US" sz="1600" b="0" i="0" u="none" strike="noStrike" kern="1200" cap="none" spc="0" normalizeH="0" baseline="30000" noProof="0" dirty="0">
                <a:ln>
                  <a:noFill/>
                </a:ln>
                <a:solidFill>
                  <a:srgbClr val="FFFFFF"/>
                </a:solidFill>
                <a:effectLst/>
                <a:uLnTx/>
                <a:uFillTx/>
                <a:latin typeface="Arial" panose="020B0604020202020204"/>
                <a:ea typeface="SimSun" pitchFamily="2" charset="-122"/>
                <a:cs typeface="+mn-cs"/>
                <a:sym typeface="Helvetica"/>
              </a:rPr>
              <a:t>th</a:t>
            </a:r>
            <a:r>
              <a:rPr lang="en-US" sz="1600" kern="1200" dirty="0">
                <a:solidFill>
                  <a:srgbClr val="FFFFFF"/>
                </a:solidFill>
                <a:latin typeface="Arial" panose="020B0604020202020204"/>
                <a:ea typeface="SimSun" pitchFamily="2" charset="-122"/>
              </a:rPr>
              <a:t> </a:t>
            </a:r>
            <a:r>
              <a:rPr kumimoji="0" lang="en-US"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ed.)</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RET-positive</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en-US" sz="1600" kern="1200" noProof="0" dirty="0">
                <a:solidFill>
                  <a:srgbClr val="FFFFFF"/>
                </a:solidFill>
                <a:latin typeface="Arial" panose="020B0604020202020204"/>
                <a:ea typeface="SimSun" pitchFamily="2" charset="-122"/>
              </a:rPr>
              <a:t>Prior surgery or radiotherapy ± chemotherapy</a:t>
            </a:r>
            <a:r>
              <a:rPr kumimoji="0" lang="en-US"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 </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kumimoji="0" lang="en-US"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(n=151)</a:t>
            </a:r>
          </a:p>
        </p:txBody>
      </p:sp>
      <p:sp>
        <p:nvSpPr>
          <p:cNvPr id="10" name="AutoShape 12">
            <a:extLst>
              <a:ext uri="{FF2B5EF4-FFF2-40B4-BE49-F238E27FC236}">
                <a16:creationId xmlns:a16="http://schemas.microsoft.com/office/drawing/2014/main" id="{454745B7-160D-0D45-D06B-70F59F6BDC82}"/>
              </a:ext>
            </a:extLst>
          </p:cNvPr>
          <p:cNvSpPr>
            <a:spLocks noChangeArrowheads="1"/>
          </p:cNvSpPr>
          <p:nvPr/>
        </p:nvSpPr>
        <p:spPr bwMode="auto">
          <a:xfrm>
            <a:off x="4938246" y="4330570"/>
            <a:ext cx="1800000" cy="1039060"/>
          </a:xfrm>
          <a:prstGeom prst="roundRect">
            <a:avLst>
              <a:gd name="adj" fmla="val 16667"/>
            </a:avLst>
          </a:prstGeom>
          <a:solidFill>
            <a:schemeClr val="accent1"/>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Placebo</a:t>
            </a:r>
            <a:br>
              <a:rPr kumimoji="0" lang="en-US"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kumimoji="0" lang="en-US"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(n=76)</a:t>
            </a:r>
          </a:p>
        </p:txBody>
      </p:sp>
      <p:sp>
        <p:nvSpPr>
          <p:cNvPr id="14" name="AutoShape 8">
            <a:extLst>
              <a:ext uri="{FF2B5EF4-FFF2-40B4-BE49-F238E27FC236}">
                <a16:creationId xmlns:a16="http://schemas.microsoft.com/office/drawing/2014/main" id="{A811DEC0-1054-7938-4711-FBD5B7017B94}"/>
              </a:ext>
            </a:extLst>
          </p:cNvPr>
          <p:cNvSpPr>
            <a:spLocks noChangeArrowheads="1"/>
          </p:cNvSpPr>
          <p:nvPr/>
        </p:nvSpPr>
        <p:spPr bwMode="auto">
          <a:xfrm>
            <a:off x="4938154" y="2088898"/>
            <a:ext cx="1800000" cy="1039061"/>
          </a:xfrm>
          <a:prstGeom prst="roundRect">
            <a:avLst>
              <a:gd name="adj" fmla="val 16667"/>
            </a:avLst>
          </a:prstGeom>
          <a:solidFill>
            <a:schemeClr val="accent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err="1">
                <a:ln>
                  <a:noFill/>
                </a:ln>
                <a:solidFill>
                  <a:srgbClr val="FFFFFF"/>
                </a:solidFill>
                <a:effectLst/>
                <a:uLnTx/>
                <a:uFillTx/>
                <a:latin typeface="Arial" panose="020B0604020202020204"/>
                <a:ea typeface="SimSun" pitchFamily="2" charset="-122"/>
                <a:cs typeface="+mn-cs"/>
                <a:sym typeface="Helvetica"/>
              </a:rPr>
              <a:t>Selpercatinib</a:t>
            </a:r>
            <a:r>
              <a:rPr kumimoji="0" lang="en-US" sz="1600" b="1" i="0" u="none" strike="noStrike" kern="1200" cap="none" spc="0" normalizeH="0" baseline="30000" noProof="0" dirty="0" err="1">
                <a:ln>
                  <a:noFill/>
                </a:ln>
                <a:solidFill>
                  <a:srgbClr val="FFFFFF"/>
                </a:solidFill>
                <a:effectLst/>
                <a:uLnTx/>
                <a:uFillTx/>
                <a:latin typeface="Arial" panose="020B0604020202020204"/>
                <a:ea typeface="SimSun" pitchFamily="2" charset="-122"/>
                <a:cs typeface="+mn-cs"/>
                <a:sym typeface="Helvetica"/>
              </a:rPr>
              <a:t>a</a:t>
            </a:r>
            <a:r>
              <a:rPr kumimoji="0" lang="en-US"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 </a:t>
            </a:r>
            <a:r>
              <a:rPr kumimoji="0" lang="en-US" sz="160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PO BID</a:t>
            </a:r>
            <a:br>
              <a:rPr kumimoji="0" lang="en-US"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kumimoji="0" lang="en-US"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(n=75)</a:t>
            </a:r>
          </a:p>
        </p:txBody>
      </p:sp>
      <p:sp>
        <p:nvSpPr>
          <p:cNvPr id="21" name="AutoShape 12">
            <a:extLst>
              <a:ext uri="{FF2B5EF4-FFF2-40B4-BE49-F238E27FC236}">
                <a16:creationId xmlns:a16="http://schemas.microsoft.com/office/drawing/2014/main" id="{D1C2A10B-C969-65CE-8F04-01F4F355EC2A}"/>
              </a:ext>
            </a:extLst>
          </p:cNvPr>
          <p:cNvSpPr>
            <a:spLocks noChangeArrowheads="1"/>
          </p:cNvSpPr>
          <p:nvPr/>
        </p:nvSpPr>
        <p:spPr bwMode="auto">
          <a:xfrm>
            <a:off x="9676977" y="3288857"/>
            <a:ext cx="1800000" cy="1000119"/>
          </a:xfrm>
          <a:prstGeom prst="roundRect">
            <a:avLst>
              <a:gd name="adj" fmla="val 16667"/>
            </a:avLst>
          </a:prstGeom>
          <a:solidFill>
            <a:schemeClr val="tx1"/>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FFFFFF"/>
                </a:solidFill>
                <a:effectLst/>
                <a:uLnTx/>
                <a:uFillTx/>
                <a:latin typeface="Arial" panose="020B0604020202020204"/>
                <a:ea typeface="+mn-ea"/>
                <a:cs typeface="+mn-cs"/>
                <a:sym typeface="Calibri"/>
              </a:rPr>
              <a:t>Treatment completion </a:t>
            </a:r>
            <a:br>
              <a:rPr kumimoji="0" lang="en-US" sz="1600" b="0" i="0" u="none" strike="noStrike" kern="0" cap="none" spc="0" normalizeH="0" baseline="0" noProof="0" dirty="0">
                <a:ln>
                  <a:noFill/>
                </a:ln>
                <a:solidFill>
                  <a:srgbClr val="FFFFFF"/>
                </a:solidFill>
                <a:effectLst/>
                <a:uLnTx/>
                <a:uFillTx/>
                <a:latin typeface="Arial" panose="020B0604020202020204"/>
                <a:ea typeface="+mn-ea"/>
                <a:cs typeface="+mn-cs"/>
                <a:sym typeface="Calibri"/>
              </a:rPr>
            </a:br>
            <a:r>
              <a:rPr kumimoji="0" lang="en-US" sz="1600" b="0" i="0" u="none" strike="noStrike" kern="0" cap="none" spc="0" normalizeH="0" baseline="0" noProof="0" dirty="0">
                <a:ln>
                  <a:noFill/>
                </a:ln>
                <a:solidFill>
                  <a:srgbClr val="FFFFFF"/>
                </a:solidFill>
                <a:effectLst/>
                <a:uLnTx/>
                <a:uFillTx/>
                <a:latin typeface="Arial" panose="020B0604020202020204"/>
                <a:ea typeface="+mn-ea"/>
                <a:cs typeface="+mn-cs"/>
                <a:sym typeface="Calibri"/>
              </a:rPr>
              <a:t>(up to 3 years), </a:t>
            </a:r>
            <a:br>
              <a:rPr kumimoji="0" lang="en-US" sz="1600" b="0" i="0" u="none" strike="noStrike" kern="0" cap="none" spc="0" normalizeH="0" baseline="0" noProof="0" dirty="0">
                <a:ln>
                  <a:noFill/>
                </a:ln>
                <a:solidFill>
                  <a:srgbClr val="FFFFFF"/>
                </a:solidFill>
                <a:effectLst/>
                <a:uLnTx/>
                <a:uFillTx/>
                <a:latin typeface="Arial" panose="020B0604020202020204"/>
                <a:ea typeface="+mn-ea"/>
                <a:cs typeface="+mn-cs"/>
                <a:sym typeface="Calibri"/>
              </a:rPr>
            </a:br>
            <a:r>
              <a:rPr kumimoji="0" lang="en-US" sz="1600" b="0" i="0" u="none" strike="noStrike" kern="0" cap="none" spc="0" normalizeH="0" baseline="0" noProof="0" dirty="0">
                <a:ln>
                  <a:noFill/>
                </a:ln>
                <a:solidFill>
                  <a:srgbClr val="FFFFFF"/>
                </a:solidFill>
                <a:effectLst/>
                <a:uLnTx/>
                <a:uFillTx/>
                <a:latin typeface="Arial" panose="020B0604020202020204"/>
                <a:ea typeface="+mn-ea"/>
                <a:cs typeface="+mn-cs"/>
                <a:sym typeface="Calibri"/>
              </a:rPr>
              <a:t>PD or death</a:t>
            </a:r>
            <a:endParaRPr kumimoji="0" lang="en-US"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p:txBody>
      </p:sp>
      <p:cxnSp>
        <p:nvCxnSpPr>
          <p:cNvPr id="25" name="AutoShape 19">
            <a:extLst>
              <a:ext uri="{FF2B5EF4-FFF2-40B4-BE49-F238E27FC236}">
                <a16:creationId xmlns:a16="http://schemas.microsoft.com/office/drawing/2014/main" id="{28695EC8-6749-B58C-3D46-7DF509DA3967}"/>
              </a:ext>
            </a:extLst>
          </p:cNvPr>
          <p:cNvCxnSpPr>
            <a:cxnSpLocks noChangeShapeType="1"/>
            <a:stCxn id="10" idx="3"/>
            <a:endCxn id="42" idx="1"/>
          </p:cNvCxnSpPr>
          <p:nvPr/>
        </p:nvCxnSpPr>
        <p:spPr bwMode="auto">
          <a:xfrm>
            <a:off x="6738246" y="4850100"/>
            <a:ext cx="1138731" cy="0"/>
          </a:xfrm>
          <a:prstGeom prst="straightConnector1">
            <a:avLst/>
          </a:prstGeom>
          <a:noFill/>
          <a:ln w="38100">
            <a:solidFill>
              <a:schemeClr val="bg1"/>
            </a:solidFill>
            <a:round/>
            <a:headEnd type="none" w="med" len="med"/>
            <a:tailEnd type="triangle" w="med" len="med"/>
          </a:ln>
        </p:spPr>
      </p:cxnSp>
      <p:sp>
        <p:nvSpPr>
          <p:cNvPr id="27" name="Content Placeholder 26">
            <a:extLst>
              <a:ext uri="{FF2B5EF4-FFF2-40B4-BE49-F238E27FC236}">
                <a16:creationId xmlns:a16="http://schemas.microsoft.com/office/drawing/2014/main" id="{E5622D7A-6798-B6F0-8E23-57BF1A29D560}"/>
              </a:ext>
            </a:extLst>
          </p:cNvPr>
          <p:cNvSpPr txBox="1">
            <a:spLocks/>
          </p:cNvSpPr>
          <p:nvPr/>
        </p:nvSpPr>
        <p:spPr bwMode="auto">
          <a:xfrm>
            <a:off x="6697411" y="4380691"/>
            <a:ext cx="1195492" cy="469408"/>
          </a:xfrm>
          <a:prstGeom prst="rect">
            <a:avLst/>
          </a:prstGeom>
          <a:noFill/>
          <a:ln w="9525">
            <a:noFill/>
            <a:miter lim="800000"/>
            <a:headEnd/>
            <a:tailEnd/>
          </a:ln>
        </p:spPr>
        <p:txBody>
          <a:bodyPr/>
          <a:lstStyle/>
          <a:p>
            <a:pPr marR="0" lvl="0" algn="ctr" defTabSz="914400" rtl="0" eaLnBrk="1" fontAlgn="auto" latinLnBrk="0" hangingPunct="0">
              <a:lnSpc>
                <a:spcPct val="100000"/>
              </a:lnSpc>
              <a:spcBef>
                <a:spcPts val="0"/>
              </a:spcBef>
              <a:spcAft>
                <a:spcPts val="400"/>
              </a:spcAft>
              <a:buClrTx/>
              <a:buSzTx/>
              <a:buFontTx/>
              <a:buNone/>
              <a:tabLst/>
              <a:defRPr/>
            </a:pPr>
            <a:r>
              <a:rPr kumimoji="0" lang="en-US" sz="1050" i="0" u="none" strike="noStrike" kern="0" cap="none" spc="0" normalizeH="0" baseline="0" noProof="0" dirty="0">
                <a:ln>
                  <a:noFill/>
                </a:ln>
                <a:solidFill>
                  <a:srgbClr val="363636"/>
                </a:solidFill>
                <a:effectLst/>
                <a:uLnTx/>
                <a:uFillTx/>
                <a:latin typeface="Arial" panose="020B0604020202020204"/>
                <a:ea typeface="+mn-ea"/>
                <a:cs typeface="+mn-cs"/>
                <a:sym typeface="Calibri"/>
              </a:rPr>
              <a:t>Crossover after </a:t>
            </a:r>
            <a:br>
              <a:rPr kumimoji="0" lang="en-US" sz="1050" i="0" u="none" strike="noStrike" kern="0" cap="none" spc="0" normalizeH="0" baseline="0" noProof="0" dirty="0">
                <a:ln>
                  <a:noFill/>
                </a:ln>
                <a:solidFill>
                  <a:srgbClr val="363636"/>
                </a:solidFill>
                <a:effectLst/>
                <a:uLnTx/>
                <a:uFillTx/>
                <a:latin typeface="Arial" panose="020B0604020202020204"/>
                <a:ea typeface="+mn-ea"/>
                <a:cs typeface="+mn-cs"/>
                <a:sym typeface="Calibri"/>
              </a:rPr>
            </a:br>
            <a:r>
              <a:rPr kumimoji="0" lang="en-US" sz="1050" i="0" u="none" strike="noStrike" kern="0" cap="none" spc="0" normalizeH="0" baseline="0" noProof="0" dirty="0">
                <a:ln>
                  <a:noFill/>
                </a:ln>
                <a:solidFill>
                  <a:srgbClr val="363636"/>
                </a:solidFill>
                <a:effectLst/>
                <a:uLnTx/>
                <a:uFillTx/>
                <a:latin typeface="Arial" panose="020B0604020202020204"/>
                <a:ea typeface="+mn-ea"/>
                <a:cs typeface="+mn-cs"/>
                <a:sym typeface="Calibri"/>
              </a:rPr>
              <a:t>PD permitted</a:t>
            </a:r>
          </a:p>
        </p:txBody>
      </p:sp>
      <p:sp>
        <p:nvSpPr>
          <p:cNvPr id="42" name="AutoShape 8">
            <a:extLst>
              <a:ext uri="{FF2B5EF4-FFF2-40B4-BE49-F238E27FC236}">
                <a16:creationId xmlns:a16="http://schemas.microsoft.com/office/drawing/2014/main" id="{D8012670-57C9-C203-6C04-15D736733610}"/>
              </a:ext>
            </a:extLst>
          </p:cNvPr>
          <p:cNvSpPr>
            <a:spLocks noChangeArrowheads="1"/>
          </p:cNvSpPr>
          <p:nvPr/>
        </p:nvSpPr>
        <p:spPr bwMode="auto">
          <a:xfrm>
            <a:off x="7876977" y="4330569"/>
            <a:ext cx="1800000" cy="1039061"/>
          </a:xfrm>
          <a:prstGeom prst="roundRect">
            <a:avLst>
              <a:gd name="adj" fmla="val 16667"/>
            </a:avLst>
          </a:prstGeom>
          <a:solidFill>
            <a:schemeClr val="accent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err="1">
                <a:ln>
                  <a:noFill/>
                </a:ln>
                <a:solidFill>
                  <a:srgbClr val="FFFFFF"/>
                </a:solidFill>
                <a:effectLst/>
                <a:uLnTx/>
                <a:uFillTx/>
                <a:latin typeface="Arial" panose="020B0604020202020204"/>
                <a:ea typeface="SimSun" pitchFamily="2" charset="-122"/>
                <a:cs typeface="+mn-cs"/>
                <a:sym typeface="Helvetica"/>
              </a:rPr>
              <a:t>Selpercatinib</a:t>
            </a:r>
            <a:r>
              <a:rPr kumimoji="0" lang="en-US" sz="1600" b="1" i="0" u="none" strike="noStrike" kern="1200" cap="none" spc="0" normalizeH="0" baseline="30000" noProof="0" dirty="0" err="1">
                <a:ln>
                  <a:noFill/>
                </a:ln>
                <a:solidFill>
                  <a:srgbClr val="FFFFFF"/>
                </a:solidFill>
                <a:effectLst/>
                <a:uLnTx/>
                <a:uFillTx/>
                <a:latin typeface="Arial" panose="020B0604020202020204"/>
                <a:ea typeface="SimSun" pitchFamily="2" charset="-122"/>
                <a:cs typeface="+mn-cs"/>
                <a:sym typeface="Helvetica"/>
              </a:rPr>
              <a:t>a</a:t>
            </a:r>
            <a:r>
              <a:rPr kumimoji="0" lang="en-US"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 </a:t>
            </a:r>
            <a:r>
              <a:rPr kumimoji="0" lang="en-US" sz="160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PO BID</a:t>
            </a:r>
            <a:endParaRPr kumimoji="0" lang="en-US"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p:txBody>
      </p:sp>
      <p:cxnSp>
        <p:nvCxnSpPr>
          <p:cNvPr id="57" name="AutoShape 15">
            <a:extLst>
              <a:ext uri="{FF2B5EF4-FFF2-40B4-BE49-F238E27FC236}">
                <a16:creationId xmlns:a16="http://schemas.microsoft.com/office/drawing/2014/main" id="{22DC9945-EBA5-79C2-D157-E480845A9BE6}"/>
              </a:ext>
            </a:extLst>
          </p:cNvPr>
          <p:cNvCxnSpPr>
            <a:cxnSpLocks noChangeShapeType="1"/>
            <a:stCxn id="14" idx="3"/>
            <a:endCxn id="21" idx="0"/>
          </p:cNvCxnSpPr>
          <p:nvPr/>
        </p:nvCxnSpPr>
        <p:spPr bwMode="auto">
          <a:xfrm>
            <a:off x="6738154" y="2608429"/>
            <a:ext cx="3838823" cy="680428"/>
          </a:xfrm>
          <a:prstGeom prst="bentConnector2">
            <a:avLst/>
          </a:prstGeom>
          <a:noFill/>
          <a:ln w="38100">
            <a:solidFill>
              <a:schemeClr val="bg1"/>
            </a:solidFill>
            <a:miter lim="800000"/>
            <a:headEnd/>
            <a:tailEnd type="triangle" w="med" len="med"/>
          </a:ln>
        </p:spPr>
      </p:cxnSp>
      <p:cxnSp>
        <p:nvCxnSpPr>
          <p:cNvPr id="60" name="AutoShape 15">
            <a:extLst>
              <a:ext uri="{FF2B5EF4-FFF2-40B4-BE49-F238E27FC236}">
                <a16:creationId xmlns:a16="http://schemas.microsoft.com/office/drawing/2014/main" id="{FD268BA4-060D-22D2-159F-D2B24ED9D1C6}"/>
              </a:ext>
            </a:extLst>
          </p:cNvPr>
          <p:cNvCxnSpPr>
            <a:cxnSpLocks noChangeShapeType="1"/>
            <a:stCxn id="42" idx="3"/>
            <a:endCxn id="21" idx="2"/>
          </p:cNvCxnSpPr>
          <p:nvPr/>
        </p:nvCxnSpPr>
        <p:spPr bwMode="auto">
          <a:xfrm flipV="1">
            <a:off x="9676977" y="4288976"/>
            <a:ext cx="900000" cy="561124"/>
          </a:xfrm>
          <a:prstGeom prst="bentConnector2">
            <a:avLst/>
          </a:prstGeom>
          <a:noFill/>
          <a:ln w="38100">
            <a:solidFill>
              <a:schemeClr val="bg1"/>
            </a:solidFill>
            <a:miter lim="800000"/>
            <a:headEnd/>
            <a:tailEnd type="triangle" w="med" len="med"/>
          </a:ln>
        </p:spPr>
      </p:cxnSp>
    </p:spTree>
    <p:extLst>
      <p:ext uri="{BB962C8B-B14F-4D97-AF65-F5344CB8AC3E}">
        <p14:creationId xmlns:p14="http://schemas.microsoft.com/office/powerpoint/2010/main" val="21224450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418BDE-827B-93DB-C48C-A9242F6EB7A1}"/>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873CA171-1D29-51F5-504A-1F15112FF09F}"/>
              </a:ext>
            </a:extLst>
          </p:cNvPr>
          <p:cNvSpPr>
            <a:spLocks noGrp="1"/>
          </p:cNvSpPr>
          <p:nvPr>
            <p:ph type="title"/>
          </p:nvPr>
        </p:nvSpPr>
        <p:spPr>
          <a:xfrm>
            <a:off x="304799" y="107693"/>
            <a:ext cx="11825161" cy="939801"/>
          </a:xfrm>
        </p:spPr>
        <p:txBody>
          <a:bodyPr/>
          <a:lstStyle/>
          <a:p>
            <a:r>
              <a:rPr lang="en-US" noProof="0" dirty="0"/>
              <a:t>LBA3: Event-free survival with adjuvant selpercatinib in stage IB-IIIA RET fusion-positive NSCLC: Primary results of the phase 3 LIBRETTO-432 trial – Goldman JW, et al</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B6789D8D-A2A2-94D0-AE51-35F62ED0969C}"/>
              </a:ext>
            </a:extLst>
          </p:cNvPr>
          <p:cNvSpPr>
            <a:spLocks noGrp="1"/>
          </p:cNvSpPr>
          <p:nvPr>
            <p:ph idx="1"/>
          </p:nvPr>
        </p:nvSpPr>
        <p:spPr>
          <a:xfrm>
            <a:off x="304799" y="1246909"/>
            <a:ext cx="11033761" cy="5055650"/>
          </a:xfrm>
        </p:spPr>
        <p:txBody>
          <a:bodyPr/>
          <a:lstStyle/>
          <a:p>
            <a:r>
              <a:rPr lang="en-US" b="1" noProof="0" dirty="0">
                <a:latin typeface="Arial" panose="020B0604020202020204" pitchFamily="34" charset="0"/>
                <a:cs typeface="Arial" panose="020B0604020202020204" pitchFamily="34" charset="0"/>
              </a:rPr>
              <a:t>Key </a:t>
            </a:r>
            <a:r>
              <a:rPr lang="en-US" b="1" noProof="0" dirty="0">
                <a:solidFill>
                  <a:srgbClr val="000000"/>
                </a:solidFill>
                <a:latin typeface="Arial" panose="020B0604020202020204" pitchFamily="34" charset="0"/>
                <a:cs typeface="Arial" panose="020B0604020202020204" pitchFamily="34" charset="0"/>
              </a:rPr>
              <a:t>resul</a:t>
            </a:r>
            <a:r>
              <a:rPr lang="en-US" b="1" noProof="0" dirty="0">
                <a:solidFill>
                  <a:srgbClr val="363636"/>
                </a:solidFill>
                <a:latin typeface="Arial" panose="020B0604020202020204" pitchFamily="34" charset="0"/>
                <a:cs typeface="Arial" panose="020B0604020202020204" pitchFamily="34" charset="0"/>
              </a:rPr>
              <a:t>t</a:t>
            </a:r>
            <a:r>
              <a:rPr lang="en-US" b="1" noProof="0" dirty="0">
                <a:latin typeface="Arial" panose="020B0604020202020204" pitchFamily="34" charset="0"/>
                <a:cs typeface="Arial" panose="020B0604020202020204" pitchFamily="34" charset="0"/>
              </a:rPr>
              <a:t>s</a:t>
            </a:r>
          </a:p>
        </p:txBody>
      </p:sp>
      <p:sp>
        <p:nvSpPr>
          <p:cNvPr id="30" name="Text Placeholder 4">
            <a:extLst>
              <a:ext uri="{FF2B5EF4-FFF2-40B4-BE49-F238E27FC236}">
                <a16:creationId xmlns:a16="http://schemas.microsoft.com/office/drawing/2014/main" id="{50FD8371-80CC-F8A9-BD3D-319FB92E5A30}"/>
              </a:ext>
            </a:extLst>
          </p:cNvPr>
          <p:cNvSpPr>
            <a:spLocks noGrp="1"/>
          </p:cNvSpPr>
          <p:nvPr>
            <p:ph type="body" sz="quarter" idx="11"/>
          </p:nvPr>
        </p:nvSpPr>
        <p:spPr>
          <a:xfrm>
            <a:off x="6379633" y="6521312"/>
            <a:ext cx="5507567" cy="200025"/>
          </a:xfrm>
        </p:spPr>
        <p:txBody>
          <a:bodyPr/>
          <a:lstStyle/>
          <a:p>
            <a:pPr lvl="0">
              <a:buClr>
                <a:srgbClr val="002850"/>
              </a:buClr>
              <a:defRPr/>
            </a:pPr>
            <a:r>
              <a:rPr lang="en-US" noProof="0" dirty="0">
                <a:solidFill>
                  <a:srgbClr val="363636"/>
                </a:solidFill>
              </a:rPr>
              <a:t>Goldman JW</a:t>
            </a:r>
            <a:r>
              <a:rPr lang="en-US" noProof="0" dirty="0">
                <a:solidFill>
                  <a:srgbClr val="363636"/>
                </a:solidFill>
                <a:sym typeface="Calibri"/>
              </a:rPr>
              <a:t>, et al. J Clin Oncol 2026;44(suppl):</a:t>
            </a:r>
            <a:r>
              <a:rPr lang="en-US" noProof="0" dirty="0" err="1">
                <a:solidFill>
                  <a:srgbClr val="363636"/>
                </a:solidFill>
                <a:sym typeface="Calibri"/>
              </a:rPr>
              <a:t>Abstr</a:t>
            </a:r>
            <a:r>
              <a:rPr lang="en-US" noProof="0" dirty="0">
                <a:solidFill>
                  <a:srgbClr val="363636"/>
                </a:solidFill>
                <a:sym typeface="Calibri"/>
              </a:rPr>
              <a:t> </a:t>
            </a:r>
            <a:r>
              <a:rPr lang="en-US" noProof="0" dirty="0">
                <a:solidFill>
                  <a:srgbClr val="363636"/>
                </a:solidFill>
              </a:rPr>
              <a:t>LBA3</a:t>
            </a:r>
            <a:endParaRPr lang="en-US" noProof="0" dirty="0">
              <a:solidFill>
                <a:srgbClr val="363636"/>
              </a:solidFill>
              <a:sym typeface="Calibri"/>
            </a:endParaRPr>
          </a:p>
        </p:txBody>
      </p:sp>
      <p:sp>
        <p:nvSpPr>
          <p:cNvPr id="2" name="TextBox 1">
            <a:extLst>
              <a:ext uri="{FF2B5EF4-FFF2-40B4-BE49-F238E27FC236}">
                <a16:creationId xmlns:a16="http://schemas.microsoft.com/office/drawing/2014/main" id="{F9D4B880-E791-CB16-784E-BFFC1B448B79}"/>
              </a:ext>
            </a:extLst>
          </p:cNvPr>
          <p:cNvSpPr txBox="1"/>
          <p:nvPr/>
        </p:nvSpPr>
        <p:spPr>
          <a:xfrm>
            <a:off x="1387752" y="1568483"/>
            <a:ext cx="4132863" cy="338554"/>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Investigator-assessed EFS (stage II–IIIA)</a:t>
            </a:r>
          </a:p>
        </p:txBody>
      </p:sp>
      <p:graphicFrame>
        <p:nvGraphicFramePr>
          <p:cNvPr id="9" name="Table 8">
            <a:extLst>
              <a:ext uri="{FF2B5EF4-FFF2-40B4-BE49-F238E27FC236}">
                <a16:creationId xmlns:a16="http://schemas.microsoft.com/office/drawing/2014/main" id="{EFB4D641-0A16-C981-0B22-176F9AE8A126}"/>
              </a:ext>
            </a:extLst>
          </p:cNvPr>
          <p:cNvGraphicFramePr>
            <a:graphicFrameLocks noGrp="1"/>
          </p:cNvGraphicFramePr>
          <p:nvPr>
            <p:extLst>
              <p:ext uri="{D42A27DB-BD31-4B8C-83A1-F6EECF244321}">
                <p14:modId xmlns:p14="http://schemas.microsoft.com/office/powerpoint/2010/main" val="3192580233"/>
              </p:ext>
            </p:extLst>
          </p:nvPr>
        </p:nvGraphicFramePr>
        <p:xfrm>
          <a:off x="997701" y="1967253"/>
          <a:ext cx="4912955" cy="1126200"/>
        </p:xfrm>
        <a:graphic>
          <a:graphicData uri="http://schemas.openxmlformats.org/drawingml/2006/table">
            <a:tbl>
              <a:tblPr firstRow="1" bandRow="1">
                <a:tableStyleId>{69012ECD-51FC-41F1-AA8D-1B2483CD663E}</a:tableStyleId>
              </a:tblPr>
              <a:tblGrid>
                <a:gridCol w="2158190">
                  <a:extLst>
                    <a:ext uri="{9D8B030D-6E8A-4147-A177-3AD203B41FA5}">
                      <a16:colId xmlns:a16="http://schemas.microsoft.com/office/drawing/2014/main" val="2828410787"/>
                    </a:ext>
                  </a:extLst>
                </a:gridCol>
                <a:gridCol w="1274228">
                  <a:extLst>
                    <a:ext uri="{9D8B030D-6E8A-4147-A177-3AD203B41FA5}">
                      <a16:colId xmlns:a16="http://schemas.microsoft.com/office/drawing/2014/main" val="2235015851"/>
                    </a:ext>
                  </a:extLst>
                </a:gridCol>
                <a:gridCol w="1480537">
                  <a:extLst>
                    <a:ext uri="{9D8B030D-6E8A-4147-A177-3AD203B41FA5}">
                      <a16:colId xmlns:a16="http://schemas.microsoft.com/office/drawing/2014/main" val="3509603340"/>
                    </a:ext>
                  </a:extLst>
                </a:gridCol>
              </a:tblGrid>
              <a:tr h="0">
                <a:tc>
                  <a:txBody>
                    <a:bodyPr/>
                    <a:lstStyle/>
                    <a:p>
                      <a:endParaRPr lang="en-US" sz="1100" noProof="0" dirty="0">
                        <a:solidFill>
                          <a:srgbClr val="000000"/>
                        </a:solidFill>
                      </a:endParaRPr>
                    </a:p>
                  </a:txBody>
                  <a:tcPr marL="36000" marR="36000" marT="36000" marB="36000" anchor="ctr"/>
                </a:tc>
                <a:tc>
                  <a:txBody>
                    <a:bodyPr/>
                    <a:lstStyle/>
                    <a:p>
                      <a:pPr algn="ctr"/>
                      <a:r>
                        <a:rPr lang="en-US" sz="1100" noProof="0" dirty="0">
                          <a:solidFill>
                            <a:schemeClr val="tx2"/>
                          </a:solidFill>
                        </a:rPr>
                        <a:t>Selpercatinib</a:t>
                      </a:r>
                    </a:p>
                    <a:p>
                      <a:pPr algn="ctr"/>
                      <a:r>
                        <a:rPr lang="en-US" sz="1100" noProof="0" dirty="0">
                          <a:solidFill>
                            <a:schemeClr val="tx2"/>
                          </a:solidFill>
                        </a:rPr>
                        <a:t>(n=54)</a:t>
                      </a:r>
                    </a:p>
                  </a:txBody>
                  <a:tcPr marL="36000" marR="36000" marT="36000" marB="36000" anchor="ctr"/>
                </a:tc>
                <a:tc>
                  <a:txBody>
                    <a:bodyPr/>
                    <a:lstStyle/>
                    <a:p>
                      <a:pPr algn="ctr"/>
                      <a:r>
                        <a:rPr lang="en-US" sz="1100" noProof="0" dirty="0">
                          <a:solidFill>
                            <a:schemeClr val="tx2"/>
                          </a:solidFill>
                        </a:rPr>
                        <a:t>Placebo</a:t>
                      </a:r>
                    </a:p>
                    <a:p>
                      <a:pPr algn="ctr"/>
                      <a:r>
                        <a:rPr lang="en-US" sz="1100" noProof="0" dirty="0">
                          <a:solidFill>
                            <a:schemeClr val="tx2"/>
                          </a:solidFill>
                        </a:rPr>
                        <a:t>(n=55)</a:t>
                      </a:r>
                    </a:p>
                  </a:txBody>
                  <a:tcPr marL="36000" marR="36000" marT="36000" marB="36000" anchor="ctr"/>
                </a:tc>
                <a:extLst>
                  <a:ext uri="{0D108BD9-81ED-4DB2-BD59-A6C34878D82A}">
                    <a16:rowId xmlns:a16="http://schemas.microsoft.com/office/drawing/2014/main" val="1170812184"/>
                  </a:ext>
                </a:extLst>
              </a:tr>
              <a:tr h="0">
                <a:tc>
                  <a:txBody>
                    <a:bodyPr/>
                    <a:lstStyle/>
                    <a:p>
                      <a:r>
                        <a:rPr lang="en-US" sz="1100" noProof="0" dirty="0">
                          <a:solidFill>
                            <a:srgbClr val="000000"/>
                          </a:solidFill>
                        </a:rPr>
                        <a:t>Events, n</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kern="1200" noProof="0" dirty="0">
                          <a:solidFill>
                            <a:srgbClr val="000000"/>
                          </a:solidFill>
                          <a:latin typeface="+mn-lt"/>
                          <a:ea typeface="+mn-ea"/>
                          <a:cs typeface="+mn-cs"/>
                        </a:rPr>
                        <a:t>4</a:t>
                      </a:r>
                    </a:p>
                  </a:txBody>
                  <a:tcPr marL="36000" marR="36000" marT="36000" marB="36000" anchor="ctr">
                    <a:solidFill>
                      <a:schemeClr val="tx2"/>
                    </a:solidFill>
                  </a:tcPr>
                </a:tc>
                <a:tc>
                  <a:txBody>
                    <a:bodyPr/>
                    <a:lstStyle/>
                    <a:p>
                      <a:pPr algn="ctr"/>
                      <a:r>
                        <a:rPr lang="en-US" sz="1100" kern="1200" noProof="0" dirty="0">
                          <a:solidFill>
                            <a:srgbClr val="000000"/>
                          </a:solidFill>
                          <a:latin typeface="+mn-lt"/>
                          <a:ea typeface="+mn-ea"/>
                          <a:cs typeface="+mn-cs"/>
                        </a:rPr>
                        <a:t>19</a:t>
                      </a:r>
                    </a:p>
                  </a:txBody>
                  <a:tcPr marL="36000" marR="36000" marT="36000" marB="36000" anchor="ctr">
                    <a:solidFill>
                      <a:schemeClr val="tx2"/>
                    </a:solidFill>
                  </a:tcPr>
                </a:tc>
                <a:extLst>
                  <a:ext uri="{0D108BD9-81ED-4DB2-BD59-A6C34878D82A}">
                    <a16:rowId xmlns:a16="http://schemas.microsoft.com/office/drawing/2014/main" val="3422577038"/>
                  </a:ext>
                </a:extLst>
              </a:tr>
              <a:tr h="0">
                <a:tc>
                  <a:txBody>
                    <a:bodyPr/>
                    <a:lstStyle/>
                    <a:p>
                      <a:r>
                        <a:rPr lang="en-US" sz="1100" noProof="0" dirty="0">
                          <a:solidFill>
                            <a:srgbClr val="000000"/>
                          </a:solidFill>
                        </a:rPr>
                        <a:t>24-month EFS, rate (95%CI)</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kern="1200" noProof="0" dirty="0">
                          <a:solidFill>
                            <a:srgbClr val="000000"/>
                          </a:solidFill>
                          <a:latin typeface="+mn-lt"/>
                          <a:ea typeface="+mn-ea"/>
                          <a:cs typeface="+mn-cs"/>
                        </a:rPr>
                        <a:t>91.5 (75.4, 97.2)</a:t>
                      </a:r>
                    </a:p>
                  </a:txBody>
                  <a:tcPr marL="36000" marR="36000" marT="36000" marB="36000" anchor="ctr">
                    <a:solidFill>
                      <a:schemeClr val="tx2"/>
                    </a:solidFill>
                  </a:tcPr>
                </a:tc>
                <a:tc>
                  <a:txBody>
                    <a:bodyPr/>
                    <a:lstStyle/>
                    <a:p>
                      <a:pPr algn="ctr"/>
                      <a:r>
                        <a:rPr lang="en-US" sz="1100" kern="1200" noProof="0" dirty="0">
                          <a:solidFill>
                            <a:srgbClr val="000000"/>
                          </a:solidFill>
                          <a:latin typeface="+mn-lt"/>
                          <a:ea typeface="+mn-ea"/>
                          <a:cs typeface="+mn-cs"/>
                        </a:rPr>
                        <a:t>61.1 (44.2, 74.3)</a:t>
                      </a:r>
                    </a:p>
                  </a:txBody>
                  <a:tcPr marL="36000" marR="36000" marT="36000" marB="36000" anchor="ctr">
                    <a:solidFill>
                      <a:schemeClr val="tx2"/>
                    </a:solidFill>
                  </a:tcPr>
                </a:tc>
                <a:extLst>
                  <a:ext uri="{0D108BD9-81ED-4DB2-BD59-A6C34878D82A}">
                    <a16:rowId xmlns:a16="http://schemas.microsoft.com/office/drawing/2014/main" val="290888820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noProof="0" dirty="0">
                          <a:solidFill>
                            <a:srgbClr val="000000"/>
                          </a:solidFill>
                        </a:rPr>
                        <a:t>HR (95%CI); p-value</a:t>
                      </a:r>
                    </a:p>
                  </a:txBody>
                  <a:tcPr marL="36000" marR="36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kern="1200" noProof="0" dirty="0">
                          <a:solidFill>
                            <a:srgbClr val="000000"/>
                          </a:solidFill>
                          <a:latin typeface="+mn-lt"/>
                          <a:ea typeface="+mn-ea"/>
                          <a:cs typeface="+mn-cs"/>
                        </a:rPr>
                        <a:t>0.172 (0.058, 0.509); 0.0003</a:t>
                      </a:r>
                    </a:p>
                  </a:txBody>
                  <a:tcPr marL="36000" marR="36000" marT="36000" marB="36000" anchor="ctr">
                    <a:solidFill>
                      <a:schemeClr val="tx2"/>
                    </a:solidFill>
                  </a:tcPr>
                </a:tc>
                <a:tc hMerge="1">
                  <a:txBody>
                    <a:bodyPr/>
                    <a:lstStyle/>
                    <a:p>
                      <a:pPr algn="ctr"/>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sp>
        <p:nvSpPr>
          <p:cNvPr id="13" name="TextBox 12">
            <a:extLst>
              <a:ext uri="{FF2B5EF4-FFF2-40B4-BE49-F238E27FC236}">
                <a16:creationId xmlns:a16="http://schemas.microsoft.com/office/drawing/2014/main" id="{1F3F7B9C-601E-1C51-18B1-8C25A440E1A4}"/>
              </a:ext>
            </a:extLst>
          </p:cNvPr>
          <p:cNvSpPr txBox="1"/>
          <p:nvPr/>
        </p:nvSpPr>
        <p:spPr>
          <a:xfrm>
            <a:off x="7110964" y="1563982"/>
            <a:ext cx="4222631" cy="338554"/>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Investigator-assessed EFS (stage IB–IIIA)</a:t>
            </a:r>
          </a:p>
        </p:txBody>
      </p:sp>
      <p:graphicFrame>
        <p:nvGraphicFramePr>
          <p:cNvPr id="14" name="Table 13">
            <a:extLst>
              <a:ext uri="{FF2B5EF4-FFF2-40B4-BE49-F238E27FC236}">
                <a16:creationId xmlns:a16="http://schemas.microsoft.com/office/drawing/2014/main" id="{335A3712-DD2F-94D1-D27A-5A0AEA445E0C}"/>
              </a:ext>
            </a:extLst>
          </p:cNvPr>
          <p:cNvGraphicFramePr>
            <a:graphicFrameLocks noGrp="1"/>
          </p:cNvGraphicFramePr>
          <p:nvPr>
            <p:extLst>
              <p:ext uri="{D42A27DB-BD31-4B8C-83A1-F6EECF244321}">
                <p14:modId xmlns:p14="http://schemas.microsoft.com/office/powerpoint/2010/main" val="2576298934"/>
              </p:ext>
            </p:extLst>
          </p:nvPr>
        </p:nvGraphicFramePr>
        <p:xfrm>
          <a:off x="6588354" y="1962752"/>
          <a:ext cx="5267850" cy="1354800"/>
        </p:xfrm>
        <a:graphic>
          <a:graphicData uri="http://schemas.openxmlformats.org/drawingml/2006/table">
            <a:tbl>
              <a:tblPr firstRow="1" bandRow="1">
                <a:tableStyleId>{69012ECD-51FC-41F1-AA8D-1B2483CD663E}</a:tableStyleId>
              </a:tblPr>
              <a:tblGrid>
                <a:gridCol w="2367525">
                  <a:extLst>
                    <a:ext uri="{9D8B030D-6E8A-4147-A177-3AD203B41FA5}">
                      <a16:colId xmlns:a16="http://schemas.microsoft.com/office/drawing/2014/main" val="2828410787"/>
                    </a:ext>
                  </a:extLst>
                </a:gridCol>
                <a:gridCol w="1419788">
                  <a:extLst>
                    <a:ext uri="{9D8B030D-6E8A-4147-A177-3AD203B41FA5}">
                      <a16:colId xmlns:a16="http://schemas.microsoft.com/office/drawing/2014/main" val="2235015851"/>
                    </a:ext>
                  </a:extLst>
                </a:gridCol>
                <a:gridCol w="1480537">
                  <a:extLst>
                    <a:ext uri="{9D8B030D-6E8A-4147-A177-3AD203B41FA5}">
                      <a16:colId xmlns:a16="http://schemas.microsoft.com/office/drawing/2014/main" val="3509603340"/>
                    </a:ext>
                  </a:extLst>
                </a:gridCol>
              </a:tblGrid>
              <a:tr h="0">
                <a:tc>
                  <a:txBody>
                    <a:bodyPr/>
                    <a:lstStyle/>
                    <a:p>
                      <a:endParaRPr lang="en-US" sz="1400" noProof="0" dirty="0">
                        <a:solidFill>
                          <a:srgbClr val="000000"/>
                        </a:solidFill>
                      </a:endParaRPr>
                    </a:p>
                  </a:txBody>
                  <a:tcPr marL="36000" marR="36000" marT="36000" marB="36000" anchor="ctr"/>
                </a:tc>
                <a:tc>
                  <a:txBody>
                    <a:bodyPr/>
                    <a:lstStyle/>
                    <a:p>
                      <a:pPr algn="ctr"/>
                      <a:r>
                        <a:rPr lang="en-US" sz="1400" noProof="0" dirty="0">
                          <a:solidFill>
                            <a:schemeClr val="tx2"/>
                          </a:solidFill>
                        </a:rPr>
                        <a:t>Selpercatinib</a:t>
                      </a:r>
                    </a:p>
                    <a:p>
                      <a:pPr algn="ctr"/>
                      <a:r>
                        <a:rPr lang="en-US" sz="1400" noProof="0" dirty="0">
                          <a:solidFill>
                            <a:schemeClr val="tx2"/>
                          </a:solidFill>
                        </a:rPr>
                        <a:t>(n=75)</a:t>
                      </a:r>
                    </a:p>
                  </a:txBody>
                  <a:tcPr marL="36000" marR="36000" marT="36000" marB="36000" anchor="ctr"/>
                </a:tc>
                <a:tc>
                  <a:txBody>
                    <a:bodyPr/>
                    <a:lstStyle/>
                    <a:p>
                      <a:pPr algn="ctr"/>
                      <a:r>
                        <a:rPr lang="en-US" sz="1400" noProof="0" dirty="0">
                          <a:solidFill>
                            <a:schemeClr val="tx2"/>
                          </a:solidFill>
                        </a:rPr>
                        <a:t>Placebo</a:t>
                      </a:r>
                    </a:p>
                    <a:p>
                      <a:pPr algn="ctr"/>
                      <a:r>
                        <a:rPr lang="en-US" sz="1400" noProof="0" dirty="0">
                          <a:solidFill>
                            <a:schemeClr val="tx2"/>
                          </a:solidFill>
                        </a:rPr>
                        <a:t>(n=76)</a:t>
                      </a:r>
                    </a:p>
                  </a:txBody>
                  <a:tcPr marL="36000" marR="36000" marT="36000" marB="36000" anchor="ctr"/>
                </a:tc>
                <a:extLst>
                  <a:ext uri="{0D108BD9-81ED-4DB2-BD59-A6C34878D82A}">
                    <a16:rowId xmlns:a16="http://schemas.microsoft.com/office/drawing/2014/main" val="1170812184"/>
                  </a:ext>
                </a:extLst>
              </a:tr>
              <a:tr h="0">
                <a:tc>
                  <a:txBody>
                    <a:bodyPr/>
                    <a:lstStyle/>
                    <a:p>
                      <a:r>
                        <a:rPr lang="en-US" sz="1400" noProof="0" dirty="0">
                          <a:solidFill>
                            <a:srgbClr val="000000"/>
                          </a:solidFill>
                        </a:rPr>
                        <a:t>Events, n</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kern="1200" noProof="0" dirty="0">
                          <a:solidFill>
                            <a:srgbClr val="000000"/>
                          </a:solidFill>
                          <a:latin typeface="+mn-lt"/>
                          <a:ea typeface="+mn-ea"/>
                          <a:cs typeface="+mn-cs"/>
                        </a:rPr>
                        <a:t>4</a:t>
                      </a:r>
                    </a:p>
                  </a:txBody>
                  <a:tcPr marL="36000" marR="36000" marT="36000" marB="36000" anchor="ctr">
                    <a:solidFill>
                      <a:schemeClr val="tx2"/>
                    </a:solidFill>
                  </a:tcPr>
                </a:tc>
                <a:tc>
                  <a:txBody>
                    <a:bodyPr/>
                    <a:lstStyle/>
                    <a:p>
                      <a:pPr algn="ctr"/>
                      <a:r>
                        <a:rPr lang="en-US" sz="1400" kern="1200" noProof="0" dirty="0">
                          <a:solidFill>
                            <a:srgbClr val="000000"/>
                          </a:solidFill>
                          <a:latin typeface="+mn-lt"/>
                          <a:ea typeface="+mn-ea"/>
                          <a:cs typeface="+mn-cs"/>
                        </a:rPr>
                        <a:t>20</a:t>
                      </a:r>
                    </a:p>
                  </a:txBody>
                  <a:tcPr marL="36000" marR="36000" marT="36000" marB="36000" anchor="ctr">
                    <a:solidFill>
                      <a:schemeClr val="tx2"/>
                    </a:solidFill>
                  </a:tcPr>
                </a:tc>
                <a:extLst>
                  <a:ext uri="{0D108BD9-81ED-4DB2-BD59-A6C34878D82A}">
                    <a16:rowId xmlns:a16="http://schemas.microsoft.com/office/drawing/2014/main" val="3422577038"/>
                  </a:ext>
                </a:extLst>
              </a:tr>
              <a:tr h="0">
                <a:tc>
                  <a:txBody>
                    <a:bodyPr/>
                    <a:lstStyle/>
                    <a:p>
                      <a:r>
                        <a:rPr lang="en-US" sz="1400" noProof="0" dirty="0">
                          <a:solidFill>
                            <a:srgbClr val="000000"/>
                          </a:solidFill>
                        </a:rPr>
                        <a:t>24-month EFS, rate (95%CI)</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kern="1200" noProof="0" dirty="0">
                          <a:solidFill>
                            <a:srgbClr val="000000"/>
                          </a:solidFill>
                          <a:latin typeface="+mn-lt"/>
                          <a:ea typeface="+mn-ea"/>
                          <a:cs typeface="+mn-cs"/>
                        </a:rPr>
                        <a:t>93.8 (81.5, 98.0)</a:t>
                      </a:r>
                    </a:p>
                  </a:txBody>
                  <a:tcPr marL="36000" marR="36000" marT="36000" marB="36000" anchor="ctr">
                    <a:solidFill>
                      <a:schemeClr val="tx2"/>
                    </a:solidFill>
                  </a:tcPr>
                </a:tc>
                <a:tc>
                  <a:txBody>
                    <a:bodyPr/>
                    <a:lstStyle/>
                    <a:p>
                      <a:pPr algn="ctr"/>
                      <a:r>
                        <a:rPr lang="en-US" sz="1400" kern="1200" noProof="0" dirty="0">
                          <a:solidFill>
                            <a:srgbClr val="000000"/>
                          </a:solidFill>
                          <a:latin typeface="+mn-lt"/>
                          <a:ea typeface="+mn-ea"/>
                          <a:cs typeface="+mn-cs"/>
                        </a:rPr>
                        <a:t>69.6 (55.5, 80.1)</a:t>
                      </a:r>
                    </a:p>
                  </a:txBody>
                  <a:tcPr marL="36000" marR="36000" marT="36000" marB="36000" anchor="ctr">
                    <a:solidFill>
                      <a:schemeClr val="tx2"/>
                    </a:solidFill>
                  </a:tcPr>
                </a:tc>
                <a:extLst>
                  <a:ext uri="{0D108BD9-81ED-4DB2-BD59-A6C34878D82A}">
                    <a16:rowId xmlns:a16="http://schemas.microsoft.com/office/drawing/2014/main" val="290888820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noProof="0" dirty="0">
                          <a:solidFill>
                            <a:srgbClr val="000000"/>
                          </a:solidFill>
                        </a:rPr>
                        <a:t>HR (95%CI); p-value</a:t>
                      </a:r>
                    </a:p>
                  </a:txBody>
                  <a:tcPr marL="36000" marR="36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kern="1200" noProof="0" dirty="0">
                          <a:solidFill>
                            <a:srgbClr val="000000"/>
                          </a:solidFill>
                          <a:latin typeface="+mn-lt"/>
                          <a:ea typeface="+mn-ea"/>
                          <a:cs typeface="+mn-cs"/>
                        </a:rPr>
                        <a:t>0.165 (0.056, 0.485); 0.0002</a:t>
                      </a:r>
                    </a:p>
                  </a:txBody>
                  <a:tcPr marL="36000" marR="36000" marT="36000" marB="36000" anchor="ctr">
                    <a:solidFill>
                      <a:schemeClr val="tx2"/>
                    </a:solidFill>
                  </a:tcPr>
                </a:tc>
                <a:tc hMerge="1">
                  <a:txBody>
                    <a:bodyPr/>
                    <a:lstStyle/>
                    <a:p>
                      <a:pPr algn="ctr"/>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sp>
        <p:nvSpPr>
          <p:cNvPr id="15" name="TextBox 14">
            <a:extLst>
              <a:ext uri="{FF2B5EF4-FFF2-40B4-BE49-F238E27FC236}">
                <a16:creationId xmlns:a16="http://schemas.microsoft.com/office/drawing/2014/main" id="{EB1D5C26-BA19-D960-EF55-97F58D7E9052}"/>
              </a:ext>
            </a:extLst>
          </p:cNvPr>
          <p:cNvSpPr txBox="1"/>
          <p:nvPr/>
        </p:nvSpPr>
        <p:spPr>
          <a:xfrm>
            <a:off x="8364517" y="3830004"/>
            <a:ext cx="1715534" cy="338554"/>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Overall survival</a:t>
            </a:r>
          </a:p>
        </p:txBody>
      </p:sp>
      <p:graphicFrame>
        <p:nvGraphicFramePr>
          <p:cNvPr id="16" name="Table 15">
            <a:extLst>
              <a:ext uri="{FF2B5EF4-FFF2-40B4-BE49-F238E27FC236}">
                <a16:creationId xmlns:a16="http://schemas.microsoft.com/office/drawing/2014/main" id="{9E69B5C7-4385-F733-F2CF-B5A0A2D4A7DB}"/>
              </a:ext>
            </a:extLst>
          </p:cNvPr>
          <p:cNvGraphicFramePr>
            <a:graphicFrameLocks noGrp="1"/>
          </p:cNvGraphicFramePr>
          <p:nvPr>
            <p:extLst>
              <p:ext uri="{D42A27DB-BD31-4B8C-83A1-F6EECF244321}">
                <p14:modId xmlns:p14="http://schemas.microsoft.com/office/powerpoint/2010/main" val="1112002757"/>
              </p:ext>
            </p:extLst>
          </p:nvPr>
        </p:nvGraphicFramePr>
        <p:xfrm>
          <a:off x="6595956" y="4228774"/>
          <a:ext cx="5252646" cy="1640160"/>
        </p:xfrm>
        <a:graphic>
          <a:graphicData uri="http://schemas.openxmlformats.org/drawingml/2006/table">
            <a:tbl>
              <a:tblPr firstRow="1" bandRow="1">
                <a:tableStyleId>{69012ECD-51FC-41F1-AA8D-1B2483CD663E}</a:tableStyleId>
              </a:tblPr>
              <a:tblGrid>
                <a:gridCol w="2288150">
                  <a:extLst>
                    <a:ext uri="{9D8B030D-6E8A-4147-A177-3AD203B41FA5}">
                      <a16:colId xmlns:a16="http://schemas.microsoft.com/office/drawing/2014/main" val="2828410787"/>
                    </a:ext>
                  </a:extLst>
                </a:gridCol>
                <a:gridCol w="1482248">
                  <a:extLst>
                    <a:ext uri="{9D8B030D-6E8A-4147-A177-3AD203B41FA5}">
                      <a16:colId xmlns:a16="http://schemas.microsoft.com/office/drawing/2014/main" val="2235015851"/>
                    </a:ext>
                  </a:extLst>
                </a:gridCol>
                <a:gridCol w="1482248">
                  <a:extLst>
                    <a:ext uri="{9D8B030D-6E8A-4147-A177-3AD203B41FA5}">
                      <a16:colId xmlns:a16="http://schemas.microsoft.com/office/drawing/2014/main" val="3509603340"/>
                    </a:ext>
                  </a:extLst>
                </a:gridCol>
              </a:tblGrid>
              <a:tr h="0">
                <a:tc>
                  <a:txBody>
                    <a:bodyPr/>
                    <a:lstStyle/>
                    <a:p>
                      <a:endParaRPr lang="en-US" sz="1400" noProof="0" dirty="0">
                        <a:solidFill>
                          <a:srgbClr val="000000"/>
                        </a:solidFill>
                      </a:endParaRPr>
                    </a:p>
                  </a:txBody>
                  <a:tcPr marL="36000" marR="36000" marT="36000" marB="36000" anchor="ctr"/>
                </a:tc>
                <a:tc>
                  <a:txBody>
                    <a:bodyPr/>
                    <a:lstStyle/>
                    <a:p>
                      <a:pPr algn="ctr"/>
                      <a:r>
                        <a:rPr lang="en-US" sz="1400" noProof="0" dirty="0">
                          <a:solidFill>
                            <a:schemeClr val="tx2"/>
                          </a:solidFill>
                        </a:rPr>
                        <a:t>Selpercatinib</a:t>
                      </a:r>
                    </a:p>
                    <a:p>
                      <a:pPr algn="ctr"/>
                      <a:r>
                        <a:rPr lang="en-US" sz="1400" noProof="0" dirty="0">
                          <a:solidFill>
                            <a:schemeClr val="tx2"/>
                          </a:solidFill>
                        </a:rPr>
                        <a:t>(n=54)</a:t>
                      </a:r>
                    </a:p>
                  </a:txBody>
                  <a:tcPr marL="36000" marR="36000" marT="36000" marB="36000" anchor="ctr"/>
                </a:tc>
                <a:tc>
                  <a:txBody>
                    <a:bodyPr/>
                    <a:lstStyle/>
                    <a:p>
                      <a:pPr algn="ctr"/>
                      <a:r>
                        <a:rPr lang="en-US" sz="1400" noProof="0" dirty="0">
                          <a:solidFill>
                            <a:schemeClr val="tx2"/>
                          </a:solidFill>
                        </a:rPr>
                        <a:t>Placebo</a:t>
                      </a:r>
                    </a:p>
                    <a:p>
                      <a:pPr algn="ctr"/>
                      <a:r>
                        <a:rPr lang="en-US" sz="1400" noProof="0" dirty="0">
                          <a:solidFill>
                            <a:schemeClr val="tx2"/>
                          </a:solidFill>
                        </a:rPr>
                        <a:t>(n=55)</a:t>
                      </a:r>
                    </a:p>
                  </a:txBody>
                  <a:tcPr marL="36000" marR="36000" marT="36000" marB="36000" anchor="ctr"/>
                </a:tc>
                <a:extLst>
                  <a:ext uri="{0D108BD9-81ED-4DB2-BD59-A6C34878D82A}">
                    <a16:rowId xmlns:a16="http://schemas.microsoft.com/office/drawing/2014/main" val="1170812184"/>
                  </a:ext>
                </a:extLst>
              </a:tr>
              <a:tr h="0">
                <a:tc>
                  <a:txBody>
                    <a:bodyPr/>
                    <a:lstStyle/>
                    <a:p>
                      <a:r>
                        <a:rPr lang="en-US" sz="1400" noProof="0" dirty="0">
                          <a:solidFill>
                            <a:srgbClr val="000000"/>
                          </a:solidFill>
                        </a:rPr>
                        <a:t>Median follow-up, </a:t>
                      </a:r>
                      <a:r>
                        <a:rPr lang="en-US" sz="1400" noProof="0" dirty="0" err="1">
                          <a:solidFill>
                            <a:srgbClr val="000000"/>
                          </a:solidFill>
                        </a:rPr>
                        <a:t>mo</a:t>
                      </a:r>
                      <a:r>
                        <a:rPr lang="en-US" sz="1400" noProof="0" dirty="0">
                          <a:solidFill>
                            <a:srgbClr val="000000"/>
                          </a:solidFill>
                        </a:rPr>
                        <a:t> (IQR)</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kern="1200" noProof="0" dirty="0">
                          <a:solidFill>
                            <a:srgbClr val="000000"/>
                          </a:solidFill>
                          <a:latin typeface="+mn-lt"/>
                          <a:ea typeface="+mn-ea"/>
                          <a:cs typeface="+mn-cs"/>
                        </a:rPr>
                        <a:t>25 (13.9, 33.2)</a:t>
                      </a:r>
                    </a:p>
                  </a:txBody>
                  <a:tcPr marL="36000" marR="36000" marT="36000" marB="36000" anchor="ctr">
                    <a:solidFill>
                      <a:schemeClr val="tx2"/>
                    </a:solidFill>
                  </a:tcPr>
                </a:tc>
                <a:tc>
                  <a:txBody>
                    <a:bodyPr/>
                    <a:lstStyle/>
                    <a:p>
                      <a:pPr algn="ctr"/>
                      <a:r>
                        <a:rPr lang="en-US" sz="1400" kern="1200" noProof="0" dirty="0">
                          <a:solidFill>
                            <a:srgbClr val="000000"/>
                          </a:solidFill>
                          <a:latin typeface="+mn-lt"/>
                          <a:ea typeface="+mn-ea"/>
                          <a:cs typeface="+mn-cs"/>
                        </a:rPr>
                        <a:t>27 (15.8, 34.1)</a:t>
                      </a:r>
                    </a:p>
                  </a:txBody>
                  <a:tcPr marL="36000" marR="36000" marT="36000" marB="36000" anchor="ctr">
                    <a:solidFill>
                      <a:schemeClr val="tx2"/>
                    </a:solidFill>
                  </a:tcPr>
                </a:tc>
                <a:extLst>
                  <a:ext uri="{0D108BD9-81ED-4DB2-BD59-A6C34878D82A}">
                    <a16:rowId xmlns:a16="http://schemas.microsoft.com/office/drawing/2014/main" val="3422577038"/>
                  </a:ext>
                </a:extLst>
              </a:tr>
              <a:tr h="0">
                <a:tc>
                  <a:txBody>
                    <a:bodyPr/>
                    <a:lstStyle/>
                    <a:p>
                      <a:r>
                        <a:rPr lang="en-US" sz="1400" noProof="0" dirty="0">
                          <a:solidFill>
                            <a:srgbClr val="000000"/>
                          </a:solidFill>
                        </a:rPr>
                        <a:t>On treatment, n (%)</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kern="1200" noProof="0" dirty="0">
                          <a:solidFill>
                            <a:srgbClr val="000000"/>
                          </a:solidFill>
                          <a:latin typeface="+mn-lt"/>
                          <a:ea typeface="+mn-ea"/>
                          <a:cs typeface="+mn-cs"/>
                        </a:rPr>
                        <a:t>30 (55.6)</a:t>
                      </a:r>
                    </a:p>
                  </a:txBody>
                  <a:tcPr marL="36000" marR="36000" marT="36000" marB="36000" anchor="ctr">
                    <a:solidFill>
                      <a:schemeClr val="tx2"/>
                    </a:solidFill>
                  </a:tcPr>
                </a:tc>
                <a:tc>
                  <a:txBody>
                    <a:bodyPr/>
                    <a:lstStyle/>
                    <a:p>
                      <a:pPr algn="ctr"/>
                      <a:r>
                        <a:rPr lang="en-US" sz="1400" kern="1200" noProof="0" dirty="0">
                          <a:solidFill>
                            <a:srgbClr val="000000"/>
                          </a:solidFill>
                          <a:latin typeface="+mn-lt"/>
                          <a:ea typeface="+mn-ea"/>
                          <a:cs typeface="+mn-cs"/>
                        </a:rPr>
                        <a:t>24 (43.6)</a:t>
                      </a:r>
                    </a:p>
                  </a:txBody>
                  <a:tcPr marL="36000" marR="36000" marT="36000" marB="36000" anchor="ctr">
                    <a:solidFill>
                      <a:schemeClr val="tx2"/>
                    </a:solidFill>
                  </a:tcPr>
                </a:tc>
                <a:extLst>
                  <a:ext uri="{0D108BD9-81ED-4DB2-BD59-A6C34878D82A}">
                    <a16:rowId xmlns:a16="http://schemas.microsoft.com/office/drawing/2014/main" val="290888820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noProof="0" dirty="0">
                          <a:solidFill>
                            <a:srgbClr val="000000"/>
                          </a:solidFill>
                        </a:rPr>
                        <a:t>Off treatment, n (%)</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kern="1200" noProof="0" dirty="0">
                          <a:solidFill>
                            <a:srgbClr val="000000"/>
                          </a:solidFill>
                          <a:latin typeface="+mn-lt"/>
                          <a:ea typeface="+mn-ea"/>
                          <a:cs typeface="+mn-cs"/>
                        </a:rPr>
                        <a:t>24 (44.4)</a:t>
                      </a:r>
                    </a:p>
                  </a:txBody>
                  <a:tcPr marL="36000" marR="36000" marT="36000" marB="36000" anchor="ctr">
                    <a:solidFill>
                      <a:schemeClr val="tx2"/>
                    </a:solidFill>
                  </a:tcPr>
                </a:tc>
                <a:tc>
                  <a:txBody>
                    <a:bodyPr/>
                    <a:lstStyle/>
                    <a:p>
                      <a:pPr algn="ctr"/>
                      <a:r>
                        <a:rPr lang="en-US" sz="1400" kern="1200" noProof="0" dirty="0">
                          <a:solidFill>
                            <a:srgbClr val="000000"/>
                          </a:solidFill>
                          <a:latin typeface="+mn-lt"/>
                          <a:ea typeface="+mn-ea"/>
                          <a:cs typeface="+mn-cs"/>
                        </a:rPr>
                        <a:t>31 (56.4)</a:t>
                      </a:r>
                    </a:p>
                  </a:txBody>
                  <a:tcPr marL="36000" marR="36000" marT="36000" marB="36000" anchor="ctr">
                    <a:solidFill>
                      <a:schemeClr val="tx2"/>
                    </a:solidFill>
                  </a:tcPr>
                </a:tc>
                <a:extLst>
                  <a:ext uri="{0D108BD9-81ED-4DB2-BD59-A6C34878D82A}">
                    <a16:rowId xmlns:a16="http://schemas.microsoft.com/office/drawing/2014/main" val="2356181526"/>
                  </a:ext>
                </a:extLst>
              </a:tr>
              <a:tr h="0">
                <a:tc>
                  <a:txBody>
                    <a:bodyPr/>
                    <a:lstStyle/>
                    <a:p>
                      <a:r>
                        <a:rPr lang="en-US" sz="1400" noProof="0" dirty="0">
                          <a:solidFill>
                            <a:srgbClr val="000000"/>
                          </a:solidFill>
                        </a:rPr>
                        <a:t>Death, n</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kern="1200" noProof="0" dirty="0">
                          <a:solidFill>
                            <a:srgbClr val="000000"/>
                          </a:solidFill>
                          <a:latin typeface="+mn-lt"/>
                          <a:ea typeface="+mn-ea"/>
                          <a:cs typeface="+mn-cs"/>
                        </a:rPr>
                        <a:t>0</a:t>
                      </a:r>
                    </a:p>
                  </a:txBody>
                  <a:tcPr marL="36000" marR="36000" marT="36000" marB="36000" anchor="ctr">
                    <a:solidFill>
                      <a:schemeClr val="tx2"/>
                    </a:solidFill>
                  </a:tcPr>
                </a:tc>
                <a:tc>
                  <a:txBody>
                    <a:bodyPr/>
                    <a:lstStyle/>
                    <a:p>
                      <a:pPr algn="ctr"/>
                      <a:r>
                        <a:rPr lang="en-US" sz="1400" kern="1200" noProof="0" dirty="0">
                          <a:solidFill>
                            <a:srgbClr val="000000"/>
                          </a:solidFill>
                          <a:latin typeface="+mn-lt"/>
                          <a:ea typeface="+mn-ea"/>
                          <a:cs typeface="+mn-cs"/>
                        </a:rPr>
                        <a:t>3</a:t>
                      </a:r>
                    </a:p>
                  </a:txBody>
                  <a:tcPr marL="36000" marR="36000" marT="36000" marB="36000" anchor="ctr">
                    <a:solidFill>
                      <a:schemeClr val="tx2"/>
                    </a:solidFill>
                  </a:tcPr>
                </a:tc>
                <a:extLst>
                  <a:ext uri="{0D108BD9-81ED-4DB2-BD59-A6C34878D82A}">
                    <a16:rowId xmlns:a16="http://schemas.microsoft.com/office/drawing/2014/main" val="3648273143"/>
                  </a:ext>
                </a:extLst>
              </a:tr>
            </a:tbl>
          </a:graphicData>
        </a:graphic>
      </p:graphicFrame>
      <p:pic>
        <p:nvPicPr>
          <p:cNvPr id="5" name="Graphic 4">
            <a:extLst>
              <a:ext uri="{FF2B5EF4-FFF2-40B4-BE49-F238E27FC236}">
                <a16:creationId xmlns:a16="http://schemas.microsoft.com/office/drawing/2014/main" id="{6DC7ACA3-14BD-70FD-37E9-D97FE1DF4F0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595441" y="3241402"/>
            <a:ext cx="3909538" cy="384936"/>
          </a:xfrm>
          <a:prstGeom prst="rect">
            <a:avLst/>
          </a:prstGeom>
        </p:spPr>
      </p:pic>
      <p:pic>
        <p:nvPicPr>
          <p:cNvPr id="10" name="Graphic 9">
            <a:extLst>
              <a:ext uri="{FF2B5EF4-FFF2-40B4-BE49-F238E27FC236}">
                <a16:creationId xmlns:a16="http://schemas.microsoft.com/office/drawing/2014/main" id="{C796A168-8A40-54FB-BF5C-AD503B5BBD2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609706" y="3277360"/>
            <a:ext cx="3949628" cy="906192"/>
          </a:xfrm>
          <a:prstGeom prst="rect">
            <a:avLst/>
          </a:prstGeom>
        </p:spPr>
      </p:pic>
      <p:sp>
        <p:nvSpPr>
          <p:cNvPr id="18" name="TextBox 17">
            <a:extLst>
              <a:ext uri="{FF2B5EF4-FFF2-40B4-BE49-F238E27FC236}">
                <a16:creationId xmlns:a16="http://schemas.microsoft.com/office/drawing/2014/main" id="{209D357C-F35C-F938-C80D-481B10A47936}"/>
              </a:ext>
            </a:extLst>
          </p:cNvPr>
          <p:cNvSpPr txBox="1"/>
          <p:nvPr/>
        </p:nvSpPr>
        <p:spPr>
          <a:xfrm>
            <a:off x="2466245" y="5250110"/>
            <a:ext cx="2451489"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Time, months</a:t>
            </a:r>
          </a:p>
        </p:txBody>
      </p:sp>
      <p:sp>
        <p:nvSpPr>
          <p:cNvPr id="19" name="TextBox 18">
            <a:extLst>
              <a:ext uri="{FF2B5EF4-FFF2-40B4-BE49-F238E27FC236}">
                <a16:creationId xmlns:a16="http://schemas.microsoft.com/office/drawing/2014/main" id="{E4F21829-8691-37FF-2D14-A068D8605839}"/>
              </a:ext>
            </a:extLst>
          </p:cNvPr>
          <p:cNvSpPr txBox="1"/>
          <p:nvPr/>
        </p:nvSpPr>
        <p:spPr>
          <a:xfrm rot="16200000">
            <a:off x="-249338" y="4054867"/>
            <a:ext cx="2756926"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EFS, %</a:t>
            </a:r>
          </a:p>
        </p:txBody>
      </p:sp>
      <p:sp>
        <p:nvSpPr>
          <p:cNvPr id="20" name="TextBox 19">
            <a:extLst>
              <a:ext uri="{FF2B5EF4-FFF2-40B4-BE49-F238E27FC236}">
                <a16:creationId xmlns:a16="http://schemas.microsoft.com/office/drawing/2014/main" id="{ADF32A64-3A0F-EE97-5AC9-DC501E721A6B}"/>
              </a:ext>
            </a:extLst>
          </p:cNvPr>
          <p:cNvSpPr txBox="1"/>
          <p:nvPr/>
        </p:nvSpPr>
        <p:spPr>
          <a:xfrm>
            <a:off x="2683925" y="5042585"/>
            <a:ext cx="251010"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12</a:t>
            </a:r>
          </a:p>
        </p:txBody>
      </p:sp>
      <p:sp>
        <p:nvSpPr>
          <p:cNvPr id="21" name="TextBox 20">
            <a:extLst>
              <a:ext uri="{FF2B5EF4-FFF2-40B4-BE49-F238E27FC236}">
                <a16:creationId xmlns:a16="http://schemas.microsoft.com/office/drawing/2014/main" id="{CD5AE52C-41A2-9725-204A-A9F6611BC102}"/>
              </a:ext>
            </a:extLst>
          </p:cNvPr>
          <p:cNvSpPr txBox="1"/>
          <p:nvPr/>
        </p:nvSpPr>
        <p:spPr>
          <a:xfrm>
            <a:off x="2109014" y="5042585"/>
            <a:ext cx="211199"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6</a:t>
            </a:r>
          </a:p>
        </p:txBody>
      </p:sp>
      <p:sp>
        <p:nvSpPr>
          <p:cNvPr id="23" name="TextBox 22">
            <a:extLst>
              <a:ext uri="{FF2B5EF4-FFF2-40B4-BE49-F238E27FC236}">
                <a16:creationId xmlns:a16="http://schemas.microsoft.com/office/drawing/2014/main" id="{AB621A50-6A13-08E8-91A5-18B6FD48830C}"/>
              </a:ext>
            </a:extLst>
          </p:cNvPr>
          <p:cNvSpPr txBox="1"/>
          <p:nvPr/>
        </p:nvSpPr>
        <p:spPr>
          <a:xfrm>
            <a:off x="1522392" y="5051211"/>
            <a:ext cx="211199"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a:t>
            </a:r>
          </a:p>
        </p:txBody>
      </p:sp>
      <p:sp>
        <p:nvSpPr>
          <p:cNvPr id="24" name="TextBox 23">
            <a:extLst>
              <a:ext uri="{FF2B5EF4-FFF2-40B4-BE49-F238E27FC236}">
                <a16:creationId xmlns:a16="http://schemas.microsoft.com/office/drawing/2014/main" id="{500BBC11-8E3F-DA02-E123-782E0A99B2C0}"/>
              </a:ext>
            </a:extLst>
          </p:cNvPr>
          <p:cNvSpPr txBox="1"/>
          <p:nvPr/>
        </p:nvSpPr>
        <p:spPr>
          <a:xfrm>
            <a:off x="3276204" y="5042585"/>
            <a:ext cx="25367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18</a:t>
            </a:r>
          </a:p>
        </p:txBody>
      </p:sp>
      <p:sp>
        <p:nvSpPr>
          <p:cNvPr id="25" name="TextBox 24">
            <a:extLst>
              <a:ext uri="{FF2B5EF4-FFF2-40B4-BE49-F238E27FC236}">
                <a16:creationId xmlns:a16="http://schemas.microsoft.com/office/drawing/2014/main" id="{8AA9D59E-D61C-5AAB-0ADE-5E43D25953AF}"/>
              </a:ext>
            </a:extLst>
          </p:cNvPr>
          <p:cNvSpPr txBox="1"/>
          <p:nvPr/>
        </p:nvSpPr>
        <p:spPr>
          <a:xfrm>
            <a:off x="3875407" y="5038272"/>
            <a:ext cx="243875"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24</a:t>
            </a:r>
          </a:p>
        </p:txBody>
      </p:sp>
      <p:sp>
        <p:nvSpPr>
          <p:cNvPr id="26" name="TextBox 25">
            <a:extLst>
              <a:ext uri="{FF2B5EF4-FFF2-40B4-BE49-F238E27FC236}">
                <a16:creationId xmlns:a16="http://schemas.microsoft.com/office/drawing/2014/main" id="{E7C299F8-7E28-B9EA-C951-9C282FB3988D}"/>
              </a:ext>
            </a:extLst>
          </p:cNvPr>
          <p:cNvSpPr txBox="1"/>
          <p:nvPr/>
        </p:nvSpPr>
        <p:spPr>
          <a:xfrm>
            <a:off x="4457407" y="5033959"/>
            <a:ext cx="243875"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30</a:t>
            </a:r>
          </a:p>
        </p:txBody>
      </p:sp>
      <p:sp>
        <p:nvSpPr>
          <p:cNvPr id="27" name="TextBox 26">
            <a:extLst>
              <a:ext uri="{FF2B5EF4-FFF2-40B4-BE49-F238E27FC236}">
                <a16:creationId xmlns:a16="http://schemas.microsoft.com/office/drawing/2014/main" id="{A9898B13-EE41-3AE7-7D52-C34718D68EFE}"/>
              </a:ext>
            </a:extLst>
          </p:cNvPr>
          <p:cNvSpPr txBox="1"/>
          <p:nvPr/>
        </p:nvSpPr>
        <p:spPr>
          <a:xfrm>
            <a:off x="5051048" y="5033959"/>
            <a:ext cx="24387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36</a:t>
            </a:r>
          </a:p>
        </p:txBody>
      </p:sp>
      <p:sp>
        <p:nvSpPr>
          <p:cNvPr id="28" name="TextBox 27">
            <a:extLst>
              <a:ext uri="{FF2B5EF4-FFF2-40B4-BE49-F238E27FC236}">
                <a16:creationId xmlns:a16="http://schemas.microsoft.com/office/drawing/2014/main" id="{8BE0BE7E-9FA3-0E4E-5967-C48132388BDA}"/>
              </a:ext>
            </a:extLst>
          </p:cNvPr>
          <p:cNvSpPr txBox="1"/>
          <p:nvPr/>
        </p:nvSpPr>
        <p:spPr>
          <a:xfrm>
            <a:off x="5650061" y="5033959"/>
            <a:ext cx="243876"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42</a:t>
            </a:r>
          </a:p>
        </p:txBody>
      </p:sp>
      <p:sp>
        <p:nvSpPr>
          <p:cNvPr id="33" name="TextBox 32">
            <a:extLst>
              <a:ext uri="{FF2B5EF4-FFF2-40B4-BE49-F238E27FC236}">
                <a16:creationId xmlns:a16="http://schemas.microsoft.com/office/drawing/2014/main" id="{E1673F07-8A52-95BE-C18D-2749BCA813F9}"/>
              </a:ext>
            </a:extLst>
          </p:cNvPr>
          <p:cNvSpPr txBox="1"/>
          <p:nvPr/>
        </p:nvSpPr>
        <p:spPr>
          <a:xfrm>
            <a:off x="1283934" y="4472572"/>
            <a:ext cx="305300" cy="257369"/>
          </a:xfrm>
          <a:prstGeom prst="rect">
            <a:avLst/>
          </a:prstGeom>
          <a:noFill/>
        </p:spPr>
        <p:txBody>
          <a:bodyPr wrap="squar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25</a:t>
            </a:r>
          </a:p>
        </p:txBody>
      </p:sp>
      <p:sp>
        <p:nvSpPr>
          <p:cNvPr id="34" name="TextBox 33">
            <a:extLst>
              <a:ext uri="{FF2B5EF4-FFF2-40B4-BE49-F238E27FC236}">
                <a16:creationId xmlns:a16="http://schemas.microsoft.com/office/drawing/2014/main" id="{6963B6F3-F2B0-5B0F-46B2-EC271D6E5D92}"/>
              </a:ext>
            </a:extLst>
          </p:cNvPr>
          <p:cNvSpPr txBox="1"/>
          <p:nvPr/>
        </p:nvSpPr>
        <p:spPr>
          <a:xfrm>
            <a:off x="1421686" y="4907126"/>
            <a:ext cx="167548" cy="257369"/>
          </a:xfrm>
          <a:prstGeom prst="rect">
            <a:avLst/>
          </a:prstGeom>
          <a:noFill/>
        </p:spPr>
        <p:txBody>
          <a:bodyPr wrap="squar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a:t>
            </a:r>
          </a:p>
        </p:txBody>
      </p:sp>
      <p:sp>
        <p:nvSpPr>
          <p:cNvPr id="36" name="TextBox 35">
            <a:extLst>
              <a:ext uri="{FF2B5EF4-FFF2-40B4-BE49-F238E27FC236}">
                <a16:creationId xmlns:a16="http://schemas.microsoft.com/office/drawing/2014/main" id="{8E9D678F-2D31-E805-C37D-CA6C48C093CF}"/>
              </a:ext>
            </a:extLst>
          </p:cNvPr>
          <p:cNvSpPr txBox="1"/>
          <p:nvPr/>
        </p:nvSpPr>
        <p:spPr>
          <a:xfrm>
            <a:off x="1283934" y="4038019"/>
            <a:ext cx="305300" cy="257369"/>
          </a:xfrm>
          <a:prstGeom prst="rect">
            <a:avLst/>
          </a:prstGeom>
          <a:noFill/>
        </p:spPr>
        <p:txBody>
          <a:bodyPr wrap="squar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50</a:t>
            </a:r>
          </a:p>
        </p:txBody>
      </p:sp>
      <p:sp>
        <p:nvSpPr>
          <p:cNvPr id="37" name="TextBox 36">
            <a:extLst>
              <a:ext uri="{FF2B5EF4-FFF2-40B4-BE49-F238E27FC236}">
                <a16:creationId xmlns:a16="http://schemas.microsoft.com/office/drawing/2014/main" id="{C5F8266F-A2EB-CE13-49E6-7D847D152546}"/>
              </a:ext>
            </a:extLst>
          </p:cNvPr>
          <p:cNvSpPr txBox="1"/>
          <p:nvPr/>
        </p:nvSpPr>
        <p:spPr>
          <a:xfrm>
            <a:off x="1283934" y="3603466"/>
            <a:ext cx="305300" cy="257369"/>
          </a:xfrm>
          <a:prstGeom prst="rect">
            <a:avLst/>
          </a:prstGeom>
          <a:noFill/>
        </p:spPr>
        <p:txBody>
          <a:bodyPr wrap="squar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75</a:t>
            </a:r>
          </a:p>
        </p:txBody>
      </p:sp>
      <p:sp>
        <p:nvSpPr>
          <p:cNvPr id="38" name="TextBox 37">
            <a:extLst>
              <a:ext uri="{FF2B5EF4-FFF2-40B4-BE49-F238E27FC236}">
                <a16:creationId xmlns:a16="http://schemas.microsoft.com/office/drawing/2014/main" id="{25F98A1E-9FE0-E7D3-4471-7BCA431DFDC9}"/>
              </a:ext>
            </a:extLst>
          </p:cNvPr>
          <p:cNvSpPr txBox="1"/>
          <p:nvPr/>
        </p:nvSpPr>
        <p:spPr>
          <a:xfrm>
            <a:off x="1194714" y="3168913"/>
            <a:ext cx="394520" cy="257369"/>
          </a:xfrm>
          <a:prstGeom prst="rect">
            <a:avLst/>
          </a:prstGeom>
          <a:noFill/>
        </p:spPr>
        <p:txBody>
          <a:bodyPr wrap="squar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100</a:t>
            </a:r>
          </a:p>
        </p:txBody>
      </p:sp>
      <p:grpSp>
        <p:nvGrpSpPr>
          <p:cNvPr id="4" name="Group 3">
            <a:extLst>
              <a:ext uri="{FF2B5EF4-FFF2-40B4-BE49-F238E27FC236}">
                <a16:creationId xmlns:a16="http://schemas.microsoft.com/office/drawing/2014/main" id="{A15E3332-A051-F4BC-49E5-1D1493030FA1}"/>
              </a:ext>
            </a:extLst>
          </p:cNvPr>
          <p:cNvGrpSpPr/>
          <p:nvPr/>
        </p:nvGrpSpPr>
        <p:grpSpPr>
          <a:xfrm>
            <a:off x="94585" y="5462689"/>
            <a:ext cx="5883023" cy="703397"/>
            <a:chOff x="426551" y="5462689"/>
            <a:chExt cx="5883023" cy="703397"/>
          </a:xfrm>
        </p:grpSpPr>
        <p:sp>
          <p:nvSpPr>
            <p:cNvPr id="40" name="TextBox 39">
              <a:extLst>
                <a:ext uri="{FF2B5EF4-FFF2-40B4-BE49-F238E27FC236}">
                  <a16:creationId xmlns:a16="http://schemas.microsoft.com/office/drawing/2014/main" id="{BF7939E9-7E49-2E49-A41B-77696689C4D2}"/>
                </a:ext>
              </a:extLst>
            </p:cNvPr>
            <p:cNvSpPr txBox="1"/>
            <p:nvPr/>
          </p:nvSpPr>
          <p:spPr>
            <a:xfrm>
              <a:off x="1754349" y="567694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54</a:t>
              </a:r>
            </a:p>
          </p:txBody>
        </p:sp>
        <p:sp>
          <p:nvSpPr>
            <p:cNvPr id="42" name="TextBox 41">
              <a:extLst>
                <a:ext uri="{FF2B5EF4-FFF2-40B4-BE49-F238E27FC236}">
                  <a16:creationId xmlns:a16="http://schemas.microsoft.com/office/drawing/2014/main" id="{73B40F64-D28D-196C-D5D9-ABFC25949A65}"/>
                </a:ext>
              </a:extLst>
            </p:cNvPr>
            <p:cNvSpPr txBox="1"/>
            <p:nvPr/>
          </p:nvSpPr>
          <p:spPr>
            <a:xfrm>
              <a:off x="2340971" y="567694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45</a:t>
              </a:r>
            </a:p>
          </p:txBody>
        </p:sp>
        <p:sp>
          <p:nvSpPr>
            <p:cNvPr id="44" name="TextBox 43">
              <a:extLst>
                <a:ext uri="{FF2B5EF4-FFF2-40B4-BE49-F238E27FC236}">
                  <a16:creationId xmlns:a16="http://schemas.microsoft.com/office/drawing/2014/main" id="{7E67F8C8-6427-44D2-0FF1-E5FE7FBE10D2}"/>
                </a:ext>
              </a:extLst>
            </p:cNvPr>
            <p:cNvSpPr txBox="1"/>
            <p:nvPr/>
          </p:nvSpPr>
          <p:spPr>
            <a:xfrm>
              <a:off x="2935788" y="567694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37</a:t>
              </a:r>
            </a:p>
          </p:txBody>
        </p:sp>
        <p:sp>
          <p:nvSpPr>
            <p:cNvPr id="46" name="TextBox 45">
              <a:extLst>
                <a:ext uri="{FF2B5EF4-FFF2-40B4-BE49-F238E27FC236}">
                  <a16:creationId xmlns:a16="http://schemas.microsoft.com/office/drawing/2014/main" id="{D06A0099-0E0F-FC72-6929-FAAC2A140B9D}"/>
                </a:ext>
              </a:extLst>
            </p:cNvPr>
            <p:cNvSpPr txBox="1"/>
            <p:nvPr/>
          </p:nvSpPr>
          <p:spPr>
            <a:xfrm>
              <a:off x="3529400" y="567694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27</a:t>
              </a:r>
            </a:p>
          </p:txBody>
        </p:sp>
        <p:sp>
          <p:nvSpPr>
            <p:cNvPr id="48" name="TextBox 47">
              <a:extLst>
                <a:ext uri="{FF2B5EF4-FFF2-40B4-BE49-F238E27FC236}">
                  <a16:creationId xmlns:a16="http://schemas.microsoft.com/office/drawing/2014/main" id="{2639AF24-3A4F-4EDC-68A2-B8BFADA05E3A}"/>
                </a:ext>
              </a:extLst>
            </p:cNvPr>
            <p:cNvSpPr txBox="1"/>
            <p:nvPr/>
          </p:nvSpPr>
          <p:spPr>
            <a:xfrm>
              <a:off x="4123702" y="567694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22</a:t>
              </a:r>
            </a:p>
          </p:txBody>
        </p:sp>
        <p:sp>
          <p:nvSpPr>
            <p:cNvPr id="50" name="TextBox 49">
              <a:extLst>
                <a:ext uri="{FF2B5EF4-FFF2-40B4-BE49-F238E27FC236}">
                  <a16:creationId xmlns:a16="http://schemas.microsoft.com/office/drawing/2014/main" id="{2555C292-D1C9-836B-1B54-8B728AEFB1CF}"/>
                </a:ext>
              </a:extLst>
            </p:cNvPr>
            <p:cNvSpPr txBox="1"/>
            <p:nvPr/>
          </p:nvSpPr>
          <p:spPr>
            <a:xfrm>
              <a:off x="4705702" y="567694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15</a:t>
              </a:r>
            </a:p>
          </p:txBody>
        </p:sp>
        <p:sp>
          <p:nvSpPr>
            <p:cNvPr id="52" name="TextBox 51">
              <a:extLst>
                <a:ext uri="{FF2B5EF4-FFF2-40B4-BE49-F238E27FC236}">
                  <a16:creationId xmlns:a16="http://schemas.microsoft.com/office/drawing/2014/main" id="{D30E7864-0A3F-CF84-3CD3-831A371D47F8}"/>
                </a:ext>
              </a:extLst>
            </p:cNvPr>
            <p:cNvSpPr txBox="1"/>
            <p:nvPr/>
          </p:nvSpPr>
          <p:spPr>
            <a:xfrm>
              <a:off x="5299344" y="567694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7</a:t>
              </a:r>
            </a:p>
          </p:txBody>
        </p:sp>
        <p:sp>
          <p:nvSpPr>
            <p:cNvPr id="53" name="TextBox 52">
              <a:extLst>
                <a:ext uri="{FF2B5EF4-FFF2-40B4-BE49-F238E27FC236}">
                  <a16:creationId xmlns:a16="http://schemas.microsoft.com/office/drawing/2014/main" id="{862C6D7D-FD83-433F-1588-1D2E27274E6F}"/>
                </a:ext>
              </a:extLst>
            </p:cNvPr>
            <p:cNvSpPr txBox="1"/>
            <p:nvPr/>
          </p:nvSpPr>
          <p:spPr>
            <a:xfrm>
              <a:off x="5898357" y="567694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0</a:t>
              </a:r>
            </a:p>
          </p:txBody>
        </p:sp>
        <p:sp>
          <p:nvSpPr>
            <p:cNvPr id="54" name="TextBox 53">
              <a:extLst>
                <a:ext uri="{FF2B5EF4-FFF2-40B4-BE49-F238E27FC236}">
                  <a16:creationId xmlns:a16="http://schemas.microsoft.com/office/drawing/2014/main" id="{24EAC6C9-B7A3-70CD-7F34-ABEF52B86235}"/>
                </a:ext>
              </a:extLst>
            </p:cNvPr>
            <p:cNvSpPr txBox="1"/>
            <p:nvPr/>
          </p:nvSpPr>
          <p:spPr>
            <a:xfrm>
              <a:off x="487667" y="5676948"/>
              <a:ext cx="1220762" cy="257369"/>
            </a:xfrm>
            <a:prstGeom prst="rect">
              <a:avLst/>
            </a:prstGeom>
            <a:noFill/>
          </p:spPr>
          <p:txBody>
            <a:bodyPr wrap="squar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Selpercatinib</a:t>
              </a:r>
            </a:p>
          </p:txBody>
        </p:sp>
        <p:sp>
          <p:nvSpPr>
            <p:cNvPr id="55" name="TextBox 54">
              <a:extLst>
                <a:ext uri="{FF2B5EF4-FFF2-40B4-BE49-F238E27FC236}">
                  <a16:creationId xmlns:a16="http://schemas.microsoft.com/office/drawing/2014/main" id="{C6DCDF07-2C3F-7787-910E-96AE2ACED100}"/>
                </a:ext>
              </a:extLst>
            </p:cNvPr>
            <p:cNvSpPr txBox="1"/>
            <p:nvPr/>
          </p:nvSpPr>
          <p:spPr>
            <a:xfrm>
              <a:off x="426551" y="5462689"/>
              <a:ext cx="1281876" cy="257369"/>
            </a:xfrm>
            <a:prstGeom prst="rect">
              <a:avLst/>
            </a:prstGeom>
            <a:noFill/>
          </p:spPr>
          <p:txBody>
            <a:bodyPr wrap="squar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No. at risk</a:t>
              </a:r>
            </a:p>
          </p:txBody>
        </p:sp>
        <p:sp>
          <p:nvSpPr>
            <p:cNvPr id="57" name="TextBox 56">
              <a:extLst>
                <a:ext uri="{FF2B5EF4-FFF2-40B4-BE49-F238E27FC236}">
                  <a16:creationId xmlns:a16="http://schemas.microsoft.com/office/drawing/2014/main" id="{7E29AE97-B66A-92E3-32C1-A0973DFED0AF}"/>
                </a:ext>
              </a:extLst>
            </p:cNvPr>
            <p:cNvSpPr txBox="1"/>
            <p:nvPr/>
          </p:nvSpPr>
          <p:spPr>
            <a:xfrm>
              <a:off x="1754349" y="5908717"/>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55</a:t>
              </a:r>
            </a:p>
          </p:txBody>
        </p:sp>
        <p:sp>
          <p:nvSpPr>
            <p:cNvPr id="59" name="TextBox 58">
              <a:extLst>
                <a:ext uri="{FF2B5EF4-FFF2-40B4-BE49-F238E27FC236}">
                  <a16:creationId xmlns:a16="http://schemas.microsoft.com/office/drawing/2014/main" id="{815138EB-9285-6C47-8B25-E515572608CE}"/>
                </a:ext>
              </a:extLst>
            </p:cNvPr>
            <p:cNvSpPr txBox="1"/>
            <p:nvPr/>
          </p:nvSpPr>
          <p:spPr>
            <a:xfrm>
              <a:off x="2340971" y="5908717"/>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47</a:t>
              </a:r>
            </a:p>
          </p:txBody>
        </p:sp>
        <p:sp>
          <p:nvSpPr>
            <p:cNvPr id="61" name="TextBox 60">
              <a:extLst>
                <a:ext uri="{FF2B5EF4-FFF2-40B4-BE49-F238E27FC236}">
                  <a16:creationId xmlns:a16="http://schemas.microsoft.com/office/drawing/2014/main" id="{D626967E-0B82-9BEC-70E0-19967DBBBCE3}"/>
                </a:ext>
              </a:extLst>
            </p:cNvPr>
            <p:cNvSpPr txBox="1"/>
            <p:nvPr/>
          </p:nvSpPr>
          <p:spPr>
            <a:xfrm>
              <a:off x="2935788" y="5908717"/>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28</a:t>
              </a:r>
            </a:p>
          </p:txBody>
        </p:sp>
        <p:sp>
          <p:nvSpPr>
            <p:cNvPr id="63" name="TextBox 62">
              <a:extLst>
                <a:ext uri="{FF2B5EF4-FFF2-40B4-BE49-F238E27FC236}">
                  <a16:creationId xmlns:a16="http://schemas.microsoft.com/office/drawing/2014/main" id="{19FADF26-3D3D-AF82-2FED-4C6983985D93}"/>
                </a:ext>
              </a:extLst>
            </p:cNvPr>
            <p:cNvSpPr txBox="1"/>
            <p:nvPr/>
          </p:nvSpPr>
          <p:spPr>
            <a:xfrm>
              <a:off x="3529400" y="5908717"/>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22</a:t>
              </a:r>
            </a:p>
          </p:txBody>
        </p:sp>
        <p:sp>
          <p:nvSpPr>
            <p:cNvPr id="65" name="TextBox 64">
              <a:extLst>
                <a:ext uri="{FF2B5EF4-FFF2-40B4-BE49-F238E27FC236}">
                  <a16:creationId xmlns:a16="http://schemas.microsoft.com/office/drawing/2014/main" id="{35177DD4-5969-4344-6200-F446565AA2E9}"/>
                </a:ext>
              </a:extLst>
            </p:cNvPr>
            <p:cNvSpPr txBox="1"/>
            <p:nvPr/>
          </p:nvSpPr>
          <p:spPr>
            <a:xfrm>
              <a:off x="4123702" y="5908717"/>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16</a:t>
              </a:r>
            </a:p>
          </p:txBody>
        </p:sp>
        <p:sp>
          <p:nvSpPr>
            <p:cNvPr id="67" name="TextBox 66">
              <a:extLst>
                <a:ext uri="{FF2B5EF4-FFF2-40B4-BE49-F238E27FC236}">
                  <a16:creationId xmlns:a16="http://schemas.microsoft.com/office/drawing/2014/main" id="{DAC9DB7C-342E-B232-7434-3C88AEF33673}"/>
                </a:ext>
              </a:extLst>
            </p:cNvPr>
            <p:cNvSpPr txBox="1"/>
            <p:nvPr/>
          </p:nvSpPr>
          <p:spPr>
            <a:xfrm>
              <a:off x="4705702" y="5908717"/>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8</a:t>
              </a:r>
            </a:p>
          </p:txBody>
        </p:sp>
        <p:sp>
          <p:nvSpPr>
            <p:cNvPr id="69" name="TextBox 68">
              <a:extLst>
                <a:ext uri="{FF2B5EF4-FFF2-40B4-BE49-F238E27FC236}">
                  <a16:creationId xmlns:a16="http://schemas.microsoft.com/office/drawing/2014/main" id="{711295E1-289F-244B-25AA-BF3BFB2573AB}"/>
                </a:ext>
              </a:extLst>
            </p:cNvPr>
            <p:cNvSpPr txBox="1"/>
            <p:nvPr/>
          </p:nvSpPr>
          <p:spPr>
            <a:xfrm>
              <a:off x="5299344" y="5908717"/>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4</a:t>
              </a:r>
            </a:p>
          </p:txBody>
        </p:sp>
        <p:sp>
          <p:nvSpPr>
            <p:cNvPr id="70" name="TextBox 69">
              <a:extLst>
                <a:ext uri="{FF2B5EF4-FFF2-40B4-BE49-F238E27FC236}">
                  <a16:creationId xmlns:a16="http://schemas.microsoft.com/office/drawing/2014/main" id="{8629A3A6-B743-D4DC-AB4E-B28551B09900}"/>
                </a:ext>
              </a:extLst>
            </p:cNvPr>
            <p:cNvSpPr txBox="1"/>
            <p:nvPr/>
          </p:nvSpPr>
          <p:spPr>
            <a:xfrm>
              <a:off x="5898357" y="5908717"/>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0</a:t>
              </a:r>
            </a:p>
          </p:txBody>
        </p:sp>
        <p:sp>
          <p:nvSpPr>
            <p:cNvPr id="71" name="TextBox 70">
              <a:extLst>
                <a:ext uri="{FF2B5EF4-FFF2-40B4-BE49-F238E27FC236}">
                  <a16:creationId xmlns:a16="http://schemas.microsoft.com/office/drawing/2014/main" id="{BE2DA5E3-905F-1606-1E37-306BC9533068}"/>
                </a:ext>
              </a:extLst>
            </p:cNvPr>
            <p:cNvSpPr txBox="1"/>
            <p:nvPr/>
          </p:nvSpPr>
          <p:spPr>
            <a:xfrm>
              <a:off x="579051" y="5908717"/>
              <a:ext cx="1129377" cy="257369"/>
            </a:xfrm>
            <a:prstGeom prst="rect">
              <a:avLst/>
            </a:prstGeom>
            <a:noFill/>
          </p:spPr>
          <p:txBody>
            <a:bodyPr wrap="squar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Placebo</a:t>
              </a:r>
            </a:p>
          </p:txBody>
        </p:sp>
      </p:grpSp>
      <p:grpSp>
        <p:nvGrpSpPr>
          <p:cNvPr id="6" name="Graphic 10">
            <a:extLst>
              <a:ext uri="{FF2B5EF4-FFF2-40B4-BE49-F238E27FC236}">
                <a16:creationId xmlns:a16="http://schemas.microsoft.com/office/drawing/2014/main" id="{3F73B3BB-EE88-F637-2752-FE31CABC1E58}"/>
              </a:ext>
            </a:extLst>
          </p:cNvPr>
          <p:cNvGrpSpPr/>
          <p:nvPr/>
        </p:nvGrpSpPr>
        <p:grpSpPr>
          <a:xfrm>
            <a:off x="1585653" y="3263384"/>
            <a:ext cx="4208741" cy="1815835"/>
            <a:chOff x="1585653" y="3263384"/>
            <a:chExt cx="4208741" cy="1815835"/>
          </a:xfrm>
          <a:noFill/>
        </p:grpSpPr>
        <p:sp>
          <p:nvSpPr>
            <p:cNvPr id="31" name="Free-form: Shape 30">
              <a:extLst>
                <a:ext uri="{FF2B5EF4-FFF2-40B4-BE49-F238E27FC236}">
                  <a16:creationId xmlns:a16="http://schemas.microsoft.com/office/drawing/2014/main" id="{7F3981DA-1391-AF39-0E2A-97D771E04F59}"/>
                </a:ext>
              </a:extLst>
            </p:cNvPr>
            <p:cNvSpPr/>
            <p:nvPr/>
          </p:nvSpPr>
          <p:spPr>
            <a:xfrm>
              <a:off x="1620674" y="3263384"/>
              <a:ext cx="4173720" cy="1773427"/>
            </a:xfrm>
            <a:custGeom>
              <a:avLst/>
              <a:gdLst>
                <a:gd name="csX0" fmla="*/ 0 w 4173720"/>
                <a:gd name="csY0" fmla="*/ 0 h 1773427"/>
                <a:gd name="csX1" fmla="*/ 0 w 4173720"/>
                <a:gd name="csY1" fmla="*/ 1773428 h 1773427"/>
                <a:gd name="csX2" fmla="*/ 4173721 w 4173720"/>
                <a:gd name="csY2" fmla="*/ 1773428 h 1773427"/>
              </a:gdLst>
              <a:ahLst/>
              <a:cxnLst>
                <a:cxn ang="0">
                  <a:pos x="csX0" y="csY0"/>
                </a:cxn>
                <a:cxn ang="0">
                  <a:pos x="csX1" y="csY1"/>
                </a:cxn>
                <a:cxn ang="0">
                  <a:pos x="csX2" y="csY2"/>
                </a:cxn>
              </a:cxnLst>
              <a:rect l="l" t="t" r="r" b="b"/>
              <a:pathLst>
                <a:path w="4173720" h="1773427">
                  <a:moveTo>
                    <a:pt x="0" y="0"/>
                  </a:moveTo>
                  <a:lnTo>
                    <a:pt x="0" y="1773428"/>
                  </a:lnTo>
                  <a:lnTo>
                    <a:pt x="4173721" y="1773428"/>
                  </a:lnTo>
                </a:path>
              </a:pathLst>
            </a:custGeom>
            <a:noFill/>
            <a:ln w="19021" cap="flat">
              <a:solidFill>
                <a:srgbClr val="000000"/>
              </a:solidFill>
              <a:prstDash val="solid"/>
              <a:miter/>
            </a:ln>
          </p:spPr>
          <p:txBody>
            <a:bodyPr/>
            <a:lstStyle/>
            <a:p>
              <a:endParaRPr lang="en-GB"/>
            </a:p>
          </p:txBody>
        </p:sp>
        <p:sp>
          <p:nvSpPr>
            <p:cNvPr id="32" name="Free-form: Shape 31">
              <a:extLst>
                <a:ext uri="{FF2B5EF4-FFF2-40B4-BE49-F238E27FC236}">
                  <a16:creationId xmlns:a16="http://schemas.microsoft.com/office/drawing/2014/main" id="{26515071-4673-4AD4-C1B3-11860144FE76}"/>
                </a:ext>
              </a:extLst>
            </p:cNvPr>
            <p:cNvSpPr/>
            <p:nvPr/>
          </p:nvSpPr>
          <p:spPr>
            <a:xfrm>
              <a:off x="1620674" y="5036811"/>
              <a:ext cx="12688" cy="42408"/>
            </a:xfrm>
            <a:custGeom>
              <a:avLst/>
              <a:gdLst>
                <a:gd name="csX0" fmla="*/ 0 w 12688"/>
                <a:gd name="csY0" fmla="*/ 42408 h 42408"/>
                <a:gd name="csX1" fmla="*/ 0 w 12688"/>
                <a:gd name="csY1" fmla="*/ 0 h 42408"/>
              </a:gdLst>
              <a:ahLst/>
              <a:cxnLst>
                <a:cxn ang="0">
                  <a:pos x="csX0" y="csY0"/>
                </a:cxn>
                <a:cxn ang="0">
                  <a:pos x="csX1" y="csY1"/>
                </a:cxn>
              </a:cxnLst>
              <a:rect l="l" t="t" r="r" b="b"/>
              <a:pathLst>
                <a:path w="12688" h="42408">
                  <a:moveTo>
                    <a:pt x="0" y="42408"/>
                  </a:moveTo>
                  <a:lnTo>
                    <a:pt x="0" y="0"/>
                  </a:lnTo>
                </a:path>
              </a:pathLst>
            </a:custGeom>
            <a:ln w="19021" cap="flat">
              <a:solidFill>
                <a:srgbClr val="000000"/>
              </a:solidFill>
              <a:prstDash val="solid"/>
              <a:miter/>
            </a:ln>
          </p:spPr>
          <p:txBody>
            <a:bodyPr/>
            <a:lstStyle/>
            <a:p>
              <a:endParaRPr lang="en-GB"/>
            </a:p>
          </p:txBody>
        </p:sp>
        <p:sp>
          <p:nvSpPr>
            <p:cNvPr id="39" name="Free-form: Shape 38">
              <a:extLst>
                <a:ext uri="{FF2B5EF4-FFF2-40B4-BE49-F238E27FC236}">
                  <a16:creationId xmlns:a16="http://schemas.microsoft.com/office/drawing/2014/main" id="{DC49A747-B8D6-1B44-45E3-012933054075}"/>
                </a:ext>
              </a:extLst>
            </p:cNvPr>
            <p:cNvSpPr/>
            <p:nvPr/>
          </p:nvSpPr>
          <p:spPr>
            <a:xfrm>
              <a:off x="2213240" y="5036811"/>
              <a:ext cx="12688" cy="42408"/>
            </a:xfrm>
            <a:custGeom>
              <a:avLst/>
              <a:gdLst>
                <a:gd name="csX0" fmla="*/ 0 w 12688"/>
                <a:gd name="csY0" fmla="*/ 42408 h 42408"/>
                <a:gd name="csX1" fmla="*/ 0 w 12688"/>
                <a:gd name="csY1" fmla="*/ 0 h 42408"/>
              </a:gdLst>
              <a:ahLst/>
              <a:cxnLst>
                <a:cxn ang="0">
                  <a:pos x="csX0" y="csY0"/>
                </a:cxn>
                <a:cxn ang="0">
                  <a:pos x="csX1" y="csY1"/>
                </a:cxn>
              </a:cxnLst>
              <a:rect l="l" t="t" r="r" b="b"/>
              <a:pathLst>
                <a:path w="12688" h="42408">
                  <a:moveTo>
                    <a:pt x="0" y="42408"/>
                  </a:moveTo>
                  <a:lnTo>
                    <a:pt x="0" y="0"/>
                  </a:lnTo>
                </a:path>
              </a:pathLst>
            </a:custGeom>
            <a:ln w="19021" cap="flat">
              <a:solidFill>
                <a:srgbClr val="000000"/>
              </a:solidFill>
              <a:prstDash val="solid"/>
              <a:miter/>
            </a:ln>
          </p:spPr>
          <p:txBody>
            <a:bodyPr/>
            <a:lstStyle/>
            <a:p>
              <a:endParaRPr lang="en-GB"/>
            </a:p>
          </p:txBody>
        </p:sp>
        <p:sp>
          <p:nvSpPr>
            <p:cNvPr id="41" name="Free-form: Shape 40">
              <a:extLst>
                <a:ext uri="{FF2B5EF4-FFF2-40B4-BE49-F238E27FC236}">
                  <a16:creationId xmlns:a16="http://schemas.microsoft.com/office/drawing/2014/main" id="{B3047575-D66A-415D-E36D-5771FD3C7E66}"/>
                </a:ext>
              </a:extLst>
            </p:cNvPr>
            <p:cNvSpPr/>
            <p:nvPr/>
          </p:nvSpPr>
          <p:spPr>
            <a:xfrm>
              <a:off x="2805806" y="5036811"/>
              <a:ext cx="12688" cy="42408"/>
            </a:xfrm>
            <a:custGeom>
              <a:avLst/>
              <a:gdLst>
                <a:gd name="csX0" fmla="*/ 0 w 12688"/>
                <a:gd name="csY0" fmla="*/ 42408 h 42408"/>
                <a:gd name="csX1" fmla="*/ 0 w 12688"/>
                <a:gd name="csY1" fmla="*/ 0 h 42408"/>
              </a:gdLst>
              <a:ahLst/>
              <a:cxnLst>
                <a:cxn ang="0">
                  <a:pos x="csX0" y="csY0"/>
                </a:cxn>
                <a:cxn ang="0">
                  <a:pos x="csX1" y="csY1"/>
                </a:cxn>
              </a:cxnLst>
              <a:rect l="l" t="t" r="r" b="b"/>
              <a:pathLst>
                <a:path w="12688" h="42408">
                  <a:moveTo>
                    <a:pt x="0" y="42408"/>
                  </a:moveTo>
                  <a:lnTo>
                    <a:pt x="0" y="0"/>
                  </a:lnTo>
                </a:path>
              </a:pathLst>
            </a:custGeom>
            <a:ln w="19021" cap="flat">
              <a:solidFill>
                <a:srgbClr val="000000"/>
              </a:solidFill>
              <a:prstDash val="solid"/>
              <a:miter/>
            </a:ln>
          </p:spPr>
          <p:txBody>
            <a:bodyPr/>
            <a:lstStyle/>
            <a:p>
              <a:endParaRPr lang="en-GB"/>
            </a:p>
          </p:txBody>
        </p:sp>
        <p:sp>
          <p:nvSpPr>
            <p:cNvPr id="43" name="Free-form: Shape 42">
              <a:extLst>
                <a:ext uri="{FF2B5EF4-FFF2-40B4-BE49-F238E27FC236}">
                  <a16:creationId xmlns:a16="http://schemas.microsoft.com/office/drawing/2014/main" id="{4864D355-DDB6-9A25-B600-B7F2411C699B}"/>
                </a:ext>
              </a:extLst>
            </p:cNvPr>
            <p:cNvSpPr/>
            <p:nvPr/>
          </p:nvSpPr>
          <p:spPr>
            <a:xfrm>
              <a:off x="3400656" y="5036811"/>
              <a:ext cx="12688" cy="42408"/>
            </a:xfrm>
            <a:custGeom>
              <a:avLst/>
              <a:gdLst>
                <a:gd name="csX0" fmla="*/ 0 w 12688"/>
                <a:gd name="csY0" fmla="*/ 42408 h 42408"/>
                <a:gd name="csX1" fmla="*/ 0 w 12688"/>
                <a:gd name="csY1" fmla="*/ 0 h 42408"/>
              </a:gdLst>
              <a:ahLst/>
              <a:cxnLst>
                <a:cxn ang="0">
                  <a:pos x="csX0" y="csY0"/>
                </a:cxn>
                <a:cxn ang="0">
                  <a:pos x="csX1" y="csY1"/>
                </a:cxn>
              </a:cxnLst>
              <a:rect l="l" t="t" r="r" b="b"/>
              <a:pathLst>
                <a:path w="12688" h="42408">
                  <a:moveTo>
                    <a:pt x="0" y="42408"/>
                  </a:moveTo>
                  <a:lnTo>
                    <a:pt x="0" y="0"/>
                  </a:lnTo>
                </a:path>
              </a:pathLst>
            </a:custGeom>
            <a:ln w="19021" cap="flat">
              <a:solidFill>
                <a:srgbClr val="000000"/>
              </a:solidFill>
              <a:prstDash val="solid"/>
              <a:miter/>
            </a:ln>
          </p:spPr>
          <p:txBody>
            <a:bodyPr/>
            <a:lstStyle/>
            <a:p>
              <a:endParaRPr lang="en-GB"/>
            </a:p>
          </p:txBody>
        </p:sp>
        <p:sp>
          <p:nvSpPr>
            <p:cNvPr id="45" name="Free-form: Shape 44">
              <a:extLst>
                <a:ext uri="{FF2B5EF4-FFF2-40B4-BE49-F238E27FC236}">
                  <a16:creationId xmlns:a16="http://schemas.microsoft.com/office/drawing/2014/main" id="{562D3E1B-7E7A-182F-C73C-C073FB605273}"/>
                </a:ext>
              </a:extLst>
            </p:cNvPr>
            <p:cNvSpPr/>
            <p:nvPr/>
          </p:nvSpPr>
          <p:spPr>
            <a:xfrm>
              <a:off x="3995633" y="5036811"/>
              <a:ext cx="12688" cy="42408"/>
            </a:xfrm>
            <a:custGeom>
              <a:avLst/>
              <a:gdLst>
                <a:gd name="csX0" fmla="*/ 0 w 12688"/>
                <a:gd name="csY0" fmla="*/ 42408 h 42408"/>
                <a:gd name="csX1" fmla="*/ 0 w 12688"/>
                <a:gd name="csY1" fmla="*/ 0 h 42408"/>
              </a:gdLst>
              <a:ahLst/>
              <a:cxnLst>
                <a:cxn ang="0">
                  <a:pos x="csX0" y="csY0"/>
                </a:cxn>
                <a:cxn ang="0">
                  <a:pos x="csX1" y="csY1"/>
                </a:cxn>
              </a:cxnLst>
              <a:rect l="l" t="t" r="r" b="b"/>
              <a:pathLst>
                <a:path w="12688" h="42408">
                  <a:moveTo>
                    <a:pt x="0" y="42408"/>
                  </a:moveTo>
                  <a:lnTo>
                    <a:pt x="0" y="0"/>
                  </a:lnTo>
                </a:path>
              </a:pathLst>
            </a:custGeom>
            <a:ln w="19021" cap="flat">
              <a:solidFill>
                <a:srgbClr val="000000"/>
              </a:solidFill>
              <a:prstDash val="solid"/>
              <a:miter/>
            </a:ln>
          </p:spPr>
          <p:txBody>
            <a:bodyPr/>
            <a:lstStyle/>
            <a:p>
              <a:endParaRPr lang="en-GB"/>
            </a:p>
          </p:txBody>
        </p:sp>
        <p:sp>
          <p:nvSpPr>
            <p:cNvPr id="47" name="Free-form: Shape 46">
              <a:extLst>
                <a:ext uri="{FF2B5EF4-FFF2-40B4-BE49-F238E27FC236}">
                  <a16:creationId xmlns:a16="http://schemas.microsoft.com/office/drawing/2014/main" id="{16D6324F-E182-F1CA-20E3-8423C881BE2B}"/>
                </a:ext>
              </a:extLst>
            </p:cNvPr>
            <p:cNvSpPr/>
            <p:nvPr/>
          </p:nvSpPr>
          <p:spPr>
            <a:xfrm>
              <a:off x="4578682" y="5036811"/>
              <a:ext cx="12688" cy="42408"/>
            </a:xfrm>
            <a:custGeom>
              <a:avLst/>
              <a:gdLst>
                <a:gd name="csX0" fmla="*/ 0 w 12688"/>
                <a:gd name="csY0" fmla="*/ 42408 h 42408"/>
                <a:gd name="csX1" fmla="*/ 0 w 12688"/>
                <a:gd name="csY1" fmla="*/ 0 h 42408"/>
              </a:gdLst>
              <a:ahLst/>
              <a:cxnLst>
                <a:cxn ang="0">
                  <a:pos x="csX0" y="csY0"/>
                </a:cxn>
                <a:cxn ang="0">
                  <a:pos x="csX1" y="csY1"/>
                </a:cxn>
              </a:cxnLst>
              <a:rect l="l" t="t" r="r" b="b"/>
              <a:pathLst>
                <a:path w="12688" h="42408">
                  <a:moveTo>
                    <a:pt x="0" y="42408"/>
                  </a:moveTo>
                  <a:lnTo>
                    <a:pt x="0" y="0"/>
                  </a:lnTo>
                </a:path>
              </a:pathLst>
            </a:custGeom>
            <a:ln w="19021" cap="flat">
              <a:solidFill>
                <a:srgbClr val="000000"/>
              </a:solidFill>
              <a:prstDash val="solid"/>
              <a:miter/>
            </a:ln>
          </p:spPr>
          <p:txBody>
            <a:bodyPr/>
            <a:lstStyle/>
            <a:p>
              <a:endParaRPr lang="en-GB"/>
            </a:p>
          </p:txBody>
        </p:sp>
        <p:sp>
          <p:nvSpPr>
            <p:cNvPr id="49" name="Free-form: Shape 48">
              <a:extLst>
                <a:ext uri="{FF2B5EF4-FFF2-40B4-BE49-F238E27FC236}">
                  <a16:creationId xmlns:a16="http://schemas.microsoft.com/office/drawing/2014/main" id="{1F2D1397-B98B-A60F-BB53-6257512B3067}"/>
                </a:ext>
              </a:extLst>
            </p:cNvPr>
            <p:cNvSpPr/>
            <p:nvPr/>
          </p:nvSpPr>
          <p:spPr>
            <a:xfrm>
              <a:off x="5175943" y="5036811"/>
              <a:ext cx="12688" cy="42408"/>
            </a:xfrm>
            <a:custGeom>
              <a:avLst/>
              <a:gdLst>
                <a:gd name="csX0" fmla="*/ 0 w 12688"/>
                <a:gd name="csY0" fmla="*/ 42408 h 42408"/>
                <a:gd name="csX1" fmla="*/ 0 w 12688"/>
                <a:gd name="csY1" fmla="*/ 0 h 42408"/>
              </a:gdLst>
              <a:ahLst/>
              <a:cxnLst>
                <a:cxn ang="0">
                  <a:pos x="csX0" y="csY0"/>
                </a:cxn>
                <a:cxn ang="0">
                  <a:pos x="csX1" y="csY1"/>
                </a:cxn>
              </a:cxnLst>
              <a:rect l="l" t="t" r="r" b="b"/>
              <a:pathLst>
                <a:path w="12688" h="42408">
                  <a:moveTo>
                    <a:pt x="0" y="42408"/>
                  </a:moveTo>
                  <a:lnTo>
                    <a:pt x="0" y="0"/>
                  </a:lnTo>
                </a:path>
              </a:pathLst>
            </a:custGeom>
            <a:ln w="19021" cap="flat">
              <a:solidFill>
                <a:srgbClr val="000000"/>
              </a:solidFill>
              <a:prstDash val="solid"/>
              <a:miter/>
            </a:ln>
          </p:spPr>
          <p:txBody>
            <a:bodyPr/>
            <a:lstStyle/>
            <a:p>
              <a:endParaRPr lang="en-GB"/>
            </a:p>
          </p:txBody>
        </p:sp>
        <p:sp>
          <p:nvSpPr>
            <p:cNvPr id="51" name="Free-form: Shape 50">
              <a:extLst>
                <a:ext uri="{FF2B5EF4-FFF2-40B4-BE49-F238E27FC236}">
                  <a16:creationId xmlns:a16="http://schemas.microsoft.com/office/drawing/2014/main" id="{3CFE0F3F-AA6A-286D-98E4-7EE6A6C22CA8}"/>
                </a:ext>
              </a:extLst>
            </p:cNvPr>
            <p:cNvSpPr/>
            <p:nvPr/>
          </p:nvSpPr>
          <p:spPr>
            <a:xfrm>
              <a:off x="5773204" y="5036811"/>
              <a:ext cx="12688" cy="42408"/>
            </a:xfrm>
            <a:custGeom>
              <a:avLst/>
              <a:gdLst>
                <a:gd name="csX0" fmla="*/ 0 w 12688"/>
                <a:gd name="csY0" fmla="*/ 42408 h 42408"/>
                <a:gd name="csX1" fmla="*/ 0 w 12688"/>
                <a:gd name="csY1" fmla="*/ 0 h 42408"/>
              </a:gdLst>
              <a:ahLst/>
              <a:cxnLst>
                <a:cxn ang="0">
                  <a:pos x="csX0" y="csY0"/>
                </a:cxn>
                <a:cxn ang="0">
                  <a:pos x="csX1" y="csY1"/>
                </a:cxn>
              </a:cxnLst>
              <a:rect l="l" t="t" r="r" b="b"/>
              <a:pathLst>
                <a:path w="12688" h="42408">
                  <a:moveTo>
                    <a:pt x="0" y="42408"/>
                  </a:moveTo>
                  <a:lnTo>
                    <a:pt x="0" y="0"/>
                  </a:lnTo>
                </a:path>
              </a:pathLst>
            </a:custGeom>
            <a:ln w="19021" cap="flat">
              <a:solidFill>
                <a:srgbClr val="000000"/>
              </a:solidFill>
              <a:prstDash val="solid"/>
              <a:miter/>
            </a:ln>
          </p:spPr>
          <p:txBody>
            <a:bodyPr/>
            <a:lstStyle/>
            <a:p>
              <a:endParaRPr lang="en-GB"/>
            </a:p>
          </p:txBody>
        </p:sp>
        <p:sp>
          <p:nvSpPr>
            <p:cNvPr id="56" name="Free-form: Shape 55">
              <a:extLst>
                <a:ext uri="{FF2B5EF4-FFF2-40B4-BE49-F238E27FC236}">
                  <a16:creationId xmlns:a16="http://schemas.microsoft.com/office/drawing/2014/main" id="{6155EB18-8D6A-F5AF-A600-A75BBC98345A}"/>
                </a:ext>
              </a:extLst>
            </p:cNvPr>
            <p:cNvSpPr/>
            <p:nvPr/>
          </p:nvSpPr>
          <p:spPr>
            <a:xfrm>
              <a:off x="1585653" y="5036811"/>
              <a:ext cx="42507" cy="12659"/>
            </a:xfrm>
            <a:custGeom>
              <a:avLst/>
              <a:gdLst>
                <a:gd name="csX0" fmla="*/ 42507 w 42507"/>
                <a:gd name="csY0" fmla="*/ 0 h 12659"/>
                <a:gd name="csX1" fmla="*/ 0 w 42507"/>
                <a:gd name="csY1" fmla="*/ 0 h 12659"/>
              </a:gdLst>
              <a:ahLst/>
              <a:cxnLst>
                <a:cxn ang="0">
                  <a:pos x="csX0" y="csY0"/>
                </a:cxn>
                <a:cxn ang="0">
                  <a:pos x="csX1" y="csY1"/>
                </a:cxn>
              </a:cxnLst>
              <a:rect l="l" t="t" r="r" b="b"/>
              <a:pathLst>
                <a:path w="42507" h="12659">
                  <a:moveTo>
                    <a:pt x="42507" y="0"/>
                  </a:moveTo>
                  <a:lnTo>
                    <a:pt x="0" y="0"/>
                  </a:lnTo>
                </a:path>
              </a:pathLst>
            </a:custGeom>
            <a:ln w="19021" cap="flat">
              <a:solidFill>
                <a:srgbClr val="000000"/>
              </a:solidFill>
              <a:prstDash val="solid"/>
              <a:miter/>
            </a:ln>
          </p:spPr>
          <p:txBody>
            <a:bodyPr/>
            <a:lstStyle/>
            <a:p>
              <a:endParaRPr lang="en-GB"/>
            </a:p>
          </p:txBody>
        </p:sp>
        <p:sp>
          <p:nvSpPr>
            <p:cNvPr id="58" name="Free-form: Shape 57">
              <a:extLst>
                <a:ext uri="{FF2B5EF4-FFF2-40B4-BE49-F238E27FC236}">
                  <a16:creationId xmlns:a16="http://schemas.microsoft.com/office/drawing/2014/main" id="{5557501B-60E5-F15D-D7CE-85E640C282D2}"/>
                </a:ext>
              </a:extLst>
            </p:cNvPr>
            <p:cNvSpPr/>
            <p:nvPr/>
          </p:nvSpPr>
          <p:spPr>
            <a:xfrm>
              <a:off x="1585653" y="4601905"/>
              <a:ext cx="42507" cy="12659"/>
            </a:xfrm>
            <a:custGeom>
              <a:avLst/>
              <a:gdLst>
                <a:gd name="csX0" fmla="*/ 42507 w 42507"/>
                <a:gd name="csY0" fmla="*/ 0 h 12659"/>
                <a:gd name="csX1" fmla="*/ 0 w 42507"/>
                <a:gd name="csY1" fmla="*/ 0 h 12659"/>
              </a:gdLst>
              <a:ahLst/>
              <a:cxnLst>
                <a:cxn ang="0">
                  <a:pos x="csX0" y="csY0"/>
                </a:cxn>
                <a:cxn ang="0">
                  <a:pos x="csX1" y="csY1"/>
                </a:cxn>
              </a:cxnLst>
              <a:rect l="l" t="t" r="r" b="b"/>
              <a:pathLst>
                <a:path w="42507" h="12659">
                  <a:moveTo>
                    <a:pt x="42507" y="0"/>
                  </a:moveTo>
                  <a:lnTo>
                    <a:pt x="0" y="0"/>
                  </a:lnTo>
                </a:path>
              </a:pathLst>
            </a:custGeom>
            <a:ln w="19021" cap="flat">
              <a:solidFill>
                <a:srgbClr val="000000"/>
              </a:solidFill>
              <a:prstDash val="solid"/>
              <a:miter/>
            </a:ln>
          </p:spPr>
          <p:txBody>
            <a:bodyPr/>
            <a:lstStyle/>
            <a:p>
              <a:endParaRPr lang="en-GB"/>
            </a:p>
          </p:txBody>
        </p:sp>
        <p:sp>
          <p:nvSpPr>
            <p:cNvPr id="62" name="Free-form: Shape 61">
              <a:extLst>
                <a:ext uri="{FF2B5EF4-FFF2-40B4-BE49-F238E27FC236}">
                  <a16:creationId xmlns:a16="http://schemas.microsoft.com/office/drawing/2014/main" id="{BD58CFB5-44D1-0FEE-9BC2-891F252168D4}"/>
                </a:ext>
              </a:extLst>
            </p:cNvPr>
            <p:cNvSpPr/>
            <p:nvPr/>
          </p:nvSpPr>
          <p:spPr>
            <a:xfrm>
              <a:off x="1585653" y="4166998"/>
              <a:ext cx="42507" cy="12659"/>
            </a:xfrm>
            <a:custGeom>
              <a:avLst/>
              <a:gdLst>
                <a:gd name="csX0" fmla="*/ 42507 w 42507"/>
                <a:gd name="csY0" fmla="*/ 0 h 12659"/>
                <a:gd name="csX1" fmla="*/ 0 w 42507"/>
                <a:gd name="csY1" fmla="*/ 0 h 12659"/>
              </a:gdLst>
              <a:ahLst/>
              <a:cxnLst>
                <a:cxn ang="0">
                  <a:pos x="csX0" y="csY0"/>
                </a:cxn>
                <a:cxn ang="0">
                  <a:pos x="csX1" y="csY1"/>
                </a:cxn>
              </a:cxnLst>
              <a:rect l="l" t="t" r="r" b="b"/>
              <a:pathLst>
                <a:path w="42507" h="12659">
                  <a:moveTo>
                    <a:pt x="42507" y="0"/>
                  </a:moveTo>
                  <a:lnTo>
                    <a:pt x="0" y="0"/>
                  </a:lnTo>
                </a:path>
              </a:pathLst>
            </a:custGeom>
            <a:ln w="19021" cap="flat">
              <a:solidFill>
                <a:srgbClr val="000000"/>
              </a:solidFill>
              <a:prstDash val="solid"/>
              <a:miter/>
            </a:ln>
          </p:spPr>
          <p:txBody>
            <a:bodyPr/>
            <a:lstStyle/>
            <a:p>
              <a:endParaRPr lang="en-GB"/>
            </a:p>
          </p:txBody>
        </p:sp>
        <p:sp>
          <p:nvSpPr>
            <p:cNvPr id="64" name="Free-form: Shape 63">
              <a:extLst>
                <a:ext uri="{FF2B5EF4-FFF2-40B4-BE49-F238E27FC236}">
                  <a16:creationId xmlns:a16="http://schemas.microsoft.com/office/drawing/2014/main" id="{507207E7-C9DF-648A-343F-5DCC755C4135}"/>
                </a:ext>
              </a:extLst>
            </p:cNvPr>
            <p:cNvSpPr/>
            <p:nvPr/>
          </p:nvSpPr>
          <p:spPr>
            <a:xfrm>
              <a:off x="1585653" y="3732091"/>
              <a:ext cx="42507" cy="12659"/>
            </a:xfrm>
            <a:custGeom>
              <a:avLst/>
              <a:gdLst>
                <a:gd name="csX0" fmla="*/ 42507 w 42507"/>
                <a:gd name="csY0" fmla="*/ 0 h 12659"/>
                <a:gd name="csX1" fmla="*/ 0 w 42507"/>
                <a:gd name="csY1" fmla="*/ 0 h 12659"/>
              </a:gdLst>
              <a:ahLst/>
              <a:cxnLst>
                <a:cxn ang="0">
                  <a:pos x="csX0" y="csY0"/>
                </a:cxn>
                <a:cxn ang="0">
                  <a:pos x="csX1" y="csY1"/>
                </a:cxn>
              </a:cxnLst>
              <a:rect l="l" t="t" r="r" b="b"/>
              <a:pathLst>
                <a:path w="42507" h="12659">
                  <a:moveTo>
                    <a:pt x="42507" y="0"/>
                  </a:moveTo>
                  <a:lnTo>
                    <a:pt x="0" y="0"/>
                  </a:lnTo>
                </a:path>
              </a:pathLst>
            </a:custGeom>
            <a:ln w="19021" cap="flat">
              <a:solidFill>
                <a:srgbClr val="000000"/>
              </a:solidFill>
              <a:prstDash val="solid"/>
              <a:miter/>
            </a:ln>
          </p:spPr>
          <p:txBody>
            <a:bodyPr/>
            <a:lstStyle/>
            <a:p>
              <a:endParaRPr lang="en-GB"/>
            </a:p>
          </p:txBody>
        </p:sp>
        <p:sp>
          <p:nvSpPr>
            <p:cNvPr id="66" name="Free-form: Shape 65">
              <a:extLst>
                <a:ext uri="{FF2B5EF4-FFF2-40B4-BE49-F238E27FC236}">
                  <a16:creationId xmlns:a16="http://schemas.microsoft.com/office/drawing/2014/main" id="{80CAF784-E0DA-80A1-4867-DCA95685557F}"/>
                </a:ext>
              </a:extLst>
            </p:cNvPr>
            <p:cNvSpPr/>
            <p:nvPr/>
          </p:nvSpPr>
          <p:spPr>
            <a:xfrm>
              <a:off x="1585653" y="3297184"/>
              <a:ext cx="42507" cy="12659"/>
            </a:xfrm>
            <a:custGeom>
              <a:avLst/>
              <a:gdLst>
                <a:gd name="csX0" fmla="*/ 42507 w 42507"/>
                <a:gd name="csY0" fmla="*/ 0 h 12659"/>
                <a:gd name="csX1" fmla="*/ 0 w 42507"/>
                <a:gd name="csY1" fmla="*/ 0 h 12659"/>
              </a:gdLst>
              <a:ahLst/>
              <a:cxnLst>
                <a:cxn ang="0">
                  <a:pos x="csX0" y="csY0"/>
                </a:cxn>
                <a:cxn ang="0">
                  <a:pos x="csX1" y="csY1"/>
                </a:cxn>
              </a:cxnLst>
              <a:rect l="l" t="t" r="r" b="b"/>
              <a:pathLst>
                <a:path w="42507" h="12659">
                  <a:moveTo>
                    <a:pt x="42507" y="0"/>
                  </a:moveTo>
                  <a:lnTo>
                    <a:pt x="0" y="0"/>
                  </a:lnTo>
                </a:path>
              </a:pathLst>
            </a:custGeom>
            <a:ln w="19021" cap="flat">
              <a:solidFill>
                <a:srgbClr val="000000"/>
              </a:solidFill>
              <a:prstDash val="solid"/>
              <a:miter/>
            </a:ln>
          </p:spPr>
          <p:txBody>
            <a:bodyPr/>
            <a:lstStyle/>
            <a:p>
              <a:endParaRPr lang="en-GB"/>
            </a:p>
          </p:txBody>
        </p:sp>
      </p:grpSp>
      <p:cxnSp>
        <p:nvCxnSpPr>
          <p:cNvPr id="68" name="Straight Connector 67">
            <a:extLst>
              <a:ext uri="{FF2B5EF4-FFF2-40B4-BE49-F238E27FC236}">
                <a16:creationId xmlns:a16="http://schemas.microsoft.com/office/drawing/2014/main" id="{3F23D9A7-229F-748D-C351-B87632CD0C38}"/>
              </a:ext>
            </a:extLst>
          </p:cNvPr>
          <p:cNvCxnSpPr>
            <a:cxnSpLocks/>
          </p:cNvCxnSpPr>
          <p:nvPr/>
        </p:nvCxnSpPr>
        <p:spPr>
          <a:xfrm>
            <a:off x="166314" y="6043258"/>
            <a:ext cx="216000" cy="0"/>
          </a:xfrm>
          <a:prstGeom prst="line">
            <a:avLst/>
          </a:prstGeom>
          <a:noFill/>
          <a:ln w="19050" cap="flat">
            <a:solidFill>
              <a:schemeClr val="accent1"/>
            </a:solidFill>
            <a:prstDash val="solid"/>
            <a:round/>
          </a:ln>
          <a:effectLst/>
          <a:sp3d/>
        </p:spPr>
        <p:style>
          <a:lnRef idx="0">
            <a:scrgbClr r="0" g="0" b="0"/>
          </a:lnRef>
          <a:fillRef idx="0">
            <a:scrgbClr r="0" g="0" b="0"/>
          </a:fillRef>
          <a:effectRef idx="0">
            <a:scrgbClr r="0" g="0" b="0"/>
          </a:effectRef>
          <a:fontRef idx="none"/>
        </p:style>
      </p:cxnSp>
      <p:cxnSp>
        <p:nvCxnSpPr>
          <p:cNvPr id="72" name="Straight Connector 71">
            <a:extLst>
              <a:ext uri="{FF2B5EF4-FFF2-40B4-BE49-F238E27FC236}">
                <a16:creationId xmlns:a16="http://schemas.microsoft.com/office/drawing/2014/main" id="{964BDE8D-866F-2F86-7191-F992E227BD24}"/>
              </a:ext>
            </a:extLst>
          </p:cNvPr>
          <p:cNvCxnSpPr>
            <a:cxnSpLocks/>
          </p:cNvCxnSpPr>
          <p:nvPr/>
        </p:nvCxnSpPr>
        <p:spPr>
          <a:xfrm>
            <a:off x="166314" y="5798892"/>
            <a:ext cx="216000" cy="0"/>
          </a:xfrm>
          <a:prstGeom prst="line">
            <a:avLst/>
          </a:prstGeom>
          <a:noFill/>
          <a:ln w="19050" cap="flat">
            <a:solidFill>
              <a:srgbClr val="E73E16"/>
            </a:solidFill>
            <a:prstDash val="solid"/>
            <a:round/>
          </a:ln>
          <a:effectLst/>
          <a:sp3d/>
        </p:spPr>
        <p:style>
          <a:lnRef idx="0">
            <a:scrgbClr r="0" g="0" b="0"/>
          </a:lnRef>
          <a:fillRef idx="0">
            <a:scrgbClr r="0" g="0" b="0"/>
          </a:fillRef>
          <a:effectRef idx="0">
            <a:scrgbClr r="0" g="0" b="0"/>
          </a:effectRef>
          <a:fontRef idx="none"/>
        </p:style>
      </p:cxnSp>
    </p:spTree>
    <p:extLst>
      <p:ext uri="{BB962C8B-B14F-4D97-AF65-F5344CB8AC3E}">
        <p14:creationId xmlns:p14="http://schemas.microsoft.com/office/powerpoint/2010/main" val="31673810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3FDCED-49A6-5B93-5D81-8452658B5F7D}"/>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6DCA838E-52FC-6B2B-48AA-1446577090D4}"/>
              </a:ext>
            </a:extLst>
          </p:cNvPr>
          <p:cNvSpPr>
            <a:spLocks noGrp="1"/>
          </p:cNvSpPr>
          <p:nvPr>
            <p:ph type="title"/>
          </p:nvPr>
        </p:nvSpPr>
        <p:spPr>
          <a:xfrm>
            <a:off x="304799" y="107693"/>
            <a:ext cx="11887201" cy="939801"/>
          </a:xfrm>
        </p:spPr>
        <p:txBody>
          <a:bodyPr/>
          <a:lstStyle/>
          <a:p>
            <a:r>
              <a:rPr lang="en-US" noProof="0" dirty="0"/>
              <a:t>LBA3: Event-free survival with adjuvant selpercatinib in stage IB-IIIA RET fusion-positive NSCLC: Primary results of the phase 3 LIBRETTO-432 trial – Goldman JW, et al</a:t>
            </a:r>
            <a:endParaRPr lang="en-US" noProof="0" dirty="0">
              <a:latin typeface="+mn-lt"/>
            </a:endParaRPr>
          </a:p>
        </p:txBody>
      </p:sp>
      <p:sp>
        <p:nvSpPr>
          <p:cNvPr id="29" name="Content Placeholder 7">
            <a:extLst>
              <a:ext uri="{FF2B5EF4-FFF2-40B4-BE49-F238E27FC236}">
                <a16:creationId xmlns:a16="http://schemas.microsoft.com/office/drawing/2014/main" id="{D123841C-C9CA-3148-DE3B-E9C018B5A675}"/>
              </a:ext>
            </a:extLst>
          </p:cNvPr>
          <p:cNvSpPr>
            <a:spLocks noGrp="1"/>
          </p:cNvSpPr>
          <p:nvPr>
            <p:ph idx="1"/>
          </p:nvPr>
        </p:nvSpPr>
        <p:spPr>
          <a:xfrm>
            <a:off x="304799" y="1246909"/>
            <a:ext cx="11291087" cy="5055650"/>
          </a:xfrm>
        </p:spPr>
        <p:txBody>
          <a:bodyPr/>
          <a:lstStyle/>
          <a:p>
            <a:r>
              <a:rPr lang="en-US" b="1" noProof="0" dirty="0"/>
              <a:t>Key results (cont.)</a:t>
            </a:r>
            <a:r>
              <a:rPr lang="en-US" noProof="0" dirty="0"/>
              <a:t>​</a:t>
            </a:r>
          </a:p>
          <a:p>
            <a:pPr>
              <a:spcBef>
                <a:spcPts val="28200"/>
              </a:spcBef>
            </a:pPr>
            <a:r>
              <a:rPr lang="en-US" b="1" noProof="0" dirty="0"/>
              <a:t>Conclusions</a:t>
            </a:r>
            <a:r>
              <a:rPr lang="en-US" noProof="0" dirty="0"/>
              <a:t>​</a:t>
            </a:r>
          </a:p>
          <a:p>
            <a:pPr lvl="1"/>
            <a:r>
              <a:rPr lang="en-US" noProof="0" dirty="0"/>
              <a:t>In patients with stage IB–IIIA RET fusion-positive NSCLC, adjuvant selpercatinib significantly prolonged EFS versus placebo with a safety profile consistent with prior findings</a:t>
            </a:r>
          </a:p>
        </p:txBody>
      </p:sp>
      <p:sp>
        <p:nvSpPr>
          <p:cNvPr id="30" name="Text Placeholder 4">
            <a:extLst>
              <a:ext uri="{FF2B5EF4-FFF2-40B4-BE49-F238E27FC236}">
                <a16:creationId xmlns:a16="http://schemas.microsoft.com/office/drawing/2014/main" id="{EF833AE3-AF78-0BD4-5736-1201541BEF52}"/>
              </a:ext>
            </a:extLst>
          </p:cNvPr>
          <p:cNvSpPr>
            <a:spLocks noGrp="1"/>
          </p:cNvSpPr>
          <p:nvPr>
            <p:ph type="body" sz="quarter" idx="11"/>
          </p:nvPr>
        </p:nvSpPr>
        <p:spPr>
          <a:xfrm>
            <a:off x="6379633" y="6521312"/>
            <a:ext cx="5507567" cy="200025"/>
          </a:xfrm>
        </p:spPr>
        <p:txBody>
          <a:bodyPr/>
          <a:lstStyle/>
          <a:p>
            <a:pPr lvl="0">
              <a:buClr>
                <a:srgbClr val="002850"/>
              </a:buClr>
              <a:defRPr/>
            </a:pPr>
            <a:r>
              <a:rPr lang="en-US" noProof="0" dirty="0">
                <a:solidFill>
                  <a:srgbClr val="363636"/>
                </a:solidFill>
              </a:rPr>
              <a:t>Goldman JW</a:t>
            </a:r>
            <a:r>
              <a:rPr lang="en-US" noProof="0" dirty="0">
                <a:solidFill>
                  <a:srgbClr val="363636"/>
                </a:solidFill>
                <a:sym typeface="Calibri"/>
              </a:rPr>
              <a:t>, et al. J Clin Oncol 2026;44(suppl):</a:t>
            </a:r>
            <a:r>
              <a:rPr lang="en-US" noProof="0" dirty="0" err="1">
                <a:solidFill>
                  <a:srgbClr val="363636"/>
                </a:solidFill>
                <a:sym typeface="Calibri"/>
              </a:rPr>
              <a:t>Abstr</a:t>
            </a:r>
            <a:r>
              <a:rPr lang="en-US" noProof="0" dirty="0">
                <a:solidFill>
                  <a:srgbClr val="363636"/>
                </a:solidFill>
                <a:sym typeface="Calibri"/>
              </a:rPr>
              <a:t> </a:t>
            </a:r>
            <a:r>
              <a:rPr lang="en-US" noProof="0" dirty="0">
                <a:solidFill>
                  <a:srgbClr val="363636"/>
                </a:solidFill>
              </a:rPr>
              <a:t>LBA3</a:t>
            </a:r>
            <a:endParaRPr lang="en-US" noProof="0" dirty="0">
              <a:solidFill>
                <a:srgbClr val="363636"/>
              </a:solidFill>
              <a:sym typeface="Calibri"/>
            </a:endParaRPr>
          </a:p>
        </p:txBody>
      </p:sp>
      <p:sp>
        <p:nvSpPr>
          <p:cNvPr id="4" name="Text Placeholder 11">
            <a:extLst>
              <a:ext uri="{FF2B5EF4-FFF2-40B4-BE49-F238E27FC236}">
                <a16:creationId xmlns:a16="http://schemas.microsoft.com/office/drawing/2014/main" id="{C5CDB45A-DD31-32D7-36FF-F7AA073CCE2A}"/>
              </a:ext>
            </a:extLst>
          </p:cNvPr>
          <p:cNvSpPr>
            <a:spLocks noGrp="1"/>
          </p:cNvSpPr>
          <p:nvPr>
            <p:ph type="body" sz="quarter" idx="10"/>
          </p:nvPr>
        </p:nvSpPr>
        <p:spPr>
          <a:xfrm>
            <a:off x="304800" y="6233974"/>
            <a:ext cx="6987153" cy="487363"/>
          </a:xfrm>
        </p:spPr>
        <p:txBody>
          <a:bodyPr/>
          <a:lstStyle/>
          <a:p>
            <a:r>
              <a:rPr lang="en-US" baseline="30000" noProof="0" dirty="0" err="1"/>
              <a:t>a</a:t>
            </a:r>
            <a:r>
              <a:rPr lang="en-US" noProof="0" dirty="0" err="1"/>
              <a:t>Most</a:t>
            </a:r>
            <a:r>
              <a:rPr lang="en-US" noProof="0" dirty="0"/>
              <a:t> common reason for selpercatinib discontinuation: ALT increased (n=4); AST increased (n=2); interstitial lung disease (n=2).</a:t>
            </a:r>
            <a:endParaRPr lang="en-US" baseline="30000" noProof="0" dirty="0"/>
          </a:p>
        </p:txBody>
      </p:sp>
      <p:graphicFrame>
        <p:nvGraphicFramePr>
          <p:cNvPr id="9" name="Table 8">
            <a:extLst>
              <a:ext uri="{FF2B5EF4-FFF2-40B4-BE49-F238E27FC236}">
                <a16:creationId xmlns:a16="http://schemas.microsoft.com/office/drawing/2014/main" id="{5E1B92E6-9EFD-E087-A47F-F9419A1E83AB}"/>
              </a:ext>
            </a:extLst>
          </p:cNvPr>
          <p:cNvGraphicFramePr>
            <a:graphicFrameLocks noGrp="1"/>
          </p:cNvGraphicFramePr>
          <p:nvPr>
            <p:extLst>
              <p:ext uri="{D42A27DB-BD31-4B8C-83A1-F6EECF244321}">
                <p14:modId xmlns:p14="http://schemas.microsoft.com/office/powerpoint/2010/main" val="4190812228"/>
              </p:ext>
            </p:extLst>
          </p:nvPr>
        </p:nvGraphicFramePr>
        <p:xfrm>
          <a:off x="112340" y="1648033"/>
          <a:ext cx="5248110" cy="2667798"/>
        </p:xfrm>
        <a:graphic>
          <a:graphicData uri="http://schemas.openxmlformats.org/drawingml/2006/table">
            <a:tbl>
              <a:tblPr/>
              <a:tblGrid>
                <a:gridCol w="2940028">
                  <a:extLst>
                    <a:ext uri="{9D8B030D-6E8A-4147-A177-3AD203B41FA5}">
                      <a16:colId xmlns:a16="http://schemas.microsoft.com/office/drawing/2014/main" val="449329486"/>
                    </a:ext>
                  </a:extLst>
                </a:gridCol>
                <a:gridCol w="1154041">
                  <a:extLst>
                    <a:ext uri="{9D8B030D-6E8A-4147-A177-3AD203B41FA5}">
                      <a16:colId xmlns:a16="http://schemas.microsoft.com/office/drawing/2014/main" val="1091956675"/>
                    </a:ext>
                  </a:extLst>
                </a:gridCol>
                <a:gridCol w="1154041">
                  <a:extLst>
                    <a:ext uri="{9D8B030D-6E8A-4147-A177-3AD203B41FA5}">
                      <a16:colId xmlns:a16="http://schemas.microsoft.com/office/drawing/2014/main" val="595772391"/>
                    </a:ext>
                  </a:extLst>
                </a:gridCol>
              </a:tblGrid>
              <a:tr h="290358">
                <a:tc>
                  <a:txBody>
                    <a:bodyPr/>
                    <a:lstStyle/>
                    <a:p>
                      <a:pPr>
                        <a:buNone/>
                      </a:pPr>
                      <a:r>
                        <a:rPr lang="en-US" sz="1200" b="1" noProof="0" dirty="0">
                          <a:solidFill>
                            <a:schemeClr val="tx2"/>
                          </a:solidFill>
                          <a:effectLst/>
                        </a:rPr>
                        <a:t>TEAEs, n, %</a:t>
                      </a:r>
                    </a:p>
                  </a:txBody>
                  <a:tcPr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chemeClr val="tx2"/>
                          </a:solidFill>
                          <a:effectLst/>
                        </a:rPr>
                        <a:t>Selpercatinib </a:t>
                      </a:r>
                    </a:p>
                    <a:p>
                      <a:pPr algn="ctr">
                        <a:buNone/>
                      </a:pPr>
                      <a:r>
                        <a:rPr lang="en-US" sz="1200" b="1" noProof="0" dirty="0">
                          <a:solidFill>
                            <a:schemeClr val="tx2"/>
                          </a:solidFill>
                          <a:effectLst/>
                        </a:rPr>
                        <a:t>(n=75)</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chemeClr val="tx2"/>
                          </a:solidFill>
                          <a:effectLst/>
                        </a:rPr>
                        <a:t>Placebo </a:t>
                      </a:r>
                    </a:p>
                    <a:p>
                      <a:pPr algn="ctr">
                        <a:buNone/>
                      </a:pPr>
                      <a:r>
                        <a:rPr lang="en-US" sz="1200" b="1" noProof="0" dirty="0">
                          <a:solidFill>
                            <a:schemeClr val="tx2"/>
                          </a:solidFill>
                          <a:effectLst/>
                        </a:rPr>
                        <a:t>(n=76)</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822148549"/>
                  </a:ext>
                </a:extLst>
              </a:tr>
              <a:tr h="174215">
                <a:tc>
                  <a:txBody>
                    <a:bodyPr/>
                    <a:lstStyle/>
                    <a:p>
                      <a:pPr>
                        <a:buNone/>
                      </a:pPr>
                      <a:r>
                        <a:rPr lang="en-US" sz="1200" b="0" noProof="0" dirty="0">
                          <a:effectLst/>
                        </a:rPr>
                        <a:t>Any</a:t>
                      </a:r>
                    </a:p>
                  </a:txBody>
                  <a:tcPr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75 (100)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74 (97.4)</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19398456"/>
                  </a:ext>
                </a:extLst>
              </a:tr>
              <a:tr h="174215">
                <a:tc>
                  <a:txBody>
                    <a:bodyPr/>
                    <a:lstStyle/>
                    <a:p>
                      <a:pPr marL="92075" indent="0">
                        <a:buNone/>
                      </a:pPr>
                      <a:r>
                        <a:rPr lang="en-US" sz="1200" noProof="0" dirty="0">
                          <a:effectLst/>
                        </a:rPr>
                        <a:t>Grade ≥3</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50 (66.7)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18 (23.7)</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103330117"/>
                  </a:ext>
                </a:extLst>
              </a:tr>
              <a:tr h="290358">
                <a:tc>
                  <a:txBody>
                    <a:bodyPr/>
                    <a:lstStyle/>
                    <a:p>
                      <a:pPr marL="92075" indent="0">
                        <a:buNone/>
                      </a:pPr>
                      <a:r>
                        <a:rPr lang="en-US" sz="1200" noProof="0" dirty="0">
                          <a:effectLst/>
                        </a:rPr>
                        <a:t>Led to study treatment </a:t>
                      </a:r>
                      <a:r>
                        <a:rPr lang="en-US" sz="1200" noProof="0" dirty="0" err="1">
                          <a:effectLst/>
                        </a:rPr>
                        <a:t>discontinuation</a:t>
                      </a:r>
                      <a:r>
                        <a:rPr lang="en-US" sz="1200" baseline="30000" noProof="0" dirty="0" err="1">
                          <a:effectLst/>
                        </a:rPr>
                        <a:t>a</a:t>
                      </a:r>
                      <a:endParaRPr lang="en-US" sz="1200" noProof="0" dirty="0">
                        <a:effectLst/>
                      </a:endParaRP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13 (17.3)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1 (1.3)</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37987936"/>
                  </a:ext>
                </a:extLst>
              </a:tr>
              <a:tr h="174215">
                <a:tc>
                  <a:txBody>
                    <a:bodyPr/>
                    <a:lstStyle/>
                    <a:p>
                      <a:pPr marL="92075" indent="0">
                        <a:buNone/>
                      </a:pPr>
                      <a:r>
                        <a:rPr lang="en-US" sz="1200" noProof="0" dirty="0">
                          <a:effectLst/>
                        </a:rPr>
                        <a:t>Led to dose modifications </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66 (88.0)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35 (46.1)</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312466393"/>
                  </a:ext>
                </a:extLst>
              </a:tr>
              <a:tr h="174215">
                <a:tc>
                  <a:txBody>
                    <a:bodyPr/>
                    <a:lstStyle/>
                    <a:p>
                      <a:pPr marL="176213" indent="0">
                        <a:buNone/>
                      </a:pPr>
                      <a:r>
                        <a:rPr lang="en-US" sz="1200" noProof="0" dirty="0">
                          <a:effectLst/>
                        </a:rPr>
                        <a:t>Dose interruptions</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58 (77.3)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20 (26.3)</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272280095"/>
                  </a:ext>
                </a:extLst>
              </a:tr>
              <a:tr h="174215">
                <a:tc>
                  <a:txBody>
                    <a:bodyPr/>
                    <a:lstStyle/>
                    <a:p>
                      <a:pPr marL="176213" indent="0">
                        <a:buNone/>
                      </a:pPr>
                      <a:r>
                        <a:rPr lang="en-US" sz="1200" noProof="0" dirty="0">
                          <a:effectLst/>
                        </a:rPr>
                        <a:t>Dose reductions</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41 (54.7)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6 (7.9)</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296666674"/>
                  </a:ext>
                </a:extLst>
              </a:tr>
              <a:tr h="174215">
                <a:tc>
                  <a:txBody>
                    <a:bodyPr/>
                    <a:lstStyle/>
                    <a:p>
                      <a:pPr marL="92075" indent="0">
                        <a:buNone/>
                      </a:pPr>
                      <a:r>
                        <a:rPr lang="en-US" sz="1200" noProof="0" dirty="0">
                          <a:effectLst/>
                        </a:rPr>
                        <a:t>Serious in ≥1</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17 (22.7)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10 (13.2)</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681280234"/>
                  </a:ext>
                </a:extLst>
              </a:tr>
              <a:tr h="174215">
                <a:tc>
                  <a:txBody>
                    <a:bodyPr/>
                    <a:lstStyle/>
                    <a:p>
                      <a:pPr marL="176213" indent="0">
                        <a:buNone/>
                      </a:pPr>
                      <a:r>
                        <a:rPr lang="en-US" sz="1200" b="0" noProof="0" dirty="0">
                          <a:effectLst/>
                        </a:rPr>
                        <a:t>Serious led to discontinuation</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2 (2.7)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1 (1.3)</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544106491"/>
                  </a:ext>
                </a:extLst>
              </a:tr>
            </a:tbl>
          </a:graphicData>
        </a:graphic>
      </p:graphicFrame>
      <p:graphicFrame>
        <p:nvGraphicFramePr>
          <p:cNvPr id="10" name="Table 9">
            <a:extLst>
              <a:ext uri="{FF2B5EF4-FFF2-40B4-BE49-F238E27FC236}">
                <a16:creationId xmlns:a16="http://schemas.microsoft.com/office/drawing/2014/main" id="{9B2BE03F-8E1A-C038-12E3-3017CA1C82D7}"/>
              </a:ext>
            </a:extLst>
          </p:cNvPr>
          <p:cNvGraphicFramePr>
            <a:graphicFrameLocks noGrp="1"/>
          </p:cNvGraphicFramePr>
          <p:nvPr>
            <p:extLst>
              <p:ext uri="{D42A27DB-BD31-4B8C-83A1-F6EECF244321}">
                <p14:modId xmlns:p14="http://schemas.microsoft.com/office/powerpoint/2010/main" val="1089349118"/>
              </p:ext>
            </p:extLst>
          </p:nvPr>
        </p:nvGraphicFramePr>
        <p:xfrm>
          <a:off x="5570220" y="1648033"/>
          <a:ext cx="6509440" cy="3474720"/>
        </p:xfrm>
        <a:graphic>
          <a:graphicData uri="http://schemas.openxmlformats.org/drawingml/2006/table">
            <a:tbl>
              <a:tblPr/>
              <a:tblGrid>
                <a:gridCol w="2269300">
                  <a:extLst>
                    <a:ext uri="{9D8B030D-6E8A-4147-A177-3AD203B41FA5}">
                      <a16:colId xmlns:a16="http://schemas.microsoft.com/office/drawing/2014/main" val="3343434055"/>
                    </a:ext>
                  </a:extLst>
                </a:gridCol>
                <a:gridCol w="1060035">
                  <a:extLst>
                    <a:ext uri="{9D8B030D-6E8A-4147-A177-3AD203B41FA5}">
                      <a16:colId xmlns:a16="http://schemas.microsoft.com/office/drawing/2014/main" val="3521841533"/>
                    </a:ext>
                  </a:extLst>
                </a:gridCol>
                <a:gridCol w="1060035">
                  <a:extLst>
                    <a:ext uri="{9D8B030D-6E8A-4147-A177-3AD203B41FA5}">
                      <a16:colId xmlns:a16="http://schemas.microsoft.com/office/drawing/2014/main" val="3229795658"/>
                    </a:ext>
                  </a:extLst>
                </a:gridCol>
                <a:gridCol w="1060035">
                  <a:extLst>
                    <a:ext uri="{9D8B030D-6E8A-4147-A177-3AD203B41FA5}">
                      <a16:colId xmlns:a16="http://schemas.microsoft.com/office/drawing/2014/main" val="2055118329"/>
                    </a:ext>
                  </a:extLst>
                </a:gridCol>
                <a:gridCol w="1060035">
                  <a:extLst>
                    <a:ext uri="{9D8B030D-6E8A-4147-A177-3AD203B41FA5}">
                      <a16:colId xmlns:a16="http://schemas.microsoft.com/office/drawing/2014/main" val="2027251358"/>
                    </a:ext>
                  </a:extLst>
                </a:gridCol>
              </a:tblGrid>
              <a:tr h="0">
                <a:tc>
                  <a:txBody>
                    <a:bodyPr/>
                    <a:lstStyle/>
                    <a:p>
                      <a:pPr>
                        <a:buNone/>
                      </a:pPr>
                      <a:endParaRPr lang="en-US" sz="1200" b="1" noProof="0" dirty="0">
                        <a:solidFill>
                          <a:schemeClr val="tx2"/>
                        </a:solidFill>
                        <a:effectLst/>
                      </a:endParaRPr>
                    </a:p>
                  </a:txBody>
                  <a:tcPr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gridSpan="2">
                  <a:txBody>
                    <a:bodyPr/>
                    <a:lstStyle/>
                    <a:p>
                      <a:pPr algn="ctr">
                        <a:buNone/>
                      </a:pPr>
                      <a:r>
                        <a:rPr lang="en-US" sz="1200" b="1" noProof="0" dirty="0">
                          <a:solidFill>
                            <a:schemeClr val="tx2"/>
                          </a:solidFill>
                          <a:effectLst/>
                        </a:rPr>
                        <a:t>Selpercatinib </a:t>
                      </a:r>
                    </a:p>
                    <a:p>
                      <a:pPr algn="ctr">
                        <a:buNone/>
                      </a:pPr>
                      <a:r>
                        <a:rPr lang="en-US" sz="1200" b="1" noProof="0" dirty="0">
                          <a:solidFill>
                            <a:schemeClr val="tx2"/>
                          </a:solidFill>
                          <a:effectLst/>
                        </a:rPr>
                        <a:t>(n=75)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a:buNone/>
                      </a:pPr>
                      <a:endParaRPr lang="it-IT" sz="1200" dirty="0">
                        <a:effectLst/>
                      </a:endParaRPr>
                    </a:p>
                  </a:txBody>
                  <a:tcPr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6350" cap="flat" cmpd="sng" algn="ctr">
                      <a:solidFill>
                        <a:srgbClr val="E6E6E6"/>
                      </a:solidFill>
                      <a:prstDash val="solid"/>
                      <a:round/>
                      <a:headEnd type="none" w="med" len="med"/>
                      <a:tailEnd type="none" w="med" len="med"/>
                    </a:lnT>
                    <a:lnB w="6350" cap="flat" cmpd="sng" algn="ctr">
                      <a:solidFill>
                        <a:srgbClr val="E6E6E6"/>
                      </a:solidFill>
                      <a:prstDash val="solid"/>
                      <a:round/>
                      <a:headEnd type="none" w="med" len="med"/>
                      <a:tailEnd type="none" w="med" len="med"/>
                    </a:lnB>
                    <a:solidFill>
                      <a:srgbClr val="F5F5F5"/>
                    </a:solidFill>
                  </a:tcPr>
                </a:tc>
                <a:tc gridSpan="2">
                  <a:txBody>
                    <a:bodyPr/>
                    <a:lstStyle/>
                    <a:p>
                      <a:pPr algn="ctr">
                        <a:buNone/>
                      </a:pPr>
                      <a:r>
                        <a:rPr lang="en-US" sz="1200" b="1" noProof="0" dirty="0">
                          <a:solidFill>
                            <a:schemeClr val="tx2"/>
                          </a:solidFill>
                          <a:effectLst/>
                        </a:rPr>
                        <a:t>Placebo</a:t>
                      </a:r>
                    </a:p>
                    <a:p>
                      <a:pPr algn="ctr">
                        <a:buNone/>
                      </a:pPr>
                      <a:r>
                        <a:rPr lang="en-US" sz="1200" b="1" noProof="0" dirty="0">
                          <a:solidFill>
                            <a:schemeClr val="tx2"/>
                          </a:solidFill>
                          <a:effectLst/>
                        </a:rPr>
                        <a:t>(n=76) </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a:buNone/>
                      </a:pPr>
                      <a:endParaRPr lang="it-IT" sz="1200" dirty="0">
                        <a:effectLst/>
                      </a:endParaRPr>
                    </a:p>
                  </a:txBody>
                  <a:tcPr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6350" cap="flat" cmpd="sng" algn="ctr">
                      <a:solidFill>
                        <a:srgbClr val="E6E6E6"/>
                      </a:solidFill>
                      <a:prstDash val="solid"/>
                      <a:round/>
                      <a:headEnd type="none" w="med" len="med"/>
                      <a:tailEnd type="none" w="med" len="med"/>
                    </a:lnT>
                    <a:lnB w="635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731621016"/>
                  </a:ext>
                </a:extLst>
              </a:tr>
              <a:tr h="0">
                <a:tc>
                  <a:txBody>
                    <a:bodyPr/>
                    <a:lstStyle/>
                    <a:p>
                      <a:pPr>
                        <a:buNone/>
                      </a:pPr>
                      <a:r>
                        <a:rPr lang="en-US" sz="1200" b="1" noProof="0" dirty="0">
                          <a:solidFill>
                            <a:schemeClr val="tx2"/>
                          </a:solidFill>
                          <a:effectLst/>
                        </a:rPr>
                        <a:t>TEAEs, n, %</a:t>
                      </a:r>
                    </a:p>
                  </a:txBody>
                  <a:tcPr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chemeClr val="tx2"/>
                          </a:solidFill>
                          <a:effectLst/>
                        </a:rPr>
                        <a:t>Any Grade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chemeClr val="tx2"/>
                          </a:solidFill>
                          <a:effectLst/>
                        </a:rPr>
                        <a:t>Grade ≥3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chemeClr val="tx2"/>
                          </a:solidFill>
                          <a:effectLst/>
                        </a:rPr>
                        <a:t>Any Grade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chemeClr val="tx2"/>
                          </a:solidFill>
                          <a:effectLst/>
                        </a:rPr>
                        <a:t>Grade ≥3</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17891352"/>
                  </a:ext>
                </a:extLst>
              </a:tr>
              <a:tr h="0">
                <a:tc>
                  <a:txBody>
                    <a:bodyPr/>
                    <a:lstStyle/>
                    <a:p>
                      <a:pPr>
                        <a:buNone/>
                      </a:pPr>
                      <a:r>
                        <a:rPr lang="en-US" sz="1200" b="0" noProof="0" dirty="0">
                          <a:effectLst/>
                        </a:rPr>
                        <a:t>Patients with ≥1 (≥20%)</a:t>
                      </a:r>
                    </a:p>
                  </a:txBody>
                  <a:tcPr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75 (100)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50 (66.7)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74 (97.4)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18 (23.7)</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717080690"/>
                  </a:ext>
                </a:extLst>
              </a:tr>
              <a:tr h="0">
                <a:tc>
                  <a:txBody>
                    <a:bodyPr/>
                    <a:lstStyle/>
                    <a:p>
                      <a:pPr marL="92075" indent="0">
                        <a:buNone/>
                      </a:pPr>
                      <a:r>
                        <a:rPr lang="en-US" sz="1200" noProof="0" dirty="0">
                          <a:effectLst/>
                        </a:rPr>
                        <a:t>ALT increased</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47 (62.7)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13 (17.3)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14 (18.4)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1 (1.3)</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23462950"/>
                  </a:ext>
                </a:extLst>
              </a:tr>
              <a:tr h="0">
                <a:tc>
                  <a:txBody>
                    <a:bodyPr/>
                    <a:lstStyle/>
                    <a:p>
                      <a:pPr marL="92075" indent="0">
                        <a:buNone/>
                      </a:pPr>
                      <a:r>
                        <a:rPr lang="en-US" sz="1200" noProof="0" dirty="0">
                          <a:effectLst/>
                        </a:rPr>
                        <a:t>AST increased</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45 (60.0)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14 (18.7)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12 (15.8)</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2 (2.6)</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367540695"/>
                  </a:ext>
                </a:extLst>
              </a:tr>
              <a:tr h="0">
                <a:tc>
                  <a:txBody>
                    <a:bodyPr/>
                    <a:lstStyle/>
                    <a:p>
                      <a:pPr marL="92075" indent="0">
                        <a:buNone/>
                      </a:pPr>
                      <a:r>
                        <a:rPr lang="en-US" sz="1200" noProof="0" dirty="0">
                          <a:effectLst/>
                        </a:rPr>
                        <a:t>Diarrhea</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29 (38.7)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3 (4.0)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13 (17.1)</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0</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101016080"/>
                  </a:ext>
                </a:extLst>
              </a:tr>
              <a:tr h="0">
                <a:tc>
                  <a:txBody>
                    <a:bodyPr/>
                    <a:lstStyle/>
                    <a:p>
                      <a:pPr marL="92075" indent="0">
                        <a:buNone/>
                      </a:pPr>
                      <a:r>
                        <a:rPr lang="en-US" sz="1200" noProof="0" dirty="0">
                          <a:effectLst/>
                        </a:rPr>
                        <a:t>Dry mouth</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30 (40.0)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12 (15.8)</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0</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285331106"/>
                  </a:ext>
                </a:extLst>
              </a:tr>
              <a:tr h="0">
                <a:tc>
                  <a:txBody>
                    <a:bodyPr/>
                    <a:lstStyle/>
                    <a:p>
                      <a:pPr marL="92075" indent="0">
                        <a:buNone/>
                      </a:pPr>
                      <a:r>
                        <a:rPr lang="en-US" sz="1200" noProof="0" dirty="0">
                          <a:effectLst/>
                        </a:rPr>
                        <a:t>Cough</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20 (26.7)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18 (23.7)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0</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93025283"/>
                  </a:ext>
                </a:extLst>
              </a:tr>
              <a:tr h="0">
                <a:tc>
                  <a:txBody>
                    <a:bodyPr/>
                    <a:lstStyle/>
                    <a:p>
                      <a:pPr marL="92075" indent="0">
                        <a:buNone/>
                      </a:pPr>
                      <a:r>
                        <a:rPr lang="en-US" sz="1200" noProof="0" dirty="0">
                          <a:effectLst/>
                        </a:rPr>
                        <a:t>Bilirubin increased</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20 (26.7)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1 (1.3)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11 (14.5)</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0</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122438100"/>
                  </a:ext>
                </a:extLst>
              </a:tr>
              <a:tr h="0">
                <a:tc>
                  <a:txBody>
                    <a:bodyPr/>
                    <a:lstStyle/>
                    <a:p>
                      <a:pPr marL="92075" indent="0">
                        <a:buNone/>
                      </a:pPr>
                      <a:r>
                        <a:rPr lang="en-US" sz="1200" noProof="0" dirty="0">
                          <a:effectLst/>
                        </a:rPr>
                        <a:t>Hypertension</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23 (30.7)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8 (10.7)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8 (10.5)</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2 (2.6)</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91700953"/>
                  </a:ext>
                </a:extLst>
              </a:tr>
              <a:tr h="0">
                <a:tc>
                  <a:txBody>
                    <a:bodyPr/>
                    <a:lstStyle/>
                    <a:p>
                      <a:pPr marL="92075" indent="0">
                        <a:buNone/>
                      </a:pPr>
                      <a:r>
                        <a:rPr lang="en-US" sz="1200" noProof="0" dirty="0">
                          <a:effectLst/>
                        </a:rPr>
                        <a:t>Constipation</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17 (22.7)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10 (13.2)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0</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287913756"/>
                  </a:ext>
                </a:extLst>
              </a:tr>
              <a:tr h="0">
                <a:tc>
                  <a:txBody>
                    <a:bodyPr/>
                    <a:lstStyle/>
                    <a:p>
                      <a:pPr marL="92075" indent="0">
                        <a:buNone/>
                      </a:pPr>
                      <a:r>
                        <a:rPr lang="en-US" sz="1200" noProof="0" dirty="0">
                          <a:effectLst/>
                        </a:rPr>
                        <a:t>Hyperuricemia</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15 (20.0)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8 (10.5)</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0</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09974879"/>
                  </a:ext>
                </a:extLst>
              </a:tr>
            </a:tbl>
          </a:graphicData>
        </a:graphic>
      </p:graphicFrame>
    </p:spTree>
    <p:extLst>
      <p:ext uri="{BB962C8B-B14F-4D97-AF65-F5344CB8AC3E}">
        <p14:creationId xmlns:p14="http://schemas.microsoft.com/office/powerpoint/2010/main" val="19022019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EFDBD9-5404-3317-8CD9-D15FD82DEC20}"/>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481F7AEE-21EB-4714-BDEB-B045F6B32063}"/>
              </a:ext>
            </a:extLst>
          </p:cNvPr>
          <p:cNvSpPr>
            <a:spLocks noGrp="1"/>
          </p:cNvSpPr>
          <p:nvPr>
            <p:ph type="title"/>
          </p:nvPr>
        </p:nvSpPr>
        <p:spPr>
          <a:xfrm>
            <a:off x="304800" y="107950"/>
            <a:ext cx="11033760" cy="939800"/>
          </a:xfrm>
        </p:spPr>
        <p:txBody>
          <a:bodyPr/>
          <a:lstStyle/>
          <a:p>
            <a:r>
              <a:rPr lang="en-US" noProof="0" dirty="0">
                <a:latin typeface="+mn-lt"/>
              </a:rPr>
              <a:t>8000: Randomized phase III study of nivolumab after surgery and adjuvant chemotherapy in NSCLC (ECOG-ACRIN EA5142, ALCHEMIST) – Chaft JE, et al</a:t>
            </a:r>
          </a:p>
        </p:txBody>
      </p:sp>
      <p:sp>
        <p:nvSpPr>
          <p:cNvPr id="11" name="Content Placeholder 7">
            <a:extLst>
              <a:ext uri="{FF2B5EF4-FFF2-40B4-BE49-F238E27FC236}">
                <a16:creationId xmlns:a16="http://schemas.microsoft.com/office/drawing/2014/main" id="{06B3A675-14BA-50A8-2747-6FB4C1D7939F}"/>
              </a:ext>
            </a:extLst>
          </p:cNvPr>
          <p:cNvSpPr>
            <a:spLocks noGrp="1"/>
          </p:cNvSpPr>
          <p:nvPr>
            <p:ph idx="1"/>
          </p:nvPr>
        </p:nvSpPr>
        <p:spPr>
          <a:xfrm>
            <a:off x="304799" y="1246909"/>
            <a:ext cx="11033761" cy="5055650"/>
          </a:xfrm>
        </p:spPr>
        <p:txBody>
          <a:bodyPr/>
          <a:lstStyle/>
          <a:p>
            <a:r>
              <a:rPr lang="en-US" b="1" noProof="0" dirty="0"/>
              <a:t>Study objective</a:t>
            </a:r>
          </a:p>
          <a:p>
            <a:pPr lvl="1"/>
            <a:r>
              <a:rPr lang="en-US" noProof="0" dirty="0"/>
              <a:t>To evaluate the efficacy and safety of nivolumab after surgery and adjuvant chemotherapy in patients with NSCLC</a:t>
            </a:r>
          </a:p>
        </p:txBody>
      </p:sp>
      <p:sp>
        <p:nvSpPr>
          <p:cNvPr id="12" name="Text Placeholder 4">
            <a:extLst>
              <a:ext uri="{FF2B5EF4-FFF2-40B4-BE49-F238E27FC236}">
                <a16:creationId xmlns:a16="http://schemas.microsoft.com/office/drawing/2014/main" id="{F2751D3B-E4AB-ED66-FCF5-2F9E6B30AFCE}"/>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hangingPunct="1"/>
            <a:r>
              <a:rPr lang="en-US" noProof="0" dirty="0"/>
              <a:t>Chaft JE, et al. J Clin Oncol 2026;44(suppl):</a:t>
            </a:r>
            <a:r>
              <a:rPr lang="en-US" noProof="0" dirty="0" err="1"/>
              <a:t>Abstr</a:t>
            </a:r>
            <a:r>
              <a:rPr lang="en-US" noProof="0" dirty="0"/>
              <a:t> 8000</a:t>
            </a:r>
          </a:p>
        </p:txBody>
      </p:sp>
      <p:sp>
        <p:nvSpPr>
          <p:cNvPr id="2" name="TextBox 1">
            <a:extLst>
              <a:ext uri="{FF2B5EF4-FFF2-40B4-BE49-F238E27FC236}">
                <a16:creationId xmlns:a16="http://schemas.microsoft.com/office/drawing/2014/main" id="{C6FB6537-5E33-CAB9-B77C-3434CFD58FEA}"/>
              </a:ext>
            </a:extLst>
          </p:cNvPr>
          <p:cNvSpPr txBox="1">
            <a:spLocks noChangeArrowheads="1"/>
          </p:cNvSpPr>
          <p:nvPr/>
        </p:nvSpPr>
        <p:spPr bwMode="auto">
          <a:xfrm>
            <a:off x="2026400" y="5574848"/>
            <a:ext cx="4353233"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ea typeface="+mn-ea"/>
                <a:cs typeface="Arial"/>
                <a:sym typeface="Helvetica"/>
              </a:rPr>
              <a:t>Primary endpoints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US" sz="1600" kern="1200" noProof="0" dirty="0">
                <a:solidFill>
                  <a:srgbClr val="363636"/>
                </a:solidFill>
                <a:cs typeface="Arial"/>
              </a:rPr>
              <a:t>DFS (all patients and PD-L1 high </a:t>
            </a:r>
            <a:r>
              <a:rPr lang="en-US" sz="1600" kern="1200" noProof="0" dirty="0">
                <a:solidFill>
                  <a:srgbClr val="363636"/>
                </a:solidFill>
                <a:latin typeface="Arial" panose="020B0604020202020204" pitchFamily="34" charset="0"/>
                <a:cs typeface="Arial" panose="020B0604020202020204" pitchFamily="34" charset="0"/>
              </a:rPr>
              <a:t>≥</a:t>
            </a:r>
            <a:r>
              <a:rPr lang="en-US" sz="1600" kern="1200" noProof="0" dirty="0">
                <a:solidFill>
                  <a:srgbClr val="363636"/>
                </a:solidFill>
                <a:cs typeface="Arial"/>
              </a:rPr>
              <a:t>50%), OS</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3" name="Content Placeholder 26">
            <a:extLst>
              <a:ext uri="{FF2B5EF4-FFF2-40B4-BE49-F238E27FC236}">
                <a16:creationId xmlns:a16="http://schemas.microsoft.com/office/drawing/2014/main" id="{CCC075F6-94E9-A504-EB0C-420EF204FAC3}"/>
              </a:ext>
            </a:extLst>
          </p:cNvPr>
          <p:cNvSpPr txBox="1">
            <a:spLocks/>
          </p:cNvSpPr>
          <p:nvPr/>
        </p:nvSpPr>
        <p:spPr>
          <a:xfrm>
            <a:off x="6773276" y="5574848"/>
            <a:ext cx="4808403" cy="709613"/>
          </a:xfrm>
          <a:prstGeom prst="rect">
            <a:avLst/>
          </a:prstGeom>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ea typeface="+mn-ea"/>
                <a:cs typeface="Arial"/>
                <a:sym typeface="Helvetica"/>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en-US" sz="1600" kern="1200" noProof="0" dirty="0">
                <a:solidFill>
                  <a:srgbClr val="363636"/>
                </a:solidFill>
                <a:cs typeface="Arial"/>
              </a:rPr>
              <a:t>DFS in prespecified subsets, safety</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4" name="Oval 3">
            <a:extLst>
              <a:ext uri="{FF2B5EF4-FFF2-40B4-BE49-F238E27FC236}">
                <a16:creationId xmlns:a16="http://schemas.microsoft.com/office/drawing/2014/main" id="{FD813E62-0536-3F76-5CD6-51302AA4B1C0}"/>
              </a:ext>
            </a:extLst>
          </p:cNvPr>
          <p:cNvSpPr>
            <a:spLocks noChangeArrowheads="1"/>
          </p:cNvSpPr>
          <p:nvPr/>
        </p:nvSpPr>
        <p:spPr bwMode="auto">
          <a:xfrm>
            <a:off x="7172954" y="3690404"/>
            <a:ext cx="583595" cy="584200"/>
          </a:xfrm>
          <a:prstGeom prst="ellipse">
            <a:avLst/>
          </a:prstGeom>
          <a:noFill/>
          <a:ln w="38100">
            <a:solidFill>
              <a:schemeClr val="bg1"/>
            </a:solidFill>
            <a:round/>
            <a:headEnd/>
            <a:tailEnd/>
          </a:ln>
        </p:spPr>
        <p:txBody>
          <a:bodyPr wrap="none"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2850"/>
                </a:solidFill>
                <a:effectLst/>
                <a:uLnTx/>
                <a:uFillTx/>
                <a:ea typeface="SimSun" pitchFamily="2" charset="-122"/>
                <a:cs typeface="+mn-cs"/>
                <a:sym typeface="Helvetica"/>
              </a:rPr>
              <a:t>1:1</a:t>
            </a:r>
          </a:p>
        </p:txBody>
      </p:sp>
      <p:cxnSp>
        <p:nvCxnSpPr>
          <p:cNvPr id="5" name="AutoShape 15">
            <a:extLst>
              <a:ext uri="{FF2B5EF4-FFF2-40B4-BE49-F238E27FC236}">
                <a16:creationId xmlns:a16="http://schemas.microsoft.com/office/drawing/2014/main" id="{678C4804-0531-57EF-DB7B-6F3CB03A1523}"/>
              </a:ext>
            </a:extLst>
          </p:cNvPr>
          <p:cNvCxnSpPr>
            <a:cxnSpLocks noChangeShapeType="1"/>
            <a:stCxn id="4" idx="0"/>
            <a:endCxn id="14" idx="1"/>
          </p:cNvCxnSpPr>
          <p:nvPr/>
        </p:nvCxnSpPr>
        <p:spPr bwMode="auto">
          <a:xfrm rot="5400000" flipH="1" flipV="1">
            <a:off x="7385072" y="2878592"/>
            <a:ext cx="891492" cy="732132"/>
          </a:xfrm>
          <a:prstGeom prst="bentConnector2">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0C270ABB-1AD9-D62A-5FED-66BE9942A5D7}"/>
              </a:ext>
            </a:extLst>
          </p:cNvPr>
          <p:cNvCxnSpPr>
            <a:cxnSpLocks noChangeShapeType="1"/>
            <a:stCxn id="4" idx="4"/>
            <a:endCxn id="10" idx="1"/>
          </p:cNvCxnSpPr>
          <p:nvPr/>
        </p:nvCxnSpPr>
        <p:spPr bwMode="auto">
          <a:xfrm rot="16200000" flipH="1">
            <a:off x="7414047" y="4325309"/>
            <a:ext cx="833636" cy="732226"/>
          </a:xfrm>
          <a:prstGeom prst="bentConnector2">
            <a:avLst/>
          </a:prstGeom>
          <a:noFill/>
          <a:ln w="38100">
            <a:solidFill>
              <a:schemeClr val="bg1"/>
            </a:solidFill>
            <a:miter lim="800000"/>
            <a:headEnd/>
            <a:tailEnd type="triangle" w="med" len="med"/>
          </a:ln>
        </p:spPr>
      </p:cxnSp>
      <p:sp>
        <p:nvSpPr>
          <p:cNvPr id="7" name="Content Placeholder 26">
            <a:extLst>
              <a:ext uri="{FF2B5EF4-FFF2-40B4-BE49-F238E27FC236}">
                <a16:creationId xmlns:a16="http://schemas.microsoft.com/office/drawing/2014/main" id="{8292BB52-2806-A87B-08C2-CBAD0B0E2774}"/>
              </a:ext>
            </a:extLst>
          </p:cNvPr>
          <p:cNvSpPr txBox="1">
            <a:spLocks/>
          </p:cNvSpPr>
          <p:nvPr/>
        </p:nvSpPr>
        <p:spPr bwMode="auto">
          <a:xfrm>
            <a:off x="7815143" y="3278170"/>
            <a:ext cx="4303169" cy="892175"/>
          </a:xfrm>
          <a:prstGeom prst="rect">
            <a:avLst/>
          </a:prstGeom>
          <a:noFill/>
          <a:ln w="9525">
            <a:noFill/>
            <a:miter lim="800000"/>
            <a:headEnd/>
            <a:tailEnd/>
          </a:ln>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kumimoji="0" lang="en-US" sz="1200" b="1" i="0" u="none" strike="noStrike" kern="1200" cap="none" spc="0" normalizeH="0" baseline="0" noProof="0" dirty="0">
                <a:ln>
                  <a:noFill/>
                </a:ln>
                <a:solidFill>
                  <a:srgbClr val="363636"/>
                </a:solidFill>
                <a:effectLst/>
                <a:uLnTx/>
                <a:uFillTx/>
                <a:sym typeface="Helvetica"/>
              </a:rPr>
              <a:t>Stratification</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en-US" sz="1200" kern="1200" noProof="0" dirty="0">
                <a:solidFill>
                  <a:srgbClr val="363636"/>
                </a:solidFill>
              </a:rPr>
              <a:t>Tumor histology (SQ vs. NSQ)</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en-US" sz="1200" kern="1200" noProof="0" dirty="0">
                <a:solidFill>
                  <a:srgbClr val="363636"/>
                </a:solidFill>
              </a:rPr>
              <a:t>Stage (IB/IIA vs. IIB/IIIA)</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kumimoji="0" lang="en-US" sz="1200" b="0" i="0" u="none" strike="noStrike" kern="1200" cap="none" spc="0" normalizeH="0" baseline="0" noProof="0" dirty="0">
                <a:ln>
                  <a:noFill/>
                </a:ln>
                <a:solidFill>
                  <a:srgbClr val="363636"/>
                </a:solidFill>
                <a:effectLst/>
                <a:uLnTx/>
                <a:uFillTx/>
                <a:sym typeface="Helvetica"/>
              </a:rPr>
              <a:t>Prior adjuvant</a:t>
            </a:r>
            <a:r>
              <a:rPr lang="en-US" sz="1200" kern="1200" noProof="0" dirty="0">
                <a:solidFill>
                  <a:srgbClr val="363636"/>
                </a:solidFill>
              </a:rPr>
              <a:t> therapy (none vs. chemo vs. chemo + RT)</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kumimoji="0" lang="en-US" sz="1200" b="0" i="0" u="none" strike="noStrike" kern="1200" cap="none" spc="0" normalizeH="0" baseline="0" noProof="0" dirty="0">
                <a:ln>
                  <a:noFill/>
                </a:ln>
                <a:solidFill>
                  <a:srgbClr val="363636"/>
                </a:solidFill>
                <a:effectLst/>
                <a:uLnTx/>
                <a:uFillTx/>
                <a:sym typeface="Helvetica"/>
              </a:rPr>
              <a:t>PD-L1 status (&lt;1 vs. </a:t>
            </a:r>
            <a: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rPr>
              <a:t>≥</a:t>
            </a:r>
            <a:r>
              <a:rPr kumimoji="0" lang="en-US" sz="1200" b="0" i="0" u="none" strike="noStrike" kern="1200" cap="none" spc="0" normalizeH="0" baseline="0" noProof="0" dirty="0">
                <a:ln>
                  <a:noFill/>
                </a:ln>
                <a:solidFill>
                  <a:srgbClr val="363636"/>
                </a:solidFill>
                <a:effectLst/>
                <a:uLnTx/>
                <a:uFillTx/>
                <a:sym typeface="Helvetica"/>
              </a:rPr>
              <a:t>1)</a:t>
            </a:r>
          </a:p>
        </p:txBody>
      </p:sp>
      <p:cxnSp>
        <p:nvCxnSpPr>
          <p:cNvPr id="8" name="AutoShape 19">
            <a:extLst>
              <a:ext uri="{FF2B5EF4-FFF2-40B4-BE49-F238E27FC236}">
                <a16:creationId xmlns:a16="http://schemas.microsoft.com/office/drawing/2014/main" id="{14F73856-F48A-2BF3-14FA-C3A3DD35689F}"/>
              </a:ext>
            </a:extLst>
          </p:cNvPr>
          <p:cNvCxnSpPr>
            <a:cxnSpLocks noChangeShapeType="1"/>
            <a:stCxn id="9" idx="3"/>
            <a:endCxn id="26" idx="1"/>
          </p:cNvCxnSpPr>
          <p:nvPr/>
        </p:nvCxnSpPr>
        <p:spPr bwMode="auto">
          <a:xfrm>
            <a:off x="3884216" y="3982503"/>
            <a:ext cx="438860" cy="0"/>
          </a:xfrm>
          <a:prstGeom prst="straightConnector1">
            <a:avLst/>
          </a:prstGeom>
          <a:noFill/>
          <a:ln w="38100">
            <a:solidFill>
              <a:schemeClr val="bg1"/>
            </a:solidFill>
            <a:round/>
            <a:headEnd type="none" w="med" len="med"/>
            <a:tailEnd type="none" w="med" len="med"/>
          </a:ln>
        </p:spPr>
      </p:cxnSp>
      <p:sp>
        <p:nvSpPr>
          <p:cNvPr id="9" name="AutoShape 9">
            <a:extLst>
              <a:ext uri="{FF2B5EF4-FFF2-40B4-BE49-F238E27FC236}">
                <a16:creationId xmlns:a16="http://schemas.microsoft.com/office/drawing/2014/main" id="{E717EE7D-B0EB-91BB-9E1A-188D8F2ABE14}"/>
              </a:ext>
            </a:extLst>
          </p:cNvPr>
          <p:cNvSpPr>
            <a:spLocks noChangeArrowheads="1"/>
          </p:cNvSpPr>
          <p:nvPr/>
        </p:nvSpPr>
        <p:spPr bwMode="auto">
          <a:xfrm>
            <a:off x="612480" y="3044908"/>
            <a:ext cx="3271736" cy="1875189"/>
          </a:xfrm>
          <a:prstGeom prst="roundRect">
            <a:avLst>
              <a:gd name="adj" fmla="val 8208"/>
            </a:avLst>
          </a:prstGeom>
          <a:solidFill>
            <a:schemeClr val="bg1"/>
          </a:solidFill>
          <a:ln w="9525" algn="ctr">
            <a:noFill/>
            <a:round/>
            <a:headEnd/>
            <a:tailEnd/>
          </a:ln>
        </p:spPr>
        <p:txBody>
          <a:bodyPr wrap="square" lIns="90488" tIns="44450" rIns="90488" bIns="4445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US" sz="1600" b="1" i="0" u="none" strike="noStrike" kern="1200" cap="none" spc="0" normalizeH="0" baseline="0" noProof="0" dirty="0">
                <a:ln>
                  <a:noFill/>
                </a:ln>
                <a:solidFill>
                  <a:srgbClr val="FFFFFF"/>
                </a:solidFill>
                <a:effectLst/>
                <a:uLnTx/>
                <a:uFillTx/>
                <a:ea typeface="SimSun" pitchFamily="2" charset="-122"/>
                <a:sym typeface="Helvetica"/>
              </a:rPr>
              <a:t>Key patient inclusion criteria</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Resected stage IB, II or IIIA NSCLC (AJCC v7)</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en-US" sz="1600" kern="1200" noProof="0" dirty="0">
                <a:solidFill>
                  <a:srgbClr val="FFFFFF"/>
                </a:solidFill>
                <a:ea typeface="SimSun" pitchFamily="2" charset="-122"/>
              </a:rPr>
              <a:t>No sensitizing EGFR or ALK alterations</a:t>
            </a:r>
            <a:endParaRPr kumimoji="0" lang="en-US" sz="1600" b="0" i="0" u="none" strike="noStrike" kern="1200" cap="none" spc="0" normalizeH="0" baseline="0" noProof="0" dirty="0">
              <a:ln>
                <a:noFill/>
              </a:ln>
              <a:solidFill>
                <a:srgbClr val="FFFFFF"/>
              </a:solidFill>
              <a:effectLst/>
              <a:uLnTx/>
              <a:uFillTx/>
              <a:ea typeface="SimSun" pitchFamily="2" charset="-122"/>
              <a:sym typeface="Helvetica"/>
            </a:endParaRP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(n=935)</a:t>
            </a:r>
          </a:p>
        </p:txBody>
      </p:sp>
      <p:sp>
        <p:nvSpPr>
          <p:cNvPr id="10" name="AutoShape 12">
            <a:extLst>
              <a:ext uri="{FF2B5EF4-FFF2-40B4-BE49-F238E27FC236}">
                <a16:creationId xmlns:a16="http://schemas.microsoft.com/office/drawing/2014/main" id="{6F28209A-951F-2375-5F49-25448FDAAC6B}"/>
              </a:ext>
            </a:extLst>
          </p:cNvPr>
          <p:cNvSpPr>
            <a:spLocks noChangeArrowheads="1"/>
          </p:cNvSpPr>
          <p:nvPr/>
        </p:nvSpPr>
        <p:spPr bwMode="auto">
          <a:xfrm>
            <a:off x="8196978" y="4662152"/>
            <a:ext cx="3300633" cy="892175"/>
          </a:xfrm>
          <a:prstGeom prst="roundRect">
            <a:avLst>
              <a:gd name="adj" fmla="val 16667"/>
            </a:avLst>
          </a:prstGeom>
          <a:solidFill>
            <a:schemeClr val="accent1"/>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en-US" sz="1600" b="1" kern="1200" noProof="0" dirty="0">
                <a:solidFill>
                  <a:srgbClr val="FFFFFF"/>
                </a:solidFill>
                <a:ea typeface="SimSun" pitchFamily="2" charset="-122"/>
              </a:rPr>
              <a:t>SoC</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rPr>
              <a:t>(n=469)</a:t>
            </a:r>
          </a:p>
        </p:txBody>
      </p:sp>
      <p:sp>
        <p:nvSpPr>
          <p:cNvPr id="14" name="AutoShape 8">
            <a:extLst>
              <a:ext uri="{FF2B5EF4-FFF2-40B4-BE49-F238E27FC236}">
                <a16:creationId xmlns:a16="http://schemas.microsoft.com/office/drawing/2014/main" id="{D482466F-DAA7-7EC3-C367-B76488710E04}"/>
              </a:ext>
            </a:extLst>
          </p:cNvPr>
          <p:cNvSpPr>
            <a:spLocks noChangeArrowheads="1"/>
          </p:cNvSpPr>
          <p:nvPr/>
        </p:nvSpPr>
        <p:spPr bwMode="auto">
          <a:xfrm>
            <a:off x="8196884" y="2352824"/>
            <a:ext cx="3302581" cy="892176"/>
          </a:xfrm>
          <a:prstGeom prst="roundRect">
            <a:avLst>
              <a:gd name="adj" fmla="val 16667"/>
            </a:avLst>
          </a:prstGeom>
          <a:solidFill>
            <a:schemeClr val="accent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Nivolumab </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480 mg IV q4w up to 1 year</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rPr>
              <a:t>(n=466)</a:t>
            </a:r>
          </a:p>
        </p:txBody>
      </p:sp>
      <p:sp>
        <p:nvSpPr>
          <p:cNvPr id="26" name="AutoShape 12">
            <a:extLst>
              <a:ext uri="{FF2B5EF4-FFF2-40B4-BE49-F238E27FC236}">
                <a16:creationId xmlns:a16="http://schemas.microsoft.com/office/drawing/2014/main" id="{59DAE380-454C-CB31-5C0A-C9964936866E}"/>
              </a:ext>
            </a:extLst>
          </p:cNvPr>
          <p:cNvSpPr>
            <a:spLocks noChangeArrowheads="1"/>
          </p:cNvSpPr>
          <p:nvPr/>
        </p:nvSpPr>
        <p:spPr bwMode="auto">
          <a:xfrm>
            <a:off x="4323076" y="3536415"/>
            <a:ext cx="2483156" cy="892175"/>
          </a:xfrm>
          <a:prstGeom prst="roundRect">
            <a:avLst>
              <a:gd name="adj" fmla="val 16667"/>
            </a:avLst>
          </a:prstGeom>
          <a:solidFill>
            <a:schemeClr val="bg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en-US" sz="1600" b="1" kern="1200" noProof="0" dirty="0">
                <a:solidFill>
                  <a:srgbClr val="FFFFFF"/>
                </a:solidFill>
                <a:ea typeface="SimSun" pitchFamily="2" charset="-122"/>
              </a:rPr>
              <a:t>Adjuvant therapy</a:t>
            </a:r>
            <a:br>
              <a:rPr lang="en-US" sz="1600" b="1" kern="1200" noProof="0" dirty="0">
                <a:solidFill>
                  <a:srgbClr val="FFFFFF"/>
                </a:solidFill>
                <a:ea typeface="SimSun" pitchFamily="2" charset="-122"/>
              </a:rPr>
            </a:br>
            <a:r>
              <a:rPr lang="en-US" sz="1600" kern="1200" noProof="0" dirty="0">
                <a:solidFill>
                  <a:srgbClr val="FFFFFF"/>
                </a:solidFill>
                <a:ea typeface="SimSun" pitchFamily="2" charset="-122"/>
              </a:rPr>
              <a:t>(chemotherapy and/or postoperative radiation)</a:t>
            </a:r>
            <a:endPar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cxnSp>
        <p:nvCxnSpPr>
          <p:cNvPr id="28" name="AutoShape 19">
            <a:extLst>
              <a:ext uri="{FF2B5EF4-FFF2-40B4-BE49-F238E27FC236}">
                <a16:creationId xmlns:a16="http://schemas.microsoft.com/office/drawing/2014/main" id="{449442D6-5263-BE63-D192-3F389C305DBE}"/>
              </a:ext>
            </a:extLst>
          </p:cNvPr>
          <p:cNvCxnSpPr>
            <a:cxnSpLocks noChangeShapeType="1"/>
            <a:stCxn id="26" idx="3"/>
            <a:endCxn id="4" idx="2"/>
          </p:cNvCxnSpPr>
          <p:nvPr/>
        </p:nvCxnSpPr>
        <p:spPr bwMode="auto">
          <a:xfrm>
            <a:off x="6806232" y="3982503"/>
            <a:ext cx="366722" cy="1"/>
          </a:xfrm>
          <a:prstGeom prst="straightConnector1">
            <a:avLst/>
          </a:prstGeom>
          <a:noFill/>
          <a:ln w="38100">
            <a:solidFill>
              <a:schemeClr val="bg1"/>
            </a:solidFill>
            <a:round/>
            <a:headEnd type="none" w="med" len="med"/>
            <a:tailEnd type="none" w="med" len="med"/>
          </a:ln>
        </p:spPr>
      </p:cxnSp>
    </p:spTree>
    <p:extLst>
      <p:ext uri="{BB962C8B-B14F-4D97-AF65-F5344CB8AC3E}">
        <p14:creationId xmlns:p14="http://schemas.microsoft.com/office/powerpoint/2010/main" val="22455817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60BF74-4F52-8214-D07B-47B23DDF8994}"/>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BE0763B-5F8F-D5E0-5992-D009D73CBCAA}"/>
              </a:ext>
            </a:extLst>
          </p:cNvPr>
          <p:cNvSpPr>
            <a:spLocks noGrp="1"/>
          </p:cNvSpPr>
          <p:nvPr>
            <p:ph type="title"/>
          </p:nvPr>
        </p:nvSpPr>
        <p:spPr/>
        <p:txBody>
          <a:bodyPr/>
          <a:lstStyle/>
          <a:p>
            <a:r>
              <a:rPr lang="en-US" noProof="0" dirty="0"/>
              <a:t>8000: Randomized phase III study of nivolumab after surgery and adjuvant chemotherapy in NSCLC (ECOG-ACRIN EA5142, ALCHEMIST) – Chaft JE, et al</a:t>
            </a:r>
            <a:endParaRPr lang="en-US" noProof="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F58D0B2-FAAE-27F2-9C35-D19DE59DE4BA}"/>
              </a:ext>
            </a:extLst>
          </p:cNvPr>
          <p:cNvSpPr>
            <a:spLocks noGrp="1"/>
          </p:cNvSpPr>
          <p:nvPr>
            <p:ph idx="1"/>
          </p:nvPr>
        </p:nvSpPr>
        <p:spPr/>
        <p:txBody>
          <a:bodyPr/>
          <a:lstStyle/>
          <a:p>
            <a:r>
              <a:rPr lang="en-GB" b="1" dirty="0"/>
              <a:t>Key results</a:t>
            </a:r>
          </a:p>
        </p:txBody>
      </p:sp>
      <p:sp>
        <p:nvSpPr>
          <p:cNvPr id="30" name="Text Placeholder 4">
            <a:extLst>
              <a:ext uri="{FF2B5EF4-FFF2-40B4-BE49-F238E27FC236}">
                <a16:creationId xmlns:a16="http://schemas.microsoft.com/office/drawing/2014/main" id="{C3C067A9-3390-A71B-9E5A-E492548B631C}"/>
              </a:ext>
            </a:extLst>
          </p:cNvPr>
          <p:cNvSpPr>
            <a:spLocks noGrp="1"/>
          </p:cNvSpPr>
          <p:nvPr>
            <p:ph type="body" sz="quarter" idx="11"/>
          </p:nvPr>
        </p:nvSpPr>
        <p:spPr/>
        <p:txBody>
          <a:bodyPr/>
          <a:lstStyle/>
          <a:p>
            <a:pPr hangingPunct="1"/>
            <a:r>
              <a:rPr lang="en-US" noProof="0" dirty="0"/>
              <a:t>Chaft JE, et al. J Clin Oncol 2026;44(suppl):</a:t>
            </a:r>
            <a:r>
              <a:rPr lang="en-US" noProof="0" dirty="0" err="1"/>
              <a:t>Abstr</a:t>
            </a:r>
            <a:r>
              <a:rPr lang="en-US" noProof="0" dirty="0"/>
              <a:t> 8000</a:t>
            </a:r>
          </a:p>
        </p:txBody>
      </p:sp>
      <p:sp>
        <p:nvSpPr>
          <p:cNvPr id="2" name="TextBox 1">
            <a:extLst>
              <a:ext uri="{FF2B5EF4-FFF2-40B4-BE49-F238E27FC236}">
                <a16:creationId xmlns:a16="http://schemas.microsoft.com/office/drawing/2014/main" id="{C2C31AAA-8D09-63C0-079D-016DD00DA598}"/>
              </a:ext>
            </a:extLst>
          </p:cNvPr>
          <p:cNvSpPr txBox="1"/>
          <p:nvPr/>
        </p:nvSpPr>
        <p:spPr>
          <a:xfrm>
            <a:off x="3316674" y="1632584"/>
            <a:ext cx="550151" cy="338554"/>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ITT </a:t>
            </a:r>
          </a:p>
        </p:txBody>
      </p:sp>
      <p:sp>
        <p:nvSpPr>
          <p:cNvPr id="4" name="TextBox 3">
            <a:extLst>
              <a:ext uri="{FF2B5EF4-FFF2-40B4-BE49-F238E27FC236}">
                <a16:creationId xmlns:a16="http://schemas.microsoft.com/office/drawing/2014/main" id="{7F7E76DD-23F7-B78A-12B7-16FADEE9B1E4}"/>
              </a:ext>
            </a:extLst>
          </p:cNvPr>
          <p:cNvSpPr txBox="1"/>
          <p:nvPr/>
        </p:nvSpPr>
        <p:spPr>
          <a:xfrm>
            <a:off x="9012535" y="1632584"/>
            <a:ext cx="1356461" cy="338554"/>
          </a:xfrm>
          <a:prstGeom prst="rect">
            <a:avLst/>
          </a:prstGeom>
          <a:noFill/>
        </p:spPr>
        <p:txBody>
          <a:bodyPr wrap="none" rtlCol="0">
            <a:spAutoFit/>
          </a:bodyPr>
          <a:lstStyle/>
          <a:p>
            <a:pPr lvl="0" algn="ctr">
              <a:defRPr/>
            </a:pPr>
            <a:r>
              <a:rPr kumimoji="0" lang="en-US" sz="16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PD-L1 ≥50%</a:t>
            </a:r>
          </a:p>
        </p:txBody>
      </p:sp>
      <p:graphicFrame>
        <p:nvGraphicFramePr>
          <p:cNvPr id="13" name="Table 12">
            <a:extLst>
              <a:ext uri="{FF2B5EF4-FFF2-40B4-BE49-F238E27FC236}">
                <a16:creationId xmlns:a16="http://schemas.microsoft.com/office/drawing/2014/main" id="{A7819CFA-EA7D-4C44-292B-E4BA3D5DD6E9}"/>
              </a:ext>
            </a:extLst>
          </p:cNvPr>
          <p:cNvGraphicFramePr>
            <a:graphicFrameLocks noGrp="1"/>
          </p:cNvGraphicFramePr>
          <p:nvPr>
            <p:extLst>
              <p:ext uri="{D42A27DB-BD31-4B8C-83A1-F6EECF244321}">
                <p14:modId xmlns:p14="http://schemas.microsoft.com/office/powerpoint/2010/main" val="1491765560"/>
              </p:ext>
            </p:extLst>
          </p:nvPr>
        </p:nvGraphicFramePr>
        <p:xfrm>
          <a:off x="1423909" y="2070846"/>
          <a:ext cx="4343390" cy="947520"/>
        </p:xfrm>
        <a:graphic>
          <a:graphicData uri="http://schemas.openxmlformats.org/drawingml/2006/table">
            <a:tbl>
              <a:tblPr firstRow="1" bandRow="1">
                <a:tableStyleId>{69012ECD-51FC-41F1-AA8D-1B2483CD663E}</a:tableStyleId>
              </a:tblPr>
              <a:tblGrid>
                <a:gridCol w="1588625">
                  <a:extLst>
                    <a:ext uri="{9D8B030D-6E8A-4147-A177-3AD203B41FA5}">
                      <a16:colId xmlns:a16="http://schemas.microsoft.com/office/drawing/2014/main" val="2828410787"/>
                    </a:ext>
                  </a:extLst>
                </a:gridCol>
                <a:gridCol w="1274228">
                  <a:extLst>
                    <a:ext uri="{9D8B030D-6E8A-4147-A177-3AD203B41FA5}">
                      <a16:colId xmlns:a16="http://schemas.microsoft.com/office/drawing/2014/main" val="2235015851"/>
                    </a:ext>
                  </a:extLst>
                </a:gridCol>
                <a:gridCol w="1480537">
                  <a:extLst>
                    <a:ext uri="{9D8B030D-6E8A-4147-A177-3AD203B41FA5}">
                      <a16:colId xmlns:a16="http://schemas.microsoft.com/office/drawing/2014/main" val="3509603340"/>
                    </a:ext>
                  </a:extLst>
                </a:gridCol>
              </a:tblGrid>
              <a:tr h="133590">
                <a:tc>
                  <a:txBody>
                    <a:bodyPr/>
                    <a:lstStyle/>
                    <a:p>
                      <a:endParaRPr lang="en-US" sz="1200" noProof="0" dirty="0">
                        <a:solidFill>
                          <a:srgbClr val="000000"/>
                        </a:solidFill>
                      </a:endParaRPr>
                    </a:p>
                  </a:txBody>
                  <a:tcPr marL="72000" marR="72000" marT="36000" marB="36000" anchor="ctr"/>
                </a:tc>
                <a:tc>
                  <a:txBody>
                    <a:bodyPr/>
                    <a:lstStyle/>
                    <a:p>
                      <a:pPr algn="ctr"/>
                      <a:r>
                        <a:rPr lang="en-US" sz="1200" noProof="0" dirty="0">
                          <a:solidFill>
                            <a:schemeClr val="tx2"/>
                          </a:solidFill>
                        </a:rPr>
                        <a:t>Nivolumab</a:t>
                      </a:r>
                    </a:p>
                    <a:p>
                      <a:pPr algn="ctr"/>
                      <a:r>
                        <a:rPr lang="en-US" sz="1200" noProof="0" dirty="0">
                          <a:solidFill>
                            <a:schemeClr val="tx2"/>
                          </a:solidFill>
                        </a:rPr>
                        <a:t>(n=466)</a:t>
                      </a:r>
                    </a:p>
                  </a:txBody>
                  <a:tcPr marL="72000" marR="72000" marT="36000" marB="36000" anchor="ctr"/>
                </a:tc>
                <a:tc>
                  <a:txBody>
                    <a:bodyPr/>
                    <a:lstStyle/>
                    <a:p>
                      <a:pPr algn="ctr"/>
                      <a:r>
                        <a:rPr lang="en-US" sz="1200" noProof="0" dirty="0">
                          <a:solidFill>
                            <a:schemeClr val="tx2"/>
                          </a:solidFill>
                        </a:rPr>
                        <a:t>SoC</a:t>
                      </a:r>
                    </a:p>
                    <a:p>
                      <a:pPr algn="ctr"/>
                      <a:r>
                        <a:rPr lang="en-US" sz="1200" noProof="0" dirty="0">
                          <a:solidFill>
                            <a:schemeClr val="tx2"/>
                          </a:solidFill>
                        </a:rPr>
                        <a:t>(n=469)</a:t>
                      </a:r>
                    </a:p>
                  </a:txBody>
                  <a:tcPr marL="72000" marR="72000" marT="36000" marB="36000" anchor="ctr"/>
                </a:tc>
                <a:extLst>
                  <a:ext uri="{0D108BD9-81ED-4DB2-BD59-A6C34878D82A}">
                    <a16:rowId xmlns:a16="http://schemas.microsoft.com/office/drawing/2014/main" val="1170812184"/>
                  </a:ext>
                </a:extLst>
              </a:tr>
              <a:tr h="133590">
                <a:tc>
                  <a:txBody>
                    <a:bodyPr/>
                    <a:lstStyle/>
                    <a:p>
                      <a:r>
                        <a:rPr lang="en-US" sz="1200" noProof="0" dirty="0" err="1">
                          <a:solidFill>
                            <a:srgbClr val="000000"/>
                          </a:solidFill>
                        </a:rPr>
                        <a:t>mDFS</a:t>
                      </a:r>
                      <a:r>
                        <a:rPr lang="en-US" sz="1200" noProof="0" dirty="0">
                          <a:solidFill>
                            <a:srgbClr val="000000"/>
                          </a:solidFill>
                        </a:rPr>
                        <a:t>, </a:t>
                      </a:r>
                      <a:r>
                        <a:rPr lang="en-US" sz="1200" noProof="0" dirty="0" err="1">
                          <a:solidFill>
                            <a:srgbClr val="000000"/>
                          </a:solidFill>
                        </a:rPr>
                        <a:t>mo</a:t>
                      </a:r>
                      <a:endParaRPr lang="en-US" sz="1200" noProof="0" dirty="0">
                        <a:solidFill>
                          <a:srgbClr val="000000"/>
                        </a:solidFill>
                      </a:endParaRP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kern="1200" noProof="0" dirty="0">
                          <a:solidFill>
                            <a:srgbClr val="000000"/>
                          </a:solidFill>
                          <a:latin typeface="+mn-lt"/>
                          <a:ea typeface="+mn-ea"/>
                          <a:cs typeface="+mn-cs"/>
                        </a:rPr>
                        <a:t>71.3</a:t>
                      </a:r>
                    </a:p>
                  </a:txBody>
                  <a:tcPr marL="72000" marR="72000" marT="36000" marB="36000" anchor="ctr">
                    <a:solidFill>
                      <a:schemeClr val="tx2"/>
                    </a:solidFill>
                  </a:tcPr>
                </a:tc>
                <a:tc>
                  <a:txBody>
                    <a:bodyPr/>
                    <a:lstStyle/>
                    <a:p>
                      <a:pPr algn="ctr"/>
                      <a:r>
                        <a:rPr lang="en-US" sz="1200" kern="1200" noProof="0" dirty="0">
                          <a:solidFill>
                            <a:srgbClr val="000000"/>
                          </a:solidFill>
                          <a:latin typeface="+mn-lt"/>
                          <a:ea typeface="+mn-ea"/>
                          <a:cs typeface="+mn-cs"/>
                        </a:rPr>
                        <a:t>68.8</a:t>
                      </a:r>
                    </a:p>
                  </a:txBody>
                  <a:tcPr marL="72000" marR="72000" marT="36000" marB="36000" anchor="ctr">
                    <a:solidFill>
                      <a:schemeClr val="tx2"/>
                    </a:solidFill>
                  </a:tcPr>
                </a:tc>
                <a:extLst>
                  <a:ext uri="{0D108BD9-81ED-4DB2-BD59-A6C34878D82A}">
                    <a16:rowId xmlns:a16="http://schemas.microsoft.com/office/drawing/2014/main" val="2908888201"/>
                  </a:ext>
                </a:extLst>
              </a:tr>
              <a:tr h="22704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noProof="0" dirty="0">
                          <a:solidFill>
                            <a:srgbClr val="000000"/>
                          </a:solidFill>
                        </a:rPr>
                        <a:t>HR (95%CI); p-value</a:t>
                      </a:r>
                    </a:p>
                  </a:txBody>
                  <a:tcPr marL="72000" marR="72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kern="1200" noProof="0" dirty="0">
                          <a:solidFill>
                            <a:srgbClr val="000000"/>
                          </a:solidFill>
                          <a:latin typeface="+mn-lt"/>
                          <a:ea typeface="+mn-ea"/>
                          <a:cs typeface="+mn-cs"/>
                        </a:rPr>
                        <a:t>0.97 (0.81, 1.17); 0.39</a:t>
                      </a:r>
                    </a:p>
                  </a:txBody>
                  <a:tcPr marL="72000" marR="72000" marT="36000" marB="36000" anchor="ctr">
                    <a:solidFill>
                      <a:schemeClr val="tx2"/>
                    </a:solidFill>
                  </a:tcPr>
                </a:tc>
                <a:tc hMerge="1">
                  <a:txBody>
                    <a:bodyPr/>
                    <a:lstStyle/>
                    <a:p>
                      <a:pPr algn="ctr"/>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graphicFrame>
        <p:nvGraphicFramePr>
          <p:cNvPr id="14" name="Table 13">
            <a:extLst>
              <a:ext uri="{FF2B5EF4-FFF2-40B4-BE49-F238E27FC236}">
                <a16:creationId xmlns:a16="http://schemas.microsoft.com/office/drawing/2014/main" id="{2716C5C0-935F-F9C8-1103-091845439B9C}"/>
              </a:ext>
            </a:extLst>
          </p:cNvPr>
          <p:cNvGraphicFramePr>
            <a:graphicFrameLocks noGrp="1"/>
          </p:cNvGraphicFramePr>
          <p:nvPr>
            <p:extLst>
              <p:ext uri="{D42A27DB-BD31-4B8C-83A1-F6EECF244321}">
                <p14:modId xmlns:p14="http://schemas.microsoft.com/office/powerpoint/2010/main" val="109525876"/>
              </p:ext>
            </p:extLst>
          </p:nvPr>
        </p:nvGraphicFramePr>
        <p:xfrm>
          <a:off x="7338926" y="2070845"/>
          <a:ext cx="4343390" cy="947520"/>
        </p:xfrm>
        <a:graphic>
          <a:graphicData uri="http://schemas.openxmlformats.org/drawingml/2006/table">
            <a:tbl>
              <a:tblPr firstRow="1" bandRow="1">
                <a:tableStyleId>{69012ECD-51FC-41F1-AA8D-1B2483CD663E}</a:tableStyleId>
              </a:tblPr>
              <a:tblGrid>
                <a:gridCol w="1588625">
                  <a:extLst>
                    <a:ext uri="{9D8B030D-6E8A-4147-A177-3AD203B41FA5}">
                      <a16:colId xmlns:a16="http://schemas.microsoft.com/office/drawing/2014/main" val="2828410787"/>
                    </a:ext>
                  </a:extLst>
                </a:gridCol>
                <a:gridCol w="1274228">
                  <a:extLst>
                    <a:ext uri="{9D8B030D-6E8A-4147-A177-3AD203B41FA5}">
                      <a16:colId xmlns:a16="http://schemas.microsoft.com/office/drawing/2014/main" val="2235015851"/>
                    </a:ext>
                  </a:extLst>
                </a:gridCol>
                <a:gridCol w="1480537">
                  <a:extLst>
                    <a:ext uri="{9D8B030D-6E8A-4147-A177-3AD203B41FA5}">
                      <a16:colId xmlns:a16="http://schemas.microsoft.com/office/drawing/2014/main" val="3509603340"/>
                    </a:ext>
                  </a:extLst>
                </a:gridCol>
              </a:tblGrid>
              <a:tr h="437622">
                <a:tc>
                  <a:txBody>
                    <a:bodyPr/>
                    <a:lstStyle/>
                    <a:p>
                      <a:endParaRPr lang="en-US" sz="1200" noProof="0" dirty="0">
                        <a:solidFill>
                          <a:srgbClr val="000000"/>
                        </a:solidFill>
                      </a:endParaRPr>
                    </a:p>
                  </a:txBody>
                  <a:tcPr marL="72000" marR="72000" marT="36000" marB="36000" anchor="ctr"/>
                </a:tc>
                <a:tc>
                  <a:txBody>
                    <a:bodyPr/>
                    <a:lstStyle/>
                    <a:p>
                      <a:pPr algn="ctr"/>
                      <a:r>
                        <a:rPr lang="en-US" sz="1200" noProof="0" dirty="0">
                          <a:solidFill>
                            <a:schemeClr val="tx2"/>
                          </a:solidFill>
                        </a:rPr>
                        <a:t>Nivolumab</a:t>
                      </a:r>
                    </a:p>
                    <a:p>
                      <a:pPr algn="ctr"/>
                      <a:r>
                        <a:rPr lang="en-US" sz="1200" noProof="0" dirty="0">
                          <a:solidFill>
                            <a:schemeClr val="tx2"/>
                          </a:solidFill>
                        </a:rPr>
                        <a:t>(n=136)</a:t>
                      </a:r>
                    </a:p>
                  </a:txBody>
                  <a:tcPr marL="72000" marR="72000" marT="36000" marB="36000" anchor="ctr"/>
                </a:tc>
                <a:tc>
                  <a:txBody>
                    <a:bodyPr/>
                    <a:lstStyle/>
                    <a:p>
                      <a:pPr algn="ctr"/>
                      <a:r>
                        <a:rPr lang="en-US" sz="1200" noProof="0" dirty="0">
                          <a:solidFill>
                            <a:schemeClr val="tx2"/>
                          </a:solidFill>
                        </a:rPr>
                        <a:t>SoC</a:t>
                      </a:r>
                    </a:p>
                    <a:p>
                      <a:pPr algn="ctr"/>
                      <a:r>
                        <a:rPr lang="en-US" sz="1200" noProof="0" dirty="0">
                          <a:solidFill>
                            <a:schemeClr val="tx2"/>
                          </a:solidFill>
                        </a:rPr>
                        <a:t>(n=137)</a:t>
                      </a:r>
                    </a:p>
                  </a:txBody>
                  <a:tcPr marL="72000" marR="72000" marT="36000" marB="36000" anchor="ctr"/>
                </a:tc>
                <a:extLst>
                  <a:ext uri="{0D108BD9-81ED-4DB2-BD59-A6C34878D82A}">
                    <a16:rowId xmlns:a16="http://schemas.microsoft.com/office/drawing/2014/main" val="1170812184"/>
                  </a:ext>
                </a:extLst>
              </a:tr>
              <a:tr h="254800">
                <a:tc>
                  <a:txBody>
                    <a:bodyPr/>
                    <a:lstStyle/>
                    <a:p>
                      <a:r>
                        <a:rPr lang="en-US" sz="1200" noProof="0" dirty="0" err="1">
                          <a:solidFill>
                            <a:srgbClr val="000000"/>
                          </a:solidFill>
                        </a:rPr>
                        <a:t>mDFS</a:t>
                      </a:r>
                      <a:r>
                        <a:rPr lang="en-US" sz="1200" noProof="0" dirty="0">
                          <a:solidFill>
                            <a:srgbClr val="000000"/>
                          </a:solidFill>
                        </a:rPr>
                        <a:t>, </a:t>
                      </a:r>
                      <a:r>
                        <a:rPr lang="en-US" sz="1200" noProof="0" dirty="0" err="1">
                          <a:solidFill>
                            <a:srgbClr val="000000"/>
                          </a:solidFill>
                        </a:rPr>
                        <a:t>mo</a:t>
                      </a:r>
                      <a:endParaRPr lang="en-US" sz="1200" noProof="0" dirty="0">
                        <a:solidFill>
                          <a:srgbClr val="000000"/>
                        </a:solidFill>
                      </a:endParaRP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kern="1200" noProof="0" dirty="0">
                          <a:solidFill>
                            <a:srgbClr val="000000"/>
                          </a:solidFill>
                          <a:latin typeface="+mn-lt"/>
                          <a:ea typeface="+mn-ea"/>
                          <a:cs typeface="+mn-cs"/>
                        </a:rPr>
                        <a:t>89.9</a:t>
                      </a:r>
                    </a:p>
                  </a:txBody>
                  <a:tcPr marL="72000" marR="72000" marT="36000" marB="36000" anchor="ctr">
                    <a:solidFill>
                      <a:schemeClr val="tx2"/>
                    </a:solidFill>
                  </a:tcPr>
                </a:tc>
                <a:tc>
                  <a:txBody>
                    <a:bodyPr/>
                    <a:lstStyle/>
                    <a:p>
                      <a:pPr algn="ctr"/>
                      <a:r>
                        <a:rPr lang="en-US" sz="1200" kern="1200" noProof="0" dirty="0">
                          <a:solidFill>
                            <a:srgbClr val="000000"/>
                          </a:solidFill>
                          <a:latin typeface="+mn-lt"/>
                          <a:ea typeface="+mn-ea"/>
                          <a:cs typeface="+mn-cs"/>
                        </a:rPr>
                        <a:t>78.5</a:t>
                      </a:r>
                    </a:p>
                  </a:txBody>
                  <a:tcPr marL="72000" marR="72000" marT="36000" marB="36000" anchor="ctr">
                    <a:solidFill>
                      <a:schemeClr val="tx2"/>
                    </a:solidFill>
                  </a:tcPr>
                </a:tc>
                <a:extLst>
                  <a:ext uri="{0D108BD9-81ED-4DB2-BD59-A6C34878D82A}">
                    <a16:rowId xmlns:a16="http://schemas.microsoft.com/office/drawing/2014/main" val="3005898156"/>
                  </a:ext>
                </a:extLst>
              </a:tr>
              <a:tr h="2548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noProof="0" dirty="0">
                          <a:solidFill>
                            <a:srgbClr val="000000"/>
                          </a:solidFill>
                        </a:rPr>
                        <a:t>HR (95%CI); p-value</a:t>
                      </a:r>
                    </a:p>
                  </a:txBody>
                  <a:tcPr marL="72000" marR="72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kern="1200" noProof="0" dirty="0">
                          <a:solidFill>
                            <a:srgbClr val="000000"/>
                          </a:solidFill>
                          <a:latin typeface="+mn-lt"/>
                          <a:ea typeface="+mn-ea"/>
                          <a:cs typeface="+mn-cs"/>
                        </a:rPr>
                        <a:t>0.86 (0.59, 1.25); 0.43</a:t>
                      </a:r>
                    </a:p>
                  </a:txBody>
                  <a:tcPr marL="72000" marR="72000" marT="36000" marB="36000" anchor="ctr">
                    <a:solidFill>
                      <a:schemeClr val="tx2"/>
                    </a:solidFill>
                  </a:tcPr>
                </a:tc>
                <a:tc hMerge="1">
                  <a:txBody>
                    <a:bodyPr/>
                    <a:lstStyle/>
                    <a:p>
                      <a:pPr algn="ctr"/>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sp>
        <p:nvSpPr>
          <p:cNvPr id="5" name="TextBox 4">
            <a:extLst>
              <a:ext uri="{FF2B5EF4-FFF2-40B4-BE49-F238E27FC236}">
                <a16:creationId xmlns:a16="http://schemas.microsoft.com/office/drawing/2014/main" id="{6B203FF0-09F1-9A94-EABB-2C2B320FA689}"/>
              </a:ext>
            </a:extLst>
          </p:cNvPr>
          <p:cNvSpPr txBox="1"/>
          <p:nvPr/>
        </p:nvSpPr>
        <p:spPr>
          <a:xfrm>
            <a:off x="4942479" y="1416953"/>
            <a:ext cx="2307042" cy="338554"/>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Disease-free survival</a:t>
            </a:r>
          </a:p>
        </p:txBody>
      </p:sp>
      <p:grpSp>
        <p:nvGrpSpPr>
          <p:cNvPr id="33" name="Group 32">
            <a:extLst>
              <a:ext uri="{FF2B5EF4-FFF2-40B4-BE49-F238E27FC236}">
                <a16:creationId xmlns:a16="http://schemas.microsoft.com/office/drawing/2014/main" id="{1F9FB641-6DAD-94F5-221D-3329E15BD035}"/>
              </a:ext>
            </a:extLst>
          </p:cNvPr>
          <p:cNvGrpSpPr/>
          <p:nvPr/>
        </p:nvGrpSpPr>
        <p:grpSpPr>
          <a:xfrm>
            <a:off x="6796614" y="3003251"/>
            <a:ext cx="4486579" cy="3414189"/>
            <a:chOff x="6796614" y="3003251"/>
            <a:chExt cx="4486579" cy="3414189"/>
          </a:xfrm>
        </p:grpSpPr>
        <p:grpSp>
          <p:nvGrpSpPr>
            <p:cNvPr id="17" name="Group 16">
              <a:extLst>
                <a:ext uri="{FF2B5EF4-FFF2-40B4-BE49-F238E27FC236}">
                  <a16:creationId xmlns:a16="http://schemas.microsoft.com/office/drawing/2014/main" id="{BB1DC7BC-2798-486F-1DD2-80784A7EF92E}"/>
                </a:ext>
              </a:extLst>
            </p:cNvPr>
            <p:cNvGrpSpPr/>
            <p:nvPr/>
          </p:nvGrpSpPr>
          <p:grpSpPr>
            <a:xfrm>
              <a:off x="6796614" y="3003251"/>
              <a:ext cx="4486579" cy="3414189"/>
              <a:chOff x="6796614" y="3003251"/>
              <a:chExt cx="4486579" cy="3414189"/>
            </a:xfrm>
          </p:grpSpPr>
          <p:grpSp>
            <p:nvGrpSpPr>
              <p:cNvPr id="87" name="Group 86">
                <a:extLst>
                  <a:ext uri="{FF2B5EF4-FFF2-40B4-BE49-F238E27FC236}">
                    <a16:creationId xmlns:a16="http://schemas.microsoft.com/office/drawing/2014/main" id="{D921C819-CAC3-8B62-44F5-93AB942BA3C1}"/>
                  </a:ext>
                </a:extLst>
              </p:cNvPr>
              <p:cNvGrpSpPr/>
              <p:nvPr/>
            </p:nvGrpSpPr>
            <p:grpSpPr>
              <a:xfrm>
                <a:off x="6796614" y="3003251"/>
                <a:ext cx="4486579" cy="3414189"/>
                <a:chOff x="6643639" y="3003251"/>
                <a:chExt cx="4486579" cy="3414189"/>
              </a:xfrm>
            </p:grpSpPr>
            <p:grpSp>
              <p:nvGrpSpPr>
                <p:cNvPr id="86" name="Group 85">
                  <a:extLst>
                    <a:ext uri="{FF2B5EF4-FFF2-40B4-BE49-F238E27FC236}">
                      <a16:creationId xmlns:a16="http://schemas.microsoft.com/office/drawing/2014/main" id="{E0CED3DC-6E9F-FA2D-29D0-7E18CF492633}"/>
                    </a:ext>
                  </a:extLst>
                </p:cNvPr>
                <p:cNvGrpSpPr/>
                <p:nvPr/>
              </p:nvGrpSpPr>
              <p:grpSpPr>
                <a:xfrm>
                  <a:off x="6923325" y="5726378"/>
                  <a:ext cx="4065196" cy="691062"/>
                  <a:chOff x="6923325" y="5726378"/>
                  <a:chExt cx="4065196" cy="691062"/>
                </a:xfrm>
              </p:grpSpPr>
              <p:grpSp>
                <p:nvGrpSpPr>
                  <p:cNvPr id="184" name="Group 183">
                    <a:extLst>
                      <a:ext uri="{FF2B5EF4-FFF2-40B4-BE49-F238E27FC236}">
                        <a16:creationId xmlns:a16="http://schemas.microsoft.com/office/drawing/2014/main" id="{BC297C4F-C930-C368-927F-984FC1A860E9}"/>
                      </a:ext>
                    </a:extLst>
                  </p:cNvPr>
                  <p:cNvGrpSpPr/>
                  <p:nvPr/>
                </p:nvGrpSpPr>
                <p:grpSpPr>
                  <a:xfrm>
                    <a:off x="6923325" y="5921263"/>
                    <a:ext cx="4065196" cy="259356"/>
                    <a:chOff x="935779" y="5638627"/>
                    <a:chExt cx="4065196" cy="259356"/>
                  </a:xfrm>
                </p:grpSpPr>
                <p:grpSp>
                  <p:nvGrpSpPr>
                    <p:cNvPr id="197" name="Group 196">
                      <a:extLst>
                        <a:ext uri="{FF2B5EF4-FFF2-40B4-BE49-F238E27FC236}">
                          <a16:creationId xmlns:a16="http://schemas.microsoft.com/office/drawing/2014/main" id="{4A355587-0902-25BF-B935-ED12DACC6263}"/>
                        </a:ext>
                      </a:extLst>
                    </p:cNvPr>
                    <p:cNvGrpSpPr/>
                    <p:nvPr/>
                  </p:nvGrpSpPr>
                  <p:grpSpPr>
                    <a:xfrm>
                      <a:off x="1794874" y="5638627"/>
                      <a:ext cx="3206101" cy="257369"/>
                      <a:chOff x="1794874" y="5854844"/>
                      <a:chExt cx="3206101" cy="257369"/>
                    </a:xfrm>
                  </p:grpSpPr>
                  <p:sp>
                    <p:nvSpPr>
                      <p:cNvPr id="199" name="TextBox 198">
                        <a:extLst>
                          <a:ext uri="{FF2B5EF4-FFF2-40B4-BE49-F238E27FC236}">
                            <a16:creationId xmlns:a16="http://schemas.microsoft.com/office/drawing/2014/main" id="{84B2DFF7-B83D-B81C-60E3-15240AC7F26D}"/>
                          </a:ext>
                        </a:extLst>
                      </p:cNvPr>
                      <p:cNvSpPr txBox="1">
                        <a:spLocks/>
                      </p:cNvSpPr>
                      <p:nvPr/>
                    </p:nvSpPr>
                    <p:spPr>
                      <a:xfrm>
                        <a:off x="4758354" y="5854844"/>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17</a:t>
                        </a:r>
                      </a:p>
                    </p:txBody>
                  </p:sp>
                  <p:sp>
                    <p:nvSpPr>
                      <p:cNvPr id="200" name="TextBox 199">
                        <a:extLst>
                          <a:ext uri="{FF2B5EF4-FFF2-40B4-BE49-F238E27FC236}">
                            <a16:creationId xmlns:a16="http://schemas.microsoft.com/office/drawing/2014/main" id="{2BAA1513-631A-686C-E500-1AA822BED3DA}"/>
                          </a:ext>
                        </a:extLst>
                      </p:cNvPr>
                      <p:cNvSpPr txBox="1">
                        <a:spLocks/>
                      </p:cNvSpPr>
                      <p:nvPr/>
                    </p:nvSpPr>
                    <p:spPr>
                      <a:xfrm>
                        <a:off x="4345604" y="5854844"/>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45</a:t>
                        </a:r>
                      </a:p>
                    </p:txBody>
                  </p:sp>
                  <p:sp>
                    <p:nvSpPr>
                      <p:cNvPr id="201" name="TextBox 200">
                        <a:extLst>
                          <a:ext uri="{FF2B5EF4-FFF2-40B4-BE49-F238E27FC236}">
                            <a16:creationId xmlns:a16="http://schemas.microsoft.com/office/drawing/2014/main" id="{1406C89B-FE1F-9827-31D8-4C90795F8493}"/>
                          </a:ext>
                        </a:extLst>
                      </p:cNvPr>
                      <p:cNvSpPr txBox="1">
                        <a:spLocks/>
                      </p:cNvSpPr>
                      <p:nvPr/>
                    </p:nvSpPr>
                    <p:spPr>
                      <a:xfrm>
                        <a:off x="3916979" y="5854844"/>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67</a:t>
                        </a:r>
                      </a:p>
                    </p:txBody>
                  </p:sp>
                  <p:sp>
                    <p:nvSpPr>
                      <p:cNvPr id="202" name="TextBox 201">
                        <a:extLst>
                          <a:ext uri="{FF2B5EF4-FFF2-40B4-BE49-F238E27FC236}">
                            <a16:creationId xmlns:a16="http://schemas.microsoft.com/office/drawing/2014/main" id="{CFD3D60B-E17F-2C5B-2B2E-77FB0CA176C5}"/>
                          </a:ext>
                        </a:extLst>
                      </p:cNvPr>
                      <p:cNvSpPr txBox="1">
                        <a:spLocks/>
                      </p:cNvSpPr>
                      <p:nvPr/>
                    </p:nvSpPr>
                    <p:spPr>
                      <a:xfrm>
                        <a:off x="3504229" y="5854844"/>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80</a:t>
                        </a:r>
                      </a:p>
                    </p:txBody>
                  </p:sp>
                  <p:sp>
                    <p:nvSpPr>
                      <p:cNvPr id="203" name="TextBox 202">
                        <a:extLst>
                          <a:ext uri="{FF2B5EF4-FFF2-40B4-BE49-F238E27FC236}">
                            <a16:creationId xmlns:a16="http://schemas.microsoft.com/office/drawing/2014/main" id="{CFA8CA6F-F9BE-DD87-0D10-03875E272731}"/>
                          </a:ext>
                        </a:extLst>
                      </p:cNvPr>
                      <p:cNvSpPr txBox="1">
                        <a:spLocks/>
                      </p:cNvSpPr>
                      <p:nvPr/>
                    </p:nvSpPr>
                    <p:spPr>
                      <a:xfrm>
                        <a:off x="3091479" y="5854844"/>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90</a:t>
                        </a:r>
                      </a:p>
                    </p:txBody>
                  </p:sp>
                  <p:sp>
                    <p:nvSpPr>
                      <p:cNvPr id="204" name="TextBox 203">
                        <a:extLst>
                          <a:ext uri="{FF2B5EF4-FFF2-40B4-BE49-F238E27FC236}">
                            <a16:creationId xmlns:a16="http://schemas.microsoft.com/office/drawing/2014/main" id="{DC61ADF4-49F8-D854-A904-FEC79BEA384D}"/>
                          </a:ext>
                        </a:extLst>
                      </p:cNvPr>
                      <p:cNvSpPr txBox="1">
                        <a:spLocks/>
                      </p:cNvSpPr>
                      <p:nvPr/>
                    </p:nvSpPr>
                    <p:spPr>
                      <a:xfrm>
                        <a:off x="2636249" y="5854844"/>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102</a:t>
                        </a:r>
                      </a:p>
                    </p:txBody>
                  </p:sp>
                  <p:sp>
                    <p:nvSpPr>
                      <p:cNvPr id="205" name="TextBox 204">
                        <a:extLst>
                          <a:ext uri="{FF2B5EF4-FFF2-40B4-BE49-F238E27FC236}">
                            <a16:creationId xmlns:a16="http://schemas.microsoft.com/office/drawing/2014/main" id="{97904827-7AC9-844A-FED7-823A628D5CC2}"/>
                          </a:ext>
                        </a:extLst>
                      </p:cNvPr>
                      <p:cNvSpPr txBox="1">
                        <a:spLocks/>
                      </p:cNvSpPr>
                      <p:nvPr/>
                    </p:nvSpPr>
                    <p:spPr>
                      <a:xfrm>
                        <a:off x="2213331" y="5854844"/>
                        <a:ext cx="316168"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112</a:t>
                        </a:r>
                      </a:p>
                    </p:txBody>
                  </p:sp>
                  <p:sp>
                    <p:nvSpPr>
                      <p:cNvPr id="206" name="TextBox 205">
                        <a:extLst>
                          <a:ext uri="{FF2B5EF4-FFF2-40B4-BE49-F238E27FC236}">
                            <a16:creationId xmlns:a16="http://schemas.microsoft.com/office/drawing/2014/main" id="{95D47D53-B4D6-3558-E5CF-FFFDE95039A0}"/>
                          </a:ext>
                        </a:extLst>
                      </p:cNvPr>
                      <p:cNvSpPr txBox="1">
                        <a:spLocks/>
                      </p:cNvSpPr>
                      <p:nvPr/>
                    </p:nvSpPr>
                    <p:spPr>
                      <a:xfrm>
                        <a:off x="1794874" y="5854844"/>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136</a:t>
                        </a:r>
                      </a:p>
                    </p:txBody>
                  </p:sp>
                </p:grpSp>
                <p:sp>
                  <p:nvSpPr>
                    <p:cNvPr id="198" name="TextBox 197">
                      <a:extLst>
                        <a:ext uri="{FF2B5EF4-FFF2-40B4-BE49-F238E27FC236}">
                          <a16:creationId xmlns:a16="http://schemas.microsoft.com/office/drawing/2014/main" id="{42A41D15-8FBE-374A-49FF-B56E6C9F4F47}"/>
                        </a:ext>
                      </a:extLst>
                    </p:cNvPr>
                    <p:cNvSpPr txBox="1">
                      <a:spLocks/>
                    </p:cNvSpPr>
                    <p:nvPr/>
                  </p:nvSpPr>
                  <p:spPr>
                    <a:xfrm>
                      <a:off x="935779" y="5640614"/>
                      <a:ext cx="795658"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Nivolumab</a:t>
                      </a:r>
                    </a:p>
                  </p:txBody>
                </p:sp>
              </p:grpSp>
              <p:sp>
                <p:nvSpPr>
                  <p:cNvPr id="185" name="TextBox 184">
                    <a:extLst>
                      <a:ext uri="{FF2B5EF4-FFF2-40B4-BE49-F238E27FC236}">
                        <a16:creationId xmlns:a16="http://schemas.microsoft.com/office/drawing/2014/main" id="{B94F632A-7DFC-A16D-A6A0-E8CAEDB018CD}"/>
                      </a:ext>
                    </a:extLst>
                  </p:cNvPr>
                  <p:cNvSpPr txBox="1">
                    <a:spLocks/>
                  </p:cNvSpPr>
                  <p:nvPr/>
                </p:nvSpPr>
                <p:spPr>
                  <a:xfrm>
                    <a:off x="6953783" y="5726378"/>
                    <a:ext cx="765200"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No. at risk</a:t>
                    </a:r>
                  </a:p>
                </p:txBody>
              </p:sp>
              <p:grpSp>
                <p:nvGrpSpPr>
                  <p:cNvPr id="186" name="Group 185">
                    <a:extLst>
                      <a:ext uri="{FF2B5EF4-FFF2-40B4-BE49-F238E27FC236}">
                        <a16:creationId xmlns:a16="http://schemas.microsoft.com/office/drawing/2014/main" id="{F31D93FC-4BEF-9C15-D708-72B172B50EB7}"/>
                      </a:ext>
                    </a:extLst>
                  </p:cNvPr>
                  <p:cNvGrpSpPr/>
                  <p:nvPr/>
                </p:nvGrpSpPr>
                <p:grpSpPr>
                  <a:xfrm>
                    <a:off x="7348121" y="6160071"/>
                    <a:ext cx="3640400" cy="257369"/>
                    <a:chOff x="1360575" y="5850003"/>
                    <a:chExt cx="3640400" cy="257369"/>
                  </a:xfrm>
                </p:grpSpPr>
                <p:grpSp>
                  <p:nvGrpSpPr>
                    <p:cNvPr id="187" name="Group 186">
                      <a:extLst>
                        <a:ext uri="{FF2B5EF4-FFF2-40B4-BE49-F238E27FC236}">
                          <a16:creationId xmlns:a16="http://schemas.microsoft.com/office/drawing/2014/main" id="{ED9FE685-0BAE-02B2-9DEA-E5D0F2CB1AB8}"/>
                        </a:ext>
                      </a:extLst>
                    </p:cNvPr>
                    <p:cNvGrpSpPr/>
                    <p:nvPr/>
                  </p:nvGrpSpPr>
                  <p:grpSpPr>
                    <a:xfrm>
                      <a:off x="1794874" y="5850003"/>
                      <a:ext cx="3206101" cy="257369"/>
                      <a:chOff x="1794874" y="5854844"/>
                      <a:chExt cx="3206101" cy="257369"/>
                    </a:xfrm>
                  </p:grpSpPr>
                  <p:sp>
                    <p:nvSpPr>
                      <p:cNvPr id="189" name="TextBox 188">
                        <a:extLst>
                          <a:ext uri="{FF2B5EF4-FFF2-40B4-BE49-F238E27FC236}">
                            <a16:creationId xmlns:a16="http://schemas.microsoft.com/office/drawing/2014/main" id="{BB9C0084-CED5-B7E0-6AD5-BF367D4019F5}"/>
                          </a:ext>
                        </a:extLst>
                      </p:cNvPr>
                      <p:cNvSpPr txBox="1">
                        <a:spLocks/>
                      </p:cNvSpPr>
                      <p:nvPr/>
                    </p:nvSpPr>
                    <p:spPr>
                      <a:xfrm>
                        <a:off x="4758354" y="5854844"/>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12</a:t>
                        </a:r>
                      </a:p>
                    </p:txBody>
                  </p:sp>
                  <p:sp>
                    <p:nvSpPr>
                      <p:cNvPr id="190" name="TextBox 189">
                        <a:extLst>
                          <a:ext uri="{FF2B5EF4-FFF2-40B4-BE49-F238E27FC236}">
                            <a16:creationId xmlns:a16="http://schemas.microsoft.com/office/drawing/2014/main" id="{067F75DE-9D8B-9515-B97B-9BC0663B28E4}"/>
                          </a:ext>
                        </a:extLst>
                      </p:cNvPr>
                      <p:cNvSpPr txBox="1">
                        <a:spLocks/>
                      </p:cNvSpPr>
                      <p:nvPr/>
                    </p:nvSpPr>
                    <p:spPr>
                      <a:xfrm>
                        <a:off x="4345604" y="5854844"/>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31</a:t>
                        </a:r>
                      </a:p>
                    </p:txBody>
                  </p:sp>
                  <p:sp>
                    <p:nvSpPr>
                      <p:cNvPr id="191" name="TextBox 190">
                        <a:extLst>
                          <a:ext uri="{FF2B5EF4-FFF2-40B4-BE49-F238E27FC236}">
                            <a16:creationId xmlns:a16="http://schemas.microsoft.com/office/drawing/2014/main" id="{F54095A4-652F-C3CC-CD9C-C7D67471493B}"/>
                          </a:ext>
                        </a:extLst>
                      </p:cNvPr>
                      <p:cNvSpPr txBox="1">
                        <a:spLocks/>
                      </p:cNvSpPr>
                      <p:nvPr/>
                    </p:nvSpPr>
                    <p:spPr>
                      <a:xfrm>
                        <a:off x="3916979" y="5854844"/>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57</a:t>
                        </a:r>
                      </a:p>
                    </p:txBody>
                  </p:sp>
                  <p:sp>
                    <p:nvSpPr>
                      <p:cNvPr id="192" name="TextBox 191">
                        <a:extLst>
                          <a:ext uri="{FF2B5EF4-FFF2-40B4-BE49-F238E27FC236}">
                            <a16:creationId xmlns:a16="http://schemas.microsoft.com/office/drawing/2014/main" id="{5384C1F3-DB46-4351-FDA1-A3CA2F82C8FE}"/>
                          </a:ext>
                        </a:extLst>
                      </p:cNvPr>
                      <p:cNvSpPr txBox="1">
                        <a:spLocks/>
                      </p:cNvSpPr>
                      <p:nvPr/>
                    </p:nvSpPr>
                    <p:spPr>
                      <a:xfrm>
                        <a:off x="3504229" y="5854844"/>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67</a:t>
                        </a:r>
                      </a:p>
                    </p:txBody>
                  </p:sp>
                  <p:sp>
                    <p:nvSpPr>
                      <p:cNvPr id="193" name="TextBox 192">
                        <a:extLst>
                          <a:ext uri="{FF2B5EF4-FFF2-40B4-BE49-F238E27FC236}">
                            <a16:creationId xmlns:a16="http://schemas.microsoft.com/office/drawing/2014/main" id="{FFA53216-5FBE-D68D-B2B9-C38C38056057}"/>
                          </a:ext>
                        </a:extLst>
                      </p:cNvPr>
                      <p:cNvSpPr txBox="1">
                        <a:spLocks/>
                      </p:cNvSpPr>
                      <p:nvPr/>
                    </p:nvSpPr>
                    <p:spPr>
                      <a:xfrm>
                        <a:off x="3091479" y="5854844"/>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82</a:t>
                        </a:r>
                      </a:p>
                    </p:txBody>
                  </p:sp>
                  <p:sp>
                    <p:nvSpPr>
                      <p:cNvPr id="194" name="TextBox 193">
                        <a:extLst>
                          <a:ext uri="{FF2B5EF4-FFF2-40B4-BE49-F238E27FC236}">
                            <a16:creationId xmlns:a16="http://schemas.microsoft.com/office/drawing/2014/main" id="{DC6CE04E-9FF2-0575-E860-B82C52AAB45F}"/>
                          </a:ext>
                        </a:extLst>
                      </p:cNvPr>
                      <p:cNvSpPr txBox="1">
                        <a:spLocks/>
                      </p:cNvSpPr>
                      <p:nvPr/>
                    </p:nvSpPr>
                    <p:spPr>
                      <a:xfrm>
                        <a:off x="2678729" y="5854844"/>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93</a:t>
                        </a:r>
                      </a:p>
                    </p:txBody>
                  </p:sp>
                  <p:sp>
                    <p:nvSpPr>
                      <p:cNvPr id="195" name="TextBox 194">
                        <a:extLst>
                          <a:ext uri="{FF2B5EF4-FFF2-40B4-BE49-F238E27FC236}">
                            <a16:creationId xmlns:a16="http://schemas.microsoft.com/office/drawing/2014/main" id="{651F026D-D521-66A7-DD5F-90B09289A1A5}"/>
                          </a:ext>
                        </a:extLst>
                      </p:cNvPr>
                      <p:cNvSpPr txBox="1">
                        <a:spLocks/>
                      </p:cNvSpPr>
                      <p:nvPr/>
                    </p:nvSpPr>
                    <p:spPr>
                      <a:xfrm>
                        <a:off x="2207624" y="5854844"/>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105</a:t>
                        </a:r>
                      </a:p>
                    </p:txBody>
                  </p:sp>
                  <p:sp>
                    <p:nvSpPr>
                      <p:cNvPr id="196" name="TextBox 195">
                        <a:extLst>
                          <a:ext uri="{FF2B5EF4-FFF2-40B4-BE49-F238E27FC236}">
                            <a16:creationId xmlns:a16="http://schemas.microsoft.com/office/drawing/2014/main" id="{4290FE54-29A9-6424-2FEE-C4442C178053}"/>
                          </a:ext>
                        </a:extLst>
                      </p:cNvPr>
                      <p:cNvSpPr txBox="1">
                        <a:spLocks/>
                      </p:cNvSpPr>
                      <p:nvPr/>
                    </p:nvSpPr>
                    <p:spPr>
                      <a:xfrm>
                        <a:off x="1794874" y="5854844"/>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137</a:t>
                        </a:r>
                      </a:p>
                    </p:txBody>
                  </p:sp>
                </p:grpSp>
                <p:sp>
                  <p:nvSpPr>
                    <p:cNvPr id="188" name="TextBox 187">
                      <a:extLst>
                        <a:ext uri="{FF2B5EF4-FFF2-40B4-BE49-F238E27FC236}">
                          <a16:creationId xmlns:a16="http://schemas.microsoft.com/office/drawing/2014/main" id="{91350337-8445-366A-A15B-8F3F86DDCD40}"/>
                        </a:ext>
                      </a:extLst>
                    </p:cNvPr>
                    <p:cNvSpPr txBox="1">
                      <a:spLocks/>
                    </p:cNvSpPr>
                    <p:nvPr/>
                  </p:nvSpPr>
                  <p:spPr>
                    <a:xfrm>
                      <a:off x="1360575" y="5850003"/>
                      <a:ext cx="370862"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SoC</a:t>
                      </a:r>
                    </a:p>
                  </p:txBody>
                </p:sp>
              </p:grpSp>
            </p:grpSp>
            <p:grpSp>
              <p:nvGrpSpPr>
                <p:cNvPr id="40" name="Group 39">
                  <a:extLst>
                    <a:ext uri="{FF2B5EF4-FFF2-40B4-BE49-F238E27FC236}">
                      <a16:creationId xmlns:a16="http://schemas.microsoft.com/office/drawing/2014/main" id="{AA0F0C39-10F9-D002-07FE-5E28EE4C1F22}"/>
                    </a:ext>
                  </a:extLst>
                </p:cNvPr>
                <p:cNvGrpSpPr/>
                <p:nvPr/>
              </p:nvGrpSpPr>
              <p:grpSpPr>
                <a:xfrm>
                  <a:off x="6643639" y="3003251"/>
                  <a:ext cx="4486579" cy="3277349"/>
                  <a:chOff x="6643639" y="3003251"/>
                  <a:chExt cx="4486579" cy="3277349"/>
                </a:xfrm>
              </p:grpSpPr>
              <p:grpSp>
                <p:nvGrpSpPr>
                  <p:cNvPr id="139" name="Group 138">
                    <a:extLst>
                      <a:ext uri="{FF2B5EF4-FFF2-40B4-BE49-F238E27FC236}">
                        <a16:creationId xmlns:a16="http://schemas.microsoft.com/office/drawing/2014/main" id="{EBBA01BB-B0BF-0480-02B1-25A800E0AA70}"/>
                      </a:ext>
                    </a:extLst>
                  </p:cNvPr>
                  <p:cNvGrpSpPr/>
                  <p:nvPr/>
                </p:nvGrpSpPr>
                <p:grpSpPr>
                  <a:xfrm>
                    <a:off x="7556805" y="3189350"/>
                    <a:ext cx="3573413" cy="2410210"/>
                    <a:chOff x="1569259" y="3174901"/>
                    <a:chExt cx="3573413" cy="2410210"/>
                  </a:xfrm>
                </p:grpSpPr>
                <p:sp>
                  <p:nvSpPr>
                    <p:cNvPr id="142" name="Freeform 822">
                      <a:extLst>
                        <a:ext uri="{FF2B5EF4-FFF2-40B4-BE49-F238E27FC236}">
                          <a16:creationId xmlns:a16="http://schemas.microsoft.com/office/drawing/2014/main" id="{76581627-4D5D-85BD-0DE3-3091836AF221}"/>
                        </a:ext>
                      </a:extLst>
                    </p:cNvPr>
                    <p:cNvSpPr/>
                    <p:nvPr/>
                  </p:nvSpPr>
                  <p:spPr>
                    <a:xfrm>
                      <a:off x="1957819" y="3203331"/>
                      <a:ext cx="3184853" cy="2029190"/>
                    </a:xfrm>
                    <a:custGeom>
                      <a:avLst/>
                      <a:gdLst>
                        <a:gd name="csX0" fmla="*/ 0 w 7324017"/>
                        <a:gd name="csY0" fmla="*/ 0 h 3067098"/>
                        <a:gd name="csX1" fmla="*/ 0 w 7324017"/>
                        <a:gd name="csY1" fmla="*/ 3067099 h 3067098"/>
                        <a:gd name="csX2" fmla="*/ 7324017 w 7324017"/>
                        <a:gd name="csY2" fmla="*/ 3067099 h 3067098"/>
                      </a:gdLst>
                      <a:ahLst/>
                      <a:cxnLst>
                        <a:cxn ang="0">
                          <a:pos x="csX0" y="csY0"/>
                        </a:cxn>
                        <a:cxn ang="0">
                          <a:pos x="csX1" y="csY1"/>
                        </a:cxn>
                        <a:cxn ang="0">
                          <a:pos x="csX2" y="csY2"/>
                        </a:cxn>
                      </a:cxnLst>
                      <a:rect l="l" t="t" r="r" b="b"/>
                      <a:pathLst>
                        <a:path w="7324017" h="3067098">
                          <a:moveTo>
                            <a:pt x="0" y="0"/>
                          </a:moveTo>
                          <a:lnTo>
                            <a:pt x="0" y="3067099"/>
                          </a:lnTo>
                          <a:lnTo>
                            <a:pt x="7324017" y="3067099"/>
                          </a:lnTo>
                        </a:path>
                      </a:pathLst>
                    </a:custGeom>
                    <a:noFill/>
                    <a:ln w="19050" cap="flat">
                      <a:solidFill>
                        <a:schemeClr val="tx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212121"/>
                        </a:solidFill>
                        <a:effectLst/>
                        <a:uLnTx/>
                        <a:uFillTx/>
                        <a:latin typeface="Ringside Book"/>
                        <a:ea typeface="+mn-ea"/>
                        <a:cs typeface="+mn-cs"/>
                      </a:endParaRPr>
                    </a:p>
                  </p:txBody>
                </p:sp>
                <p:grpSp>
                  <p:nvGrpSpPr>
                    <p:cNvPr id="143" name="Group 142">
                      <a:extLst>
                        <a:ext uri="{FF2B5EF4-FFF2-40B4-BE49-F238E27FC236}">
                          <a16:creationId xmlns:a16="http://schemas.microsoft.com/office/drawing/2014/main" id="{5B18EC3A-68C1-0E41-D8F2-9F6B0485A4A6}"/>
                        </a:ext>
                      </a:extLst>
                    </p:cNvPr>
                    <p:cNvGrpSpPr/>
                    <p:nvPr/>
                  </p:nvGrpSpPr>
                  <p:grpSpPr>
                    <a:xfrm>
                      <a:off x="1819136" y="5230404"/>
                      <a:ext cx="3200057" cy="354707"/>
                      <a:chOff x="1819136" y="5230404"/>
                      <a:chExt cx="3200057" cy="354707"/>
                    </a:xfrm>
                  </p:grpSpPr>
                  <p:grpSp>
                    <p:nvGrpSpPr>
                      <p:cNvPr id="160" name="Group 159">
                        <a:extLst>
                          <a:ext uri="{FF2B5EF4-FFF2-40B4-BE49-F238E27FC236}">
                            <a16:creationId xmlns:a16="http://schemas.microsoft.com/office/drawing/2014/main" id="{8762AD91-EE84-09E1-7F2A-0313E34B3887}"/>
                          </a:ext>
                        </a:extLst>
                      </p:cNvPr>
                      <p:cNvGrpSpPr/>
                      <p:nvPr/>
                    </p:nvGrpSpPr>
                    <p:grpSpPr>
                      <a:xfrm>
                        <a:off x="4740136" y="5230404"/>
                        <a:ext cx="279057" cy="272015"/>
                        <a:chOff x="1819136" y="5230404"/>
                        <a:chExt cx="279057" cy="272015"/>
                      </a:xfrm>
                    </p:grpSpPr>
                    <p:cxnSp>
                      <p:nvCxnSpPr>
                        <p:cNvPr id="182" name="Straight Connector 181">
                          <a:extLst>
                            <a:ext uri="{FF2B5EF4-FFF2-40B4-BE49-F238E27FC236}">
                              <a16:creationId xmlns:a16="http://schemas.microsoft.com/office/drawing/2014/main" id="{C0B645D6-6C01-DBF6-CE5A-FE688D907B08}"/>
                            </a:ext>
                          </a:extLst>
                        </p:cNvPr>
                        <p:cNvCxnSpPr/>
                        <p:nvPr/>
                      </p:nvCxnSpPr>
                      <p:spPr>
                        <a:xfrm flipV="1">
                          <a:off x="1958665" y="5230404"/>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83" name="TextBox 182">
                          <a:extLst>
                            <a:ext uri="{FF2B5EF4-FFF2-40B4-BE49-F238E27FC236}">
                              <a16:creationId xmlns:a16="http://schemas.microsoft.com/office/drawing/2014/main" id="{E2BB87B5-27E9-954D-5156-D9254A9C96AB}"/>
                            </a:ext>
                          </a:extLst>
                        </p:cNvPr>
                        <p:cNvSpPr txBox="1">
                          <a:spLocks/>
                        </p:cNvSpPr>
                        <p:nvPr/>
                      </p:nvSpPr>
                      <p:spPr>
                        <a:xfrm>
                          <a:off x="1819136" y="5245050"/>
                          <a:ext cx="27905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84</a:t>
                          </a:r>
                        </a:p>
                      </p:txBody>
                    </p:sp>
                  </p:grpSp>
                  <p:grpSp>
                    <p:nvGrpSpPr>
                      <p:cNvPr id="161" name="Group 160">
                        <a:extLst>
                          <a:ext uri="{FF2B5EF4-FFF2-40B4-BE49-F238E27FC236}">
                            <a16:creationId xmlns:a16="http://schemas.microsoft.com/office/drawing/2014/main" id="{94E94FFF-32BE-BBDB-33DC-0F07FC94AB2B}"/>
                          </a:ext>
                        </a:extLst>
                      </p:cNvPr>
                      <p:cNvGrpSpPr/>
                      <p:nvPr/>
                    </p:nvGrpSpPr>
                    <p:grpSpPr>
                      <a:xfrm>
                        <a:off x="4327386" y="5230404"/>
                        <a:ext cx="279057" cy="272015"/>
                        <a:chOff x="1819136" y="5230404"/>
                        <a:chExt cx="279057" cy="272015"/>
                      </a:xfrm>
                    </p:grpSpPr>
                    <p:cxnSp>
                      <p:nvCxnSpPr>
                        <p:cNvPr id="180" name="Straight Connector 179">
                          <a:extLst>
                            <a:ext uri="{FF2B5EF4-FFF2-40B4-BE49-F238E27FC236}">
                              <a16:creationId xmlns:a16="http://schemas.microsoft.com/office/drawing/2014/main" id="{5B29FB38-6889-6F0E-25AB-4243F8E86BB9}"/>
                            </a:ext>
                          </a:extLst>
                        </p:cNvPr>
                        <p:cNvCxnSpPr/>
                        <p:nvPr/>
                      </p:nvCxnSpPr>
                      <p:spPr>
                        <a:xfrm flipV="1">
                          <a:off x="1958665" y="5230404"/>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81" name="TextBox 180">
                          <a:extLst>
                            <a:ext uri="{FF2B5EF4-FFF2-40B4-BE49-F238E27FC236}">
                              <a16:creationId xmlns:a16="http://schemas.microsoft.com/office/drawing/2014/main" id="{1CFFED35-43E3-BD2D-8502-20E07E30E914}"/>
                            </a:ext>
                          </a:extLst>
                        </p:cNvPr>
                        <p:cNvSpPr txBox="1">
                          <a:spLocks/>
                        </p:cNvSpPr>
                        <p:nvPr/>
                      </p:nvSpPr>
                      <p:spPr>
                        <a:xfrm>
                          <a:off x="1819136" y="5245050"/>
                          <a:ext cx="27905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72</a:t>
                          </a:r>
                        </a:p>
                      </p:txBody>
                    </p:sp>
                  </p:grpSp>
                  <p:grpSp>
                    <p:nvGrpSpPr>
                      <p:cNvPr id="162" name="Group 161">
                        <a:extLst>
                          <a:ext uri="{FF2B5EF4-FFF2-40B4-BE49-F238E27FC236}">
                            <a16:creationId xmlns:a16="http://schemas.microsoft.com/office/drawing/2014/main" id="{382CCD90-A23A-B2AA-C23C-7D98CBC85149}"/>
                          </a:ext>
                        </a:extLst>
                      </p:cNvPr>
                      <p:cNvGrpSpPr/>
                      <p:nvPr/>
                    </p:nvGrpSpPr>
                    <p:grpSpPr>
                      <a:xfrm>
                        <a:off x="3898761" y="5230404"/>
                        <a:ext cx="279057" cy="272015"/>
                        <a:chOff x="1819136" y="5230404"/>
                        <a:chExt cx="279057" cy="272015"/>
                      </a:xfrm>
                    </p:grpSpPr>
                    <p:cxnSp>
                      <p:nvCxnSpPr>
                        <p:cNvPr id="178" name="Straight Connector 177">
                          <a:extLst>
                            <a:ext uri="{FF2B5EF4-FFF2-40B4-BE49-F238E27FC236}">
                              <a16:creationId xmlns:a16="http://schemas.microsoft.com/office/drawing/2014/main" id="{87954ECC-49CC-A566-9EDE-FB7D1A5DAF87}"/>
                            </a:ext>
                          </a:extLst>
                        </p:cNvPr>
                        <p:cNvCxnSpPr/>
                        <p:nvPr/>
                      </p:nvCxnSpPr>
                      <p:spPr>
                        <a:xfrm flipV="1">
                          <a:off x="1958665" y="5230404"/>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79" name="TextBox 178">
                          <a:extLst>
                            <a:ext uri="{FF2B5EF4-FFF2-40B4-BE49-F238E27FC236}">
                              <a16:creationId xmlns:a16="http://schemas.microsoft.com/office/drawing/2014/main" id="{0A3AD882-84DE-4D36-A777-4004EC042B38}"/>
                            </a:ext>
                          </a:extLst>
                        </p:cNvPr>
                        <p:cNvSpPr txBox="1">
                          <a:spLocks/>
                        </p:cNvSpPr>
                        <p:nvPr/>
                      </p:nvSpPr>
                      <p:spPr>
                        <a:xfrm>
                          <a:off x="1819136" y="5245050"/>
                          <a:ext cx="27905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60</a:t>
                          </a:r>
                        </a:p>
                      </p:txBody>
                    </p:sp>
                  </p:grpSp>
                  <p:grpSp>
                    <p:nvGrpSpPr>
                      <p:cNvPr id="163" name="Group 162">
                        <a:extLst>
                          <a:ext uri="{FF2B5EF4-FFF2-40B4-BE49-F238E27FC236}">
                            <a16:creationId xmlns:a16="http://schemas.microsoft.com/office/drawing/2014/main" id="{69171065-D008-075E-36D6-DB65C12D3A6D}"/>
                          </a:ext>
                        </a:extLst>
                      </p:cNvPr>
                      <p:cNvGrpSpPr/>
                      <p:nvPr/>
                    </p:nvGrpSpPr>
                    <p:grpSpPr>
                      <a:xfrm>
                        <a:off x="3486011" y="5230404"/>
                        <a:ext cx="279057" cy="272015"/>
                        <a:chOff x="1819136" y="5230404"/>
                        <a:chExt cx="279057" cy="272015"/>
                      </a:xfrm>
                    </p:grpSpPr>
                    <p:cxnSp>
                      <p:nvCxnSpPr>
                        <p:cNvPr id="176" name="Straight Connector 175">
                          <a:extLst>
                            <a:ext uri="{FF2B5EF4-FFF2-40B4-BE49-F238E27FC236}">
                              <a16:creationId xmlns:a16="http://schemas.microsoft.com/office/drawing/2014/main" id="{9EF6A852-4509-FFF1-FB2B-AA28B014C0AC}"/>
                            </a:ext>
                          </a:extLst>
                        </p:cNvPr>
                        <p:cNvCxnSpPr/>
                        <p:nvPr/>
                      </p:nvCxnSpPr>
                      <p:spPr>
                        <a:xfrm flipV="1">
                          <a:off x="1958665" y="5230404"/>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77" name="TextBox 176">
                          <a:extLst>
                            <a:ext uri="{FF2B5EF4-FFF2-40B4-BE49-F238E27FC236}">
                              <a16:creationId xmlns:a16="http://schemas.microsoft.com/office/drawing/2014/main" id="{F826B084-89FE-8902-B0F6-A5F1435D0144}"/>
                            </a:ext>
                          </a:extLst>
                        </p:cNvPr>
                        <p:cNvSpPr txBox="1">
                          <a:spLocks/>
                        </p:cNvSpPr>
                        <p:nvPr/>
                      </p:nvSpPr>
                      <p:spPr>
                        <a:xfrm>
                          <a:off x="1819136" y="5245050"/>
                          <a:ext cx="27905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48</a:t>
                          </a:r>
                        </a:p>
                      </p:txBody>
                    </p:sp>
                  </p:grpSp>
                  <p:grpSp>
                    <p:nvGrpSpPr>
                      <p:cNvPr id="164" name="Group 163">
                        <a:extLst>
                          <a:ext uri="{FF2B5EF4-FFF2-40B4-BE49-F238E27FC236}">
                            <a16:creationId xmlns:a16="http://schemas.microsoft.com/office/drawing/2014/main" id="{43786C75-485E-98A1-3BBF-5BC5D498AD43}"/>
                          </a:ext>
                        </a:extLst>
                      </p:cNvPr>
                      <p:cNvGrpSpPr/>
                      <p:nvPr/>
                    </p:nvGrpSpPr>
                    <p:grpSpPr>
                      <a:xfrm>
                        <a:off x="3073261" y="5230404"/>
                        <a:ext cx="279057" cy="272015"/>
                        <a:chOff x="1819136" y="5230404"/>
                        <a:chExt cx="279057" cy="272015"/>
                      </a:xfrm>
                    </p:grpSpPr>
                    <p:cxnSp>
                      <p:nvCxnSpPr>
                        <p:cNvPr id="174" name="Straight Connector 173">
                          <a:extLst>
                            <a:ext uri="{FF2B5EF4-FFF2-40B4-BE49-F238E27FC236}">
                              <a16:creationId xmlns:a16="http://schemas.microsoft.com/office/drawing/2014/main" id="{34839BD5-2DED-B843-BEBF-4256112E10D3}"/>
                            </a:ext>
                          </a:extLst>
                        </p:cNvPr>
                        <p:cNvCxnSpPr/>
                        <p:nvPr/>
                      </p:nvCxnSpPr>
                      <p:spPr>
                        <a:xfrm flipV="1">
                          <a:off x="1958665" y="5230404"/>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75" name="TextBox 174">
                          <a:extLst>
                            <a:ext uri="{FF2B5EF4-FFF2-40B4-BE49-F238E27FC236}">
                              <a16:creationId xmlns:a16="http://schemas.microsoft.com/office/drawing/2014/main" id="{17EE03CE-65E6-6A28-DF78-67DA1EB1A735}"/>
                            </a:ext>
                          </a:extLst>
                        </p:cNvPr>
                        <p:cNvSpPr txBox="1">
                          <a:spLocks/>
                        </p:cNvSpPr>
                        <p:nvPr/>
                      </p:nvSpPr>
                      <p:spPr>
                        <a:xfrm>
                          <a:off x="1819136" y="5245050"/>
                          <a:ext cx="27905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36</a:t>
                          </a:r>
                        </a:p>
                      </p:txBody>
                    </p:sp>
                  </p:grpSp>
                  <p:grpSp>
                    <p:nvGrpSpPr>
                      <p:cNvPr id="165" name="Group 164">
                        <a:extLst>
                          <a:ext uri="{FF2B5EF4-FFF2-40B4-BE49-F238E27FC236}">
                            <a16:creationId xmlns:a16="http://schemas.microsoft.com/office/drawing/2014/main" id="{3CE32384-FBA5-AC64-4D62-248E8B35B106}"/>
                          </a:ext>
                        </a:extLst>
                      </p:cNvPr>
                      <p:cNvGrpSpPr/>
                      <p:nvPr/>
                    </p:nvGrpSpPr>
                    <p:grpSpPr>
                      <a:xfrm>
                        <a:off x="2660511" y="5230404"/>
                        <a:ext cx="279057" cy="272015"/>
                        <a:chOff x="1819136" y="5230404"/>
                        <a:chExt cx="279057" cy="272015"/>
                      </a:xfrm>
                    </p:grpSpPr>
                    <p:cxnSp>
                      <p:nvCxnSpPr>
                        <p:cNvPr id="172" name="Straight Connector 171">
                          <a:extLst>
                            <a:ext uri="{FF2B5EF4-FFF2-40B4-BE49-F238E27FC236}">
                              <a16:creationId xmlns:a16="http://schemas.microsoft.com/office/drawing/2014/main" id="{4EE46415-E166-6DC0-D3A0-CE16BF361377}"/>
                            </a:ext>
                          </a:extLst>
                        </p:cNvPr>
                        <p:cNvCxnSpPr/>
                        <p:nvPr/>
                      </p:nvCxnSpPr>
                      <p:spPr>
                        <a:xfrm flipV="1">
                          <a:off x="1958665" y="5230404"/>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73" name="TextBox 172">
                          <a:extLst>
                            <a:ext uri="{FF2B5EF4-FFF2-40B4-BE49-F238E27FC236}">
                              <a16:creationId xmlns:a16="http://schemas.microsoft.com/office/drawing/2014/main" id="{592C5E18-336E-4322-9E3B-3D927268A91D}"/>
                            </a:ext>
                          </a:extLst>
                        </p:cNvPr>
                        <p:cNvSpPr txBox="1">
                          <a:spLocks/>
                        </p:cNvSpPr>
                        <p:nvPr/>
                      </p:nvSpPr>
                      <p:spPr>
                        <a:xfrm>
                          <a:off x="1819136" y="5245050"/>
                          <a:ext cx="27905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24</a:t>
                          </a:r>
                        </a:p>
                      </p:txBody>
                    </p:sp>
                  </p:grpSp>
                  <p:grpSp>
                    <p:nvGrpSpPr>
                      <p:cNvPr id="166" name="Group 165">
                        <a:extLst>
                          <a:ext uri="{FF2B5EF4-FFF2-40B4-BE49-F238E27FC236}">
                            <a16:creationId xmlns:a16="http://schemas.microsoft.com/office/drawing/2014/main" id="{234422A7-92E1-1F5B-6724-9D67F4EFCFF3}"/>
                          </a:ext>
                        </a:extLst>
                      </p:cNvPr>
                      <p:cNvGrpSpPr/>
                      <p:nvPr/>
                    </p:nvGrpSpPr>
                    <p:grpSpPr>
                      <a:xfrm>
                        <a:off x="2231886" y="5230404"/>
                        <a:ext cx="279057" cy="272015"/>
                        <a:chOff x="1819136" y="5230404"/>
                        <a:chExt cx="279057" cy="272015"/>
                      </a:xfrm>
                    </p:grpSpPr>
                    <p:cxnSp>
                      <p:nvCxnSpPr>
                        <p:cNvPr id="170" name="Straight Connector 169">
                          <a:extLst>
                            <a:ext uri="{FF2B5EF4-FFF2-40B4-BE49-F238E27FC236}">
                              <a16:creationId xmlns:a16="http://schemas.microsoft.com/office/drawing/2014/main" id="{6550291C-70E9-C9C4-7806-CC60E45F44D5}"/>
                            </a:ext>
                          </a:extLst>
                        </p:cNvPr>
                        <p:cNvCxnSpPr/>
                        <p:nvPr/>
                      </p:nvCxnSpPr>
                      <p:spPr>
                        <a:xfrm flipV="1">
                          <a:off x="1958665" y="5230404"/>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71" name="TextBox 170">
                          <a:extLst>
                            <a:ext uri="{FF2B5EF4-FFF2-40B4-BE49-F238E27FC236}">
                              <a16:creationId xmlns:a16="http://schemas.microsoft.com/office/drawing/2014/main" id="{C9ED3FB2-44B6-FA72-D0E8-4053224BF8E8}"/>
                            </a:ext>
                          </a:extLst>
                        </p:cNvPr>
                        <p:cNvSpPr txBox="1">
                          <a:spLocks/>
                        </p:cNvSpPr>
                        <p:nvPr/>
                      </p:nvSpPr>
                      <p:spPr>
                        <a:xfrm>
                          <a:off x="1819136" y="5245050"/>
                          <a:ext cx="27905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12</a:t>
                          </a:r>
                        </a:p>
                      </p:txBody>
                    </p:sp>
                  </p:grpSp>
                  <p:grpSp>
                    <p:nvGrpSpPr>
                      <p:cNvPr id="167" name="Group 166">
                        <a:extLst>
                          <a:ext uri="{FF2B5EF4-FFF2-40B4-BE49-F238E27FC236}">
                            <a16:creationId xmlns:a16="http://schemas.microsoft.com/office/drawing/2014/main" id="{6D6450E9-B70D-B89A-406C-DBDCA3F0167F}"/>
                          </a:ext>
                        </a:extLst>
                      </p:cNvPr>
                      <p:cNvGrpSpPr/>
                      <p:nvPr/>
                    </p:nvGrpSpPr>
                    <p:grpSpPr>
                      <a:xfrm>
                        <a:off x="1819136" y="5230404"/>
                        <a:ext cx="279057" cy="354707"/>
                        <a:chOff x="1819136" y="5230404"/>
                        <a:chExt cx="279057" cy="354707"/>
                      </a:xfrm>
                    </p:grpSpPr>
                    <p:cxnSp>
                      <p:nvCxnSpPr>
                        <p:cNvPr id="168" name="Straight Connector 167">
                          <a:extLst>
                            <a:ext uri="{FF2B5EF4-FFF2-40B4-BE49-F238E27FC236}">
                              <a16:creationId xmlns:a16="http://schemas.microsoft.com/office/drawing/2014/main" id="{9480787A-403A-3671-A3EA-166F4AF9603B}"/>
                            </a:ext>
                          </a:extLst>
                        </p:cNvPr>
                        <p:cNvCxnSpPr/>
                        <p:nvPr/>
                      </p:nvCxnSpPr>
                      <p:spPr>
                        <a:xfrm flipV="1">
                          <a:off x="1958665" y="5230404"/>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69" name="TextBox 168">
                          <a:extLst>
                            <a:ext uri="{FF2B5EF4-FFF2-40B4-BE49-F238E27FC236}">
                              <a16:creationId xmlns:a16="http://schemas.microsoft.com/office/drawing/2014/main" id="{9F8D5F7F-FE09-889F-3358-7691720CDFF9}"/>
                            </a:ext>
                          </a:extLst>
                        </p:cNvPr>
                        <p:cNvSpPr txBox="1">
                          <a:spLocks/>
                        </p:cNvSpPr>
                        <p:nvPr/>
                      </p:nvSpPr>
                      <p:spPr>
                        <a:xfrm>
                          <a:off x="1819136" y="5245050"/>
                          <a:ext cx="279057" cy="340061"/>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a:t>
                          </a:r>
                        </a:p>
                      </p:txBody>
                    </p:sp>
                  </p:grpSp>
                </p:grpSp>
                <p:grpSp>
                  <p:nvGrpSpPr>
                    <p:cNvPr id="144" name="Group 143">
                      <a:extLst>
                        <a:ext uri="{FF2B5EF4-FFF2-40B4-BE49-F238E27FC236}">
                          <a16:creationId xmlns:a16="http://schemas.microsoft.com/office/drawing/2014/main" id="{EB8A2992-6814-6BF6-7179-D9D17C197CA3}"/>
                        </a:ext>
                      </a:extLst>
                    </p:cNvPr>
                    <p:cNvGrpSpPr/>
                    <p:nvPr/>
                  </p:nvGrpSpPr>
                  <p:grpSpPr>
                    <a:xfrm>
                      <a:off x="1569259" y="3174901"/>
                      <a:ext cx="387726" cy="2185142"/>
                      <a:chOff x="1569259" y="3174901"/>
                      <a:chExt cx="387726" cy="2185142"/>
                    </a:xfrm>
                  </p:grpSpPr>
                  <p:grpSp>
                    <p:nvGrpSpPr>
                      <p:cNvPr id="145" name="Group 144">
                        <a:extLst>
                          <a:ext uri="{FF2B5EF4-FFF2-40B4-BE49-F238E27FC236}">
                            <a16:creationId xmlns:a16="http://schemas.microsoft.com/office/drawing/2014/main" id="{94EAA3DE-930D-977C-302B-25291D14189E}"/>
                          </a:ext>
                        </a:extLst>
                      </p:cNvPr>
                      <p:cNvGrpSpPr/>
                      <p:nvPr/>
                    </p:nvGrpSpPr>
                    <p:grpSpPr>
                      <a:xfrm>
                        <a:off x="1569259" y="3174901"/>
                        <a:ext cx="387726" cy="257369"/>
                        <a:chOff x="1699207" y="5234432"/>
                        <a:chExt cx="387726" cy="257369"/>
                      </a:xfrm>
                    </p:grpSpPr>
                    <p:cxnSp>
                      <p:nvCxnSpPr>
                        <p:cNvPr id="158" name="Straight Connector 157">
                          <a:extLst>
                            <a:ext uri="{FF2B5EF4-FFF2-40B4-BE49-F238E27FC236}">
                              <a16:creationId xmlns:a16="http://schemas.microsoft.com/office/drawing/2014/main" id="{241A2BF5-89BE-01FD-BC03-932D5D495214}"/>
                            </a:ext>
                          </a:extLst>
                        </p:cNvPr>
                        <p:cNvCxnSpPr>
                          <a:cxnSpLocks/>
                        </p:cNvCxnSpPr>
                        <p:nvPr/>
                      </p:nvCxnSpPr>
                      <p:spPr>
                        <a:xfrm flipH="1" flipV="1">
                          <a:off x="2032933" y="5363116"/>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59" name="TextBox 158">
                          <a:extLst>
                            <a:ext uri="{FF2B5EF4-FFF2-40B4-BE49-F238E27FC236}">
                              <a16:creationId xmlns:a16="http://schemas.microsoft.com/office/drawing/2014/main" id="{5A7CE286-BB58-7A09-7302-E2C8746B4E2C}"/>
                            </a:ext>
                          </a:extLst>
                        </p:cNvPr>
                        <p:cNvSpPr txBox="1">
                          <a:spLocks/>
                        </p:cNvSpPr>
                        <p:nvPr/>
                      </p:nvSpPr>
                      <p:spPr>
                        <a:xfrm>
                          <a:off x="1699207" y="5234432"/>
                          <a:ext cx="327581"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100</a:t>
                          </a:r>
                        </a:p>
                      </p:txBody>
                    </p:sp>
                  </p:grpSp>
                  <p:grpSp>
                    <p:nvGrpSpPr>
                      <p:cNvPr id="146" name="Group 145">
                        <a:extLst>
                          <a:ext uri="{FF2B5EF4-FFF2-40B4-BE49-F238E27FC236}">
                            <a16:creationId xmlns:a16="http://schemas.microsoft.com/office/drawing/2014/main" id="{3DA3FF50-5E84-D2C2-E9C0-76D6C7F34746}"/>
                          </a:ext>
                        </a:extLst>
                      </p:cNvPr>
                      <p:cNvGrpSpPr/>
                      <p:nvPr/>
                    </p:nvGrpSpPr>
                    <p:grpSpPr>
                      <a:xfrm>
                        <a:off x="1654218" y="3560456"/>
                        <a:ext cx="302767" cy="257369"/>
                        <a:chOff x="1790474" y="5127071"/>
                        <a:chExt cx="302767" cy="257369"/>
                      </a:xfrm>
                    </p:grpSpPr>
                    <p:cxnSp>
                      <p:nvCxnSpPr>
                        <p:cNvPr id="156" name="Straight Connector 155">
                          <a:extLst>
                            <a:ext uri="{FF2B5EF4-FFF2-40B4-BE49-F238E27FC236}">
                              <a16:creationId xmlns:a16="http://schemas.microsoft.com/office/drawing/2014/main" id="{339BAE19-9DFF-F283-0CC8-33B1F1416AB2}"/>
                            </a:ext>
                          </a:extLst>
                        </p:cNvPr>
                        <p:cNvCxnSpPr>
                          <a:cxnSpLocks/>
                        </p:cNvCxnSpPr>
                        <p:nvPr/>
                      </p:nvCxnSpPr>
                      <p:spPr>
                        <a:xfrm flipH="1" flipV="1">
                          <a:off x="2039241" y="5255755"/>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57" name="TextBox 156">
                          <a:extLst>
                            <a:ext uri="{FF2B5EF4-FFF2-40B4-BE49-F238E27FC236}">
                              <a16:creationId xmlns:a16="http://schemas.microsoft.com/office/drawing/2014/main" id="{95A4FC24-59F9-38D0-32B6-A85D639C673E}"/>
                            </a:ext>
                          </a:extLst>
                        </p:cNvPr>
                        <p:cNvSpPr txBox="1">
                          <a:spLocks/>
                        </p:cNvSpPr>
                        <p:nvPr/>
                      </p:nvSpPr>
                      <p:spPr>
                        <a:xfrm>
                          <a:off x="1790474" y="5127071"/>
                          <a:ext cx="242622"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80</a:t>
                          </a:r>
                        </a:p>
                      </p:txBody>
                    </p:sp>
                  </p:grpSp>
                  <p:grpSp>
                    <p:nvGrpSpPr>
                      <p:cNvPr id="147" name="Group 146">
                        <a:extLst>
                          <a:ext uri="{FF2B5EF4-FFF2-40B4-BE49-F238E27FC236}">
                            <a16:creationId xmlns:a16="http://schemas.microsoft.com/office/drawing/2014/main" id="{3C4B05C1-E472-A881-7734-D0F7AEB8B26F}"/>
                          </a:ext>
                        </a:extLst>
                      </p:cNvPr>
                      <p:cNvGrpSpPr/>
                      <p:nvPr/>
                    </p:nvGrpSpPr>
                    <p:grpSpPr>
                      <a:xfrm>
                        <a:off x="1739177" y="5102674"/>
                        <a:ext cx="217808" cy="257369"/>
                        <a:chOff x="1869125" y="5234432"/>
                        <a:chExt cx="217808" cy="257369"/>
                      </a:xfrm>
                    </p:grpSpPr>
                    <p:cxnSp>
                      <p:nvCxnSpPr>
                        <p:cNvPr id="154" name="Straight Connector 153">
                          <a:extLst>
                            <a:ext uri="{FF2B5EF4-FFF2-40B4-BE49-F238E27FC236}">
                              <a16:creationId xmlns:a16="http://schemas.microsoft.com/office/drawing/2014/main" id="{C06FAD28-1B34-2A5F-0A67-1F6A73B6708B}"/>
                            </a:ext>
                          </a:extLst>
                        </p:cNvPr>
                        <p:cNvCxnSpPr>
                          <a:cxnSpLocks/>
                        </p:cNvCxnSpPr>
                        <p:nvPr/>
                      </p:nvCxnSpPr>
                      <p:spPr>
                        <a:xfrm flipH="1" flipV="1">
                          <a:off x="2032933" y="5363116"/>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55" name="TextBox 154">
                          <a:extLst>
                            <a:ext uri="{FF2B5EF4-FFF2-40B4-BE49-F238E27FC236}">
                              <a16:creationId xmlns:a16="http://schemas.microsoft.com/office/drawing/2014/main" id="{F3002DB3-0586-D4FD-4E8A-5833C05D08F0}"/>
                            </a:ext>
                          </a:extLst>
                        </p:cNvPr>
                        <p:cNvSpPr txBox="1">
                          <a:spLocks/>
                        </p:cNvSpPr>
                        <p:nvPr/>
                      </p:nvSpPr>
                      <p:spPr>
                        <a:xfrm>
                          <a:off x="1869125" y="5234432"/>
                          <a:ext cx="157663"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a:t>
                          </a:r>
                        </a:p>
                      </p:txBody>
                    </p:sp>
                  </p:grpSp>
                  <p:grpSp>
                    <p:nvGrpSpPr>
                      <p:cNvPr id="148" name="Group 147">
                        <a:extLst>
                          <a:ext uri="{FF2B5EF4-FFF2-40B4-BE49-F238E27FC236}">
                            <a16:creationId xmlns:a16="http://schemas.microsoft.com/office/drawing/2014/main" id="{508A117C-580B-0C36-3A65-D68B96E148CF}"/>
                          </a:ext>
                        </a:extLst>
                      </p:cNvPr>
                      <p:cNvGrpSpPr/>
                      <p:nvPr/>
                    </p:nvGrpSpPr>
                    <p:grpSpPr>
                      <a:xfrm>
                        <a:off x="1654218" y="4717121"/>
                        <a:ext cx="302767" cy="257369"/>
                        <a:chOff x="1790474" y="5329791"/>
                        <a:chExt cx="302767" cy="257369"/>
                      </a:xfrm>
                    </p:grpSpPr>
                    <p:cxnSp>
                      <p:nvCxnSpPr>
                        <p:cNvPr id="152" name="Straight Connector 151">
                          <a:extLst>
                            <a:ext uri="{FF2B5EF4-FFF2-40B4-BE49-F238E27FC236}">
                              <a16:creationId xmlns:a16="http://schemas.microsoft.com/office/drawing/2014/main" id="{0762687D-4693-D8B3-5896-7AB76BD54018}"/>
                            </a:ext>
                          </a:extLst>
                        </p:cNvPr>
                        <p:cNvCxnSpPr>
                          <a:cxnSpLocks/>
                        </p:cNvCxnSpPr>
                        <p:nvPr/>
                      </p:nvCxnSpPr>
                      <p:spPr>
                        <a:xfrm flipH="1" flipV="1">
                          <a:off x="2039241" y="5458475"/>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53" name="TextBox 152">
                          <a:extLst>
                            <a:ext uri="{FF2B5EF4-FFF2-40B4-BE49-F238E27FC236}">
                              <a16:creationId xmlns:a16="http://schemas.microsoft.com/office/drawing/2014/main" id="{D1A3A353-9729-7DD1-2C19-7E241D4CE179}"/>
                            </a:ext>
                          </a:extLst>
                        </p:cNvPr>
                        <p:cNvSpPr txBox="1">
                          <a:spLocks/>
                        </p:cNvSpPr>
                        <p:nvPr/>
                      </p:nvSpPr>
                      <p:spPr>
                        <a:xfrm>
                          <a:off x="1790474" y="5329791"/>
                          <a:ext cx="242622"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20</a:t>
                          </a:r>
                        </a:p>
                      </p:txBody>
                    </p:sp>
                  </p:grpSp>
                  <p:grpSp>
                    <p:nvGrpSpPr>
                      <p:cNvPr id="149" name="Group 148">
                        <a:extLst>
                          <a:ext uri="{FF2B5EF4-FFF2-40B4-BE49-F238E27FC236}">
                            <a16:creationId xmlns:a16="http://schemas.microsoft.com/office/drawing/2014/main" id="{85A5918A-1266-121F-EFBD-FB93F5580C8A}"/>
                          </a:ext>
                        </a:extLst>
                      </p:cNvPr>
                      <p:cNvGrpSpPr/>
                      <p:nvPr/>
                    </p:nvGrpSpPr>
                    <p:grpSpPr>
                      <a:xfrm>
                        <a:off x="1654218" y="3946011"/>
                        <a:ext cx="302767" cy="257369"/>
                        <a:chOff x="1784166" y="5031714"/>
                        <a:chExt cx="302767" cy="257369"/>
                      </a:xfrm>
                    </p:grpSpPr>
                    <p:cxnSp>
                      <p:nvCxnSpPr>
                        <p:cNvPr id="150" name="Straight Connector 149">
                          <a:extLst>
                            <a:ext uri="{FF2B5EF4-FFF2-40B4-BE49-F238E27FC236}">
                              <a16:creationId xmlns:a16="http://schemas.microsoft.com/office/drawing/2014/main" id="{395DF3F0-4491-B199-C166-D48ACFDFA4C5}"/>
                            </a:ext>
                          </a:extLst>
                        </p:cNvPr>
                        <p:cNvCxnSpPr>
                          <a:cxnSpLocks/>
                        </p:cNvCxnSpPr>
                        <p:nvPr/>
                      </p:nvCxnSpPr>
                      <p:spPr>
                        <a:xfrm flipH="1" flipV="1">
                          <a:off x="2032933" y="5160398"/>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51" name="TextBox 150">
                          <a:extLst>
                            <a:ext uri="{FF2B5EF4-FFF2-40B4-BE49-F238E27FC236}">
                              <a16:creationId xmlns:a16="http://schemas.microsoft.com/office/drawing/2014/main" id="{25FE53B6-2A04-6141-BF1B-AE6CE6844BF4}"/>
                            </a:ext>
                          </a:extLst>
                        </p:cNvPr>
                        <p:cNvSpPr txBox="1">
                          <a:spLocks/>
                        </p:cNvSpPr>
                        <p:nvPr/>
                      </p:nvSpPr>
                      <p:spPr>
                        <a:xfrm>
                          <a:off x="1784166" y="5031714"/>
                          <a:ext cx="242622"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60</a:t>
                          </a:r>
                        </a:p>
                      </p:txBody>
                    </p:sp>
                  </p:grpSp>
                </p:grpSp>
              </p:grpSp>
              <p:sp>
                <p:nvSpPr>
                  <p:cNvPr id="140" name="TextBox 139">
                    <a:extLst>
                      <a:ext uri="{FF2B5EF4-FFF2-40B4-BE49-F238E27FC236}">
                        <a16:creationId xmlns:a16="http://schemas.microsoft.com/office/drawing/2014/main" id="{C968F6EB-F4DA-4762-DBDA-FE237A575DF8}"/>
                      </a:ext>
                    </a:extLst>
                  </p:cNvPr>
                  <p:cNvSpPr txBox="1">
                    <a:spLocks/>
                  </p:cNvSpPr>
                  <p:nvPr/>
                </p:nvSpPr>
                <p:spPr>
                  <a:xfrm rot="16200000">
                    <a:off x="6116122" y="4134801"/>
                    <a:ext cx="2520470"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DFS, %</a:t>
                    </a:r>
                  </a:p>
                </p:txBody>
              </p:sp>
              <p:sp>
                <p:nvSpPr>
                  <p:cNvPr id="141" name="TextBox 140">
                    <a:extLst>
                      <a:ext uri="{FF2B5EF4-FFF2-40B4-BE49-F238E27FC236}">
                        <a16:creationId xmlns:a16="http://schemas.microsoft.com/office/drawing/2014/main" id="{A7E554AE-6913-6FED-6A23-81EF2B204A82}"/>
                      </a:ext>
                    </a:extLst>
                  </p:cNvPr>
                  <p:cNvSpPr txBox="1">
                    <a:spLocks/>
                  </p:cNvSpPr>
                  <p:nvPr/>
                </p:nvSpPr>
                <p:spPr>
                  <a:xfrm>
                    <a:off x="8138099" y="5573961"/>
                    <a:ext cx="2520470" cy="257369"/>
                  </a:xfrm>
                  <a:prstGeom prst="rect">
                    <a:avLst/>
                  </a:prstGeom>
                  <a:noFill/>
                </p:spPr>
                <p:txBody>
                  <a:bodyPr wrap="square" lIns="36000" tIns="36000" rIns="36000" bIns="36000" rtlCol="0" anchor="t" anchorCtr="0">
                    <a:spAutoFit/>
                  </a:bodyPr>
                  <a:lstStyle/>
                  <a:p>
                    <a:pPr lvl="0" algn="ctr" hangingPunct="1">
                      <a:defRPr/>
                    </a:pPr>
                    <a:r>
                      <a:rPr lang="en-GB" sz="1200" kern="1200" dirty="0">
                        <a:solidFill>
                          <a:srgbClr val="363636"/>
                        </a:solidFill>
                        <a:latin typeface="Arial" panose="020B0604020202020204" pitchFamily="34" charset="0"/>
                        <a:cs typeface="Arial" panose="020B0604020202020204" pitchFamily="34" charset="0"/>
                      </a:rPr>
                      <a:t>Time, months</a:t>
                    </a:r>
                  </a:p>
                </p:txBody>
              </p:sp>
              <p:grpSp>
                <p:nvGrpSpPr>
                  <p:cNvPr id="211" name="Group 210">
                    <a:extLst>
                      <a:ext uri="{FF2B5EF4-FFF2-40B4-BE49-F238E27FC236}">
                        <a16:creationId xmlns:a16="http://schemas.microsoft.com/office/drawing/2014/main" id="{9923C97C-C1C2-9E08-90E9-40FF9EF34B9D}"/>
                      </a:ext>
                    </a:extLst>
                  </p:cNvPr>
                  <p:cNvGrpSpPr>
                    <a:grpSpLocks noChangeAspect="1"/>
                  </p:cNvGrpSpPr>
                  <p:nvPr/>
                </p:nvGrpSpPr>
                <p:grpSpPr>
                  <a:xfrm>
                    <a:off x="7929655" y="3285328"/>
                    <a:ext cx="3117600" cy="1023917"/>
                    <a:chOff x="2245416" y="2152650"/>
                    <a:chExt cx="7772400" cy="2552700"/>
                  </a:xfrm>
                </p:grpSpPr>
                <p:pic>
                  <p:nvPicPr>
                    <p:cNvPr id="213" name="Graphic 212">
                      <a:extLst>
                        <a:ext uri="{FF2B5EF4-FFF2-40B4-BE49-F238E27FC236}">
                          <a16:creationId xmlns:a16="http://schemas.microsoft.com/office/drawing/2014/main" id="{202B1B91-B1EA-6888-D934-82AF554B69F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2245416" y="2152650"/>
                      <a:ext cx="7772400" cy="2552700"/>
                    </a:xfrm>
                    <a:prstGeom prst="rect">
                      <a:avLst/>
                    </a:prstGeom>
                  </p:spPr>
                </p:pic>
                <p:pic>
                  <p:nvPicPr>
                    <p:cNvPr id="212" name="Graphic 211">
                      <a:extLst>
                        <a:ext uri="{FF2B5EF4-FFF2-40B4-BE49-F238E27FC236}">
                          <a16:creationId xmlns:a16="http://schemas.microsoft.com/office/drawing/2014/main" id="{14F07D6E-369E-E07D-2910-A307005F6B52}"/>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245416" y="2152650"/>
                      <a:ext cx="7772400" cy="2552700"/>
                    </a:xfrm>
                    <a:prstGeom prst="rect">
                      <a:avLst/>
                    </a:prstGeom>
                  </p:spPr>
                </p:pic>
              </p:grpSp>
              <p:grpSp>
                <p:nvGrpSpPr>
                  <p:cNvPr id="24" name="Group 23">
                    <a:extLst>
                      <a:ext uri="{FF2B5EF4-FFF2-40B4-BE49-F238E27FC236}">
                        <a16:creationId xmlns:a16="http://schemas.microsoft.com/office/drawing/2014/main" id="{3FDF20AC-2B49-7683-45A8-44868D20A585}"/>
                      </a:ext>
                    </a:extLst>
                  </p:cNvPr>
                  <p:cNvGrpSpPr/>
                  <p:nvPr/>
                </p:nvGrpSpPr>
                <p:grpSpPr>
                  <a:xfrm>
                    <a:off x="6643639" y="6067230"/>
                    <a:ext cx="216000" cy="213370"/>
                    <a:chOff x="2322099" y="4954692"/>
                    <a:chExt cx="216000" cy="213370"/>
                  </a:xfrm>
                </p:grpSpPr>
                <p:cxnSp>
                  <p:nvCxnSpPr>
                    <p:cNvPr id="28" name="Straight Connector 27">
                      <a:extLst>
                        <a:ext uri="{FF2B5EF4-FFF2-40B4-BE49-F238E27FC236}">
                          <a16:creationId xmlns:a16="http://schemas.microsoft.com/office/drawing/2014/main" id="{767875D6-3399-44DA-D7FA-76F747806A06}"/>
                        </a:ext>
                      </a:extLst>
                    </p:cNvPr>
                    <p:cNvCxnSpPr>
                      <a:cxnSpLocks/>
                    </p:cNvCxnSpPr>
                    <p:nvPr/>
                  </p:nvCxnSpPr>
                  <p:spPr>
                    <a:xfrm>
                      <a:off x="2322099" y="5168062"/>
                      <a:ext cx="216000" cy="0"/>
                    </a:xfrm>
                    <a:prstGeom prst="line">
                      <a:avLst/>
                    </a:prstGeom>
                    <a:noFill/>
                    <a:ln w="19050" cap="flat">
                      <a:solidFill>
                        <a:schemeClr val="accent1"/>
                      </a:solidFill>
                      <a:prstDash val="solid"/>
                      <a:round/>
                    </a:ln>
                    <a:effectLst/>
                    <a:sp3d/>
                  </p:spPr>
                  <p:style>
                    <a:lnRef idx="0">
                      <a:scrgbClr r="0" g="0" b="0"/>
                    </a:lnRef>
                    <a:fillRef idx="0">
                      <a:scrgbClr r="0" g="0" b="0"/>
                    </a:fillRef>
                    <a:effectRef idx="0">
                      <a:scrgbClr r="0" g="0" b="0"/>
                    </a:effectRef>
                    <a:fontRef idx="none"/>
                  </p:style>
                </p:cxnSp>
                <p:cxnSp>
                  <p:nvCxnSpPr>
                    <p:cNvPr id="29" name="Straight Connector 28">
                      <a:extLst>
                        <a:ext uri="{FF2B5EF4-FFF2-40B4-BE49-F238E27FC236}">
                          <a16:creationId xmlns:a16="http://schemas.microsoft.com/office/drawing/2014/main" id="{86F474E0-81F8-6451-DCA1-ACF5FAD3DF92}"/>
                        </a:ext>
                      </a:extLst>
                    </p:cNvPr>
                    <p:cNvCxnSpPr>
                      <a:cxnSpLocks/>
                    </p:cNvCxnSpPr>
                    <p:nvPr/>
                  </p:nvCxnSpPr>
                  <p:spPr>
                    <a:xfrm>
                      <a:off x="2322099" y="4954692"/>
                      <a:ext cx="216000" cy="0"/>
                    </a:xfrm>
                    <a:prstGeom prst="line">
                      <a:avLst/>
                    </a:prstGeom>
                    <a:noFill/>
                    <a:ln w="19050" cap="flat">
                      <a:solidFill>
                        <a:srgbClr val="E73E16"/>
                      </a:solidFill>
                      <a:prstDash val="solid"/>
                      <a:round/>
                    </a:ln>
                    <a:effectLst/>
                    <a:sp3d/>
                  </p:spPr>
                  <p:style>
                    <a:lnRef idx="0">
                      <a:scrgbClr r="0" g="0" b="0"/>
                    </a:lnRef>
                    <a:fillRef idx="0">
                      <a:scrgbClr r="0" g="0" b="0"/>
                    </a:fillRef>
                    <a:effectRef idx="0">
                      <a:scrgbClr r="0" g="0" b="0"/>
                    </a:effectRef>
                    <a:fontRef idx="none"/>
                  </p:style>
                </p:cxnSp>
              </p:grpSp>
            </p:grpSp>
          </p:grpSp>
          <p:sp>
            <p:nvSpPr>
              <p:cNvPr id="15" name="TextBox 14">
                <a:extLst>
                  <a:ext uri="{FF2B5EF4-FFF2-40B4-BE49-F238E27FC236}">
                    <a16:creationId xmlns:a16="http://schemas.microsoft.com/office/drawing/2014/main" id="{385A1B0F-86BA-2A99-C7D9-1D0EB8ED0E40}"/>
                  </a:ext>
                </a:extLst>
              </p:cNvPr>
              <p:cNvSpPr txBox="1">
                <a:spLocks/>
              </p:cNvSpPr>
              <p:nvPr/>
            </p:nvSpPr>
            <p:spPr>
              <a:xfrm>
                <a:off x="7794739" y="4346015"/>
                <a:ext cx="242622"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GB" sz="1200" kern="1200" dirty="0">
                    <a:solidFill>
                      <a:srgbClr val="363636"/>
                    </a:solidFill>
                    <a:latin typeface="Arial" panose="020B0604020202020204" pitchFamily="34" charset="0"/>
                    <a:cs typeface="Arial" panose="020B0604020202020204" pitchFamily="34" charset="0"/>
                  </a:rPr>
                  <a:t>4</a:t>
                </a: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a:t>
                </a:r>
              </a:p>
            </p:txBody>
          </p:sp>
        </p:grpSp>
        <p:cxnSp>
          <p:nvCxnSpPr>
            <p:cNvPr id="32" name="Straight Connector 31">
              <a:extLst>
                <a:ext uri="{FF2B5EF4-FFF2-40B4-BE49-F238E27FC236}">
                  <a16:creationId xmlns:a16="http://schemas.microsoft.com/office/drawing/2014/main" id="{B32DA4E0-4576-AA4C-8019-6927C3E8DD0D}"/>
                </a:ext>
              </a:extLst>
            </p:cNvPr>
            <p:cNvCxnSpPr>
              <a:cxnSpLocks/>
            </p:cNvCxnSpPr>
            <p:nvPr/>
          </p:nvCxnSpPr>
          <p:spPr>
            <a:xfrm flipH="1" flipV="1">
              <a:off x="8043506" y="4474699"/>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6" name="Group 35">
            <a:extLst>
              <a:ext uri="{FF2B5EF4-FFF2-40B4-BE49-F238E27FC236}">
                <a16:creationId xmlns:a16="http://schemas.microsoft.com/office/drawing/2014/main" id="{322A7B51-BE8C-08EC-B27C-B2B4D5B2D6AA}"/>
              </a:ext>
            </a:extLst>
          </p:cNvPr>
          <p:cNvGrpSpPr/>
          <p:nvPr/>
        </p:nvGrpSpPr>
        <p:grpSpPr>
          <a:xfrm>
            <a:off x="881087" y="3011640"/>
            <a:ext cx="4466147" cy="3402926"/>
            <a:chOff x="881087" y="3011640"/>
            <a:chExt cx="4466147" cy="3402926"/>
          </a:xfrm>
        </p:grpSpPr>
        <p:grpSp>
          <p:nvGrpSpPr>
            <p:cNvPr id="7" name="Group 6">
              <a:extLst>
                <a:ext uri="{FF2B5EF4-FFF2-40B4-BE49-F238E27FC236}">
                  <a16:creationId xmlns:a16="http://schemas.microsoft.com/office/drawing/2014/main" id="{B7D28741-9EF4-0FAD-C77C-49C89F7D9450}"/>
                </a:ext>
              </a:extLst>
            </p:cNvPr>
            <p:cNvGrpSpPr/>
            <p:nvPr/>
          </p:nvGrpSpPr>
          <p:grpSpPr>
            <a:xfrm>
              <a:off x="881087" y="3011640"/>
              <a:ext cx="4466147" cy="3402926"/>
              <a:chOff x="881087" y="3011640"/>
              <a:chExt cx="4466147" cy="3402926"/>
            </a:xfrm>
          </p:grpSpPr>
          <p:grpSp>
            <p:nvGrpSpPr>
              <p:cNvPr id="89" name="Group 88">
                <a:extLst>
                  <a:ext uri="{FF2B5EF4-FFF2-40B4-BE49-F238E27FC236}">
                    <a16:creationId xmlns:a16="http://schemas.microsoft.com/office/drawing/2014/main" id="{79E7C9A2-E490-B1A7-A5C5-484438D50D3A}"/>
                  </a:ext>
                </a:extLst>
              </p:cNvPr>
              <p:cNvGrpSpPr/>
              <p:nvPr/>
            </p:nvGrpSpPr>
            <p:grpSpPr>
              <a:xfrm>
                <a:off x="881087" y="3011640"/>
                <a:ext cx="4466147" cy="3402926"/>
                <a:chOff x="783283" y="3011640"/>
                <a:chExt cx="4466147" cy="3402926"/>
              </a:xfrm>
            </p:grpSpPr>
            <p:grpSp>
              <p:nvGrpSpPr>
                <p:cNvPr id="85" name="Group 84">
                  <a:extLst>
                    <a:ext uri="{FF2B5EF4-FFF2-40B4-BE49-F238E27FC236}">
                      <a16:creationId xmlns:a16="http://schemas.microsoft.com/office/drawing/2014/main" id="{EBE3F955-D930-6EDB-E30E-001C38092ED7}"/>
                    </a:ext>
                  </a:extLst>
                </p:cNvPr>
                <p:cNvGrpSpPr/>
                <p:nvPr/>
              </p:nvGrpSpPr>
              <p:grpSpPr>
                <a:xfrm>
                  <a:off x="1053145" y="5723504"/>
                  <a:ext cx="4065196" cy="691062"/>
                  <a:chOff x="1053145" y="5723504"/>
                  <a:chExt cx="4065196" cy="691062"/>
                </a:xfrm>
              </p:grpSpPr>
              <p:grpSp>
                <p:nvGrpSpPr>
                  <p:cNvPr id="80" name="Group 79">
                    <a:extLst>
                      <a:ext uri="{FF2B5EF4-FFF2-40B4-BE49-F238E27FC236}">
                        <a16:creationId xmlns:a16="http://schemas.microsoft.com/office/drawing/2014/main" id="{BED6BAEB-EDDE-6724-66CF-3D3550704489}"/>
                      </a:ext>
                    </a:extLst>
                  </p:cNvPr>
                  <p:cNvGrpSpPr/>
                  <p:nvPr/>
                </p:nvGrpSpPr>
                <p:grpSpPr>
                  <a:xfrm>
                    <a:off x="1053145" y="5918389"/>
                    <a:ext cx="4065196" cy="259356"/>
                    <a:chOff x="935779" y="5638627"/>
                    <a:chExt cx="4065196" cy="259356"/>
                  </a:xfrm>
                </p:grpSpPr>
                <p:grpSp>
                  <p:nvGrpSpPr>
                    <p:cNvPr id="67" name="Group 66">
                      <a:extLst>
                        <a:ext uri="{FF2B5EF4-FFF2-40B4-BE49-F238E27FC236}">
                          <a16:creationId xmlns:a16="http://schemas.microsoft.com/office/drawing/2014/main" id="{8FDE5842-5C68-B643-9766-1772EA0A5B38}"/>
                        </a:ext>
                      </a:extLst>
                    </p:cNvPr>
                    <p:cNvGrpSpPr/>
                    <p:nvPr/>
                  </p:nvGrpSpPr>
                  <p:grpSpPr>
                    <a:xfrm>
                      <a:off x="1794874" y="5638627"/>
                      <a:ext cx="3206101" cy="257369"/>
                      <a:chOff x="1794874" y="5854844"/>
                      <a:chExt cx="3206101" cy="257369"/>
                    </a:xfrm>
                  </p:grpSpPr>
                  <p:sp>
                    <p:nvSpPr>
                      <p:cNvPr id="68" name="TextBox 67">
                        <a:extLst>
                          <a:ext uri="{FF2B5EF4-FFF2-40B4-BE49-F238E27FC236}">
                            <a16:creationId xmlns:a16="http://schemas.microsoft.com/office/drawing/2014/main" id="{D60CCDDC-9C1F-F6B4-0C5A-F99CB36D89F1}"/>
                          </a:ext>
                        </a:extLst>
                      </p:cNvPr>
                      <p:cNvSpPr txBox="1">
                        <a:spLocks/>
                      </p:cNvSpPr>
                      <p:nvPr/>
                    </p:nvSpPr>
                    <p:spPr>
                      <a:xfrm>
                        <a:off x="4758354" y="5854844"/>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41</a:t>
                        </a:r>
                      </a:p>
                    </p:txBody>
                  </p:sp>
                  <p:sp>
                    <p:nvSpPr>
                      <p:cNvPr id="69" name="TextBox 68">
                        <a:extLst>
                          <a:ext uri="{FF2B5EF4-FFF2-40B4-BE49-F238E27FC236}">
                            <a16:creationId xmlns:a16="http://schemas.microsoft.com/office/drawing/2014/main" id="{14C986EF-6144-3D31-7E47-5DA99CA11AAD}"/>
                          </a:ext>
                        </a:extLst>
                      </p:cNvPr>
                      <p:cNvSpPr txBox="1">
                        <a:spLocks/>
                      </p:cNvSpPr>
                      <p:nvPr/>
                    </p:nvSpPr>
                    <p:spPr>
                      <a:xfrm>
                        <a:off x="4308831" y="5854844"/>
                        <a:ext cx="316168"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118</a:t>
                        </a:r>
                      </a:p>
                    </p:txBody>
                  </p:sp>
                  <p:sp>
                    <p:nvSpPr>
                      <p:cNvPr id="70" name="TextBox 69">
                        <a:extLst>
                          <a:ext uri="{FF2B5EF4-FFF2-40B4-BE49-F238E27FC236}">
                            <a16:creationId xmlns:a16="http://schemas.microsoft.com/office/drawing/2014/main" id="{88737045-5256-5546-9AFE-1F84332FFD46}"/>
                          </a:ext>
                        </a:extLst>
                      </p:cNvPr>
                      <p:cNvSpPr txBox="1">
                        <a:spLocks/>
                      </p:cNvSpPr>
                      <p:nvPr/>
                    </p:nvSpPr>
                    <p:spPr>
                      <a:xfrm>
                        <a:off x="3874499" y="5854844"/>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200</a:t>
                        </a:r>
                      </a:p>
                    </p:txBody>
                  </p:sp>
                  <p:sp>
                    <p:nvSpPr>
                      <p:cNvPr id="71" name="TextBox 70">
                        <a:extLst>
                          <a:ext uri="{FF2B5EF4-FFF2-40B4-BE49-F238E27FC236}">
                            <a16:creationId xmlns:a16="http://schemas.microsoft.com/office/drawing/2014/main" id="{E2FEE365-60B2-CF4E-9DD3-873ACEF7617F}"/>
                          </a:ext>
                        </a:extLst>
                      </p:cNvPr>
                      <p:cNvSpPr txBox="1">
                        <a:spLocks/>
                      </p:cNvSpPr>
                      <p:nvPr/>
                    </p:nvSpPr>
                    <p:spPr>
                      <a:xfrm>
                        <a:off x="3461749" y="5854844"/>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236</a:t>
                        </a:r>
                      </a:p>
                    </p:txBody>
                  </p:sp>
                  <p:sp>
                    <p:nvSpPr>
                      <p:cNvPr id="72" name="TextBox 71">
                        <a:extLst>
                          <a:ext uri="{FF2B5EF4-FFF2-40B4-BE49-F238E27FC236}">
                            <a16:creationId xmlns:a16="http://schemas.microsoft.com/office/drawing/2014/main" id="{115EBFC8-7ADA-545E-ACF6-F4CBC5774AD4}"/>
                          </a:ext>
                        </a:extLst>
                      </p:cNvPr>
                      <p:cNvSpPr txBox="1">
                        <a:spLocks/>
                      </p:cNvSpPr>
                      <p:nvPr/>
                    </p:nvSpPr>
                    <p:spPr>
                      <a:xfrm>
                        <a:off x="3048999" y="5854844"/>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271</a:t>
                        </a:r>
                      </a:p>
                    </p:txBody>
                  </p:sp>
                  <p:sp>
                    <p:nvSpPr>
                      <p:cNvPr id="73" name="TextBox 72">
                        <a:extLst>
                          <a:ext uri="{FF2B5EF4-FFF2-40B4-BE49-F238E27FC236}">
                            <a16:creationId xmlns:a16="http://schemas.microsoft.com/office/drawing/2014/main" id="{4A80E3F0-298F-4781-4CB9-F500EE11FC39}"/>
                          </a:ext>
                        </a:extLst>
                      </p:cNvPr>
                      <p:cNvSpPr txBox="1">
                        <a:spLocks/>
                      </p:cNvSpPr>
                      <p:nvPr/>
                    </p:nvSpPr>
                    <p:spPr>
                      <a:xfrm>
                        <a:off x="2636249" y="5854844"/>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305</a:t>
                        </a:r>
                      </a:p>
                    </p:txBody>
                  </p:sp>
                  <p:sp>
                    <p:nvSpPr>
                      <p:cNvPr id="74" name="TextBox 73">
                        <a:extLst>
                          <a:ext uri="{FF2B5EF4-FFF2-40B4-BE49-F238E27FC236}">
                            <a16:creationId xmlns:a16="http://schemas.microsoft.com/office/drawing/2014/main" id="{0B6DD248-3E50-6ECB-A4A4-04147B5B9DEF}"/>
                          </a:ext>
                        </a:extLst>
                      </p:cNvPr>
                      <p:cNvSpPr txBox="1">
                        <a:spLocks/>
                      </p:cNvSpPr>
                      <p:nvPr/>
                    </p:nvSpPr>
                    <p:spPr>
                      <a:xfrm>
                        <a:off x="2207624" y="5854844"/>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365</a:t>
                        </a:r>
                      </a:p>
                    </p:txBody>
                  </p:sp>
                  <p:sp>
                    <p:nvSpPr>
                      <p:cNvPr id="75" name="TextBox 74">
                        <a:extLst>
                          <a:ext uri="{FF2B5EF4-FFF2-40B4-BE49-F238E27FC236}">
                            <a16:creationId xmlns:a16="http://schemas.microsoft.com/office/drawing/2014/main" id="{FE46B75E-D611-5255-0CF1-249256C6164E}"/>
                          </a:ext>
                        </a:extLst>
                      </p:cNvPr>
                      <p:cNvSpPr txBox="1">
                        <a:spLocks/>
                      </p:cNvSpPr>
                      <p:nvPr/>
                    </p:nvSpPr>
                    <p:spPr>
                      <a:xfrm>
                        <a:off x="1794874" y="5854844"/>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466</a:t>
                        </a:r>
                      </a:p>
                    </p:txBody>
                  </p:sp>
                </p:grpSp>
                <p:sp>
                  <p:nvSpPr>
                    <p:cNvPr id="76" name="TextBox 75">
                      <a:extLst>
                        <a:ext uri="{FF2B5EF4-FFF2-40B4-BE49-F238E27FC236}">
                          <a16:creationId xmlns:a16="http://schemas.microsoft.com/office/drawing/2014/main" id="{5C36BFB0-151F-25F6-6BE7-286C41F75C1C}"/>
                        </a:ext>
                      </a:extLst>
                    </p:cNvPr>
                    <p:cNvSpPr txBox="1">
                      <a:spLocks/>
                    </p:cNvSpPr>
                    <p:nvPr/>
                  </p:nvSpPr>
                  <p:spPr>
                    <a:xfrm>
                      <a:off x="935779" y="5640614"/>
                      <a:ext cx="795658"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Nivolumab</a:t>
                      </a:r>
                    </a:p>
                  </p:txBody>
                </p:sp>
              </p:grpSp>
              <p:sp>
                <p:nvSpPr>
                  <p:cNvPr id="77" name="TextBox 76">
                    <a:extLst>
                      <a:ext uri="{FF2B5EF4-FFF2-40B4-BE49-F238E27FC236}">
                        <a16:creationId xmlns:a16="http://schemas.microsoft.com/office/drawing/2014/main" id="{7DE8C1BD-B8E9-7D8B-5914-476C1F362464}"/>
                      </a:ext>
                    </a:extLst>
                  </p:cNvPr>
                  <p:cNvSpPr txBox="1">
                    <a:spLocks/>
                  </p:cNvSpPr>
                  <p:nvPr/>
                </p:nvSpPr>
                <p:spPr>
                  <a:xfrm>
                    <a:off x="1083603" y="5723504"/>
                    <a:ext cx="765200"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No. at risk</a:t>
                    </a:r>
                  </a:p>
                </p:txBody>
              </p:sp>
              <p:grpSp>
                <p:nvGrpSpPr>
                  <p:cNvPr id="79" name="Group 78">
                    <a:extLst>
                      <a:ext uri="{FF2B5EF4-FFF2-40B4-BE49-F238E27FC236}">
                        <a16:creationId xmlns:a16="http://schemas.microsoft.com/office/drawing/2014/main" id="{CF156024-B0DE-D6D9-113C-408415010994}"/>
                      </a:ext>
                    </a:extLst>
                  </p:cNvPr>
                  <p:cNvGrpSpPr/>
                  <p:nvPr/>
                </p:nvGrpSpPr>
                <p:grpSpPr>
                  <a:xfrm>
                    <a:off x="1477941" y="6157197"/>
                    <a:ext cx="3640400" cy="257369"/>
                    <a:chOff x="1360575" y="5850003"/>
                    <a:chExt cx="3640400" cy="257369"/>
                  </a:xfrm>
                </p:grpSpPr>
                <p:grpSp>
                  <p:nvGrpSpPr>
                    <p:cNvPr id="66" name="Group 65">
                      <a:extLst>
                        <a:ext uri="{FF2B5EF4-FFF2-40B4-BE49-F238E27FC236}">
                          <a16:creationId xmlns:a16="http://schemas.microsoft.com/office/drawing/2014/main" id="{A9D3BE70-2243-3239-8050-34846872D361}"/>
                        </a:ext>
                      </a:extLst>
                    </p:cNvPr>
                    <p:cNvGrpSpPr/>
                    <p:nvPr/>
                  </p:nvGrpSpPr>
                  <p:grpSpPr>
                    <a:xfrm>
                      <a:off x="1794874" y="5850003"/>
                      <a:ext cx="3206101" cy="257369"/>
                      <a:chOff x="1794874" y="5854844"/>
                      <a:chExt cx="3206101" cy="257369"/>
                    </a:xfrm>
                  </p:grpSpPr>
                  <p:sp>
                    <p:nvSpPr>
                      <p:cNvPr id="12" name="TextBox 11">
                        <a:extLst>
                          <a:ext uri="{FF2B5EF4-FFF2-40B4-BE49-F238E27FC236}">
                            <a16:creationId xmlns:a16="http://schemas.microsoft.com/office/drawing/2014/main" id="{CA2DDA79-D870-28FA-AB9C-01BF3F8740A9}"/>
                          </a:ext>
                        </a:extLst>
                      </p:cNvPr>
                      <p:cNvSpPr txBox="1">
                        <a:spLocks/>
                      </p:cNvSpPr>
                      <p:nvPr/>
                    </p:nvSpPr>
                    <p:spPr>
                      <a:xfrm>
                        <a:off x="4758354" y="5854844"/>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43</a:t>
                        </a:r>
                      </a:p>
                    </p:txBody>
                  </p:sp>
                  <p:sp>
                    <p:nvSpPr>
                      <p:cNvPr id="16" name="TextBox 15">
                        <a:extLst>
                          <a:ext uri="{FF2B5EF4-FFF2-40B4-BE49-F238E27FC236}">
                            <a16:creationId xmlns:a16="http://schemas.microsoft.com/office/drawing/2014/main" id="{901549E0-03CE-2314-715B-749294384561}"/>
                          </a:ext>
                        </a:extLst>
                      </p:cNvPr>
                      <p:cNvSpPr txBox="1">
                        <a:spLocks/>
                      </p:cNvSpPr>
                      <p:nvPr/>
                    </p:nvSpPr>
                    <p:spPr>
                      <a:xfrm>
                        <a:off x="4308831" y="5854844"/>
                        <a:ext cx="316168"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115</a:t>
                        </a:r>
                      </a:p>
                    </p:txBody>
                  </p:sp>
                  <p:sp>
                    <p:nvSpPr>
                      <p:cNvPr id="19" name="TextBox 18">
                        <a:extLst>
                          <a:ext uri="{FF2B5EF4-FFF2-40B4-BE49-F238E27FC236}">
                            <a16:creationId xmlns:a16="http://schemas.microsoft.com/office/drawing/2014/main" id="{D4DB8AD0-ED96-A107-E688-FCFE69EAD0B6}"/>
                          </a:ext>
                        </a:extLst>
                      </p:cNvPr>
                      <p:cNvSpPr txBox="1">
                        <a:spLocks/>
                      </p:cNvSpPr>
                      <p:nvPr/>
                    </p:nvSpPr>
                    <p:spPr>
                      <a:xfrm>
                        <a:off x="3874499" y="5854844"/>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192</a:t>
                        </a:r>
                      </a:p>
                    </p:txBody>
                  </p:sp>
                  <p:sp>
                    <p:nvSpPr>
                      <p:cNvPr id="23" name="TextBox 22">
                        <a:extLst>
                          <a:ext uri="{FF2B5EF4-FFF2-40B4-BE49-F238E27FC236}">
                            <a16:creationId xmlns:a16="http://schemas.microsoft.com/office/drawing/2014/main" id="{F58512F3-8D5F-3CF6-18E1-3AE139FCEA9F}"/>
                          </a:ext>
                        </a:extLst>
                      </p:cNvPr>
                      <p:cNvSpPr txBox="1">
                        <a:spLocks/>
                      </p:cNvSpPr>
                      <p:nvPr/>
                    </p:nvSpPr>
                    <p:spPr>
                      <a:xfrm>
                        <a:off x="3461749" y="5854844"/>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225</a:t>
                        </a:r>
                      </a:p>
                    </p:txBody>
                  </p:sp>
                  <p:sp>
                    <p:nvSpPr>
                      <p:cNvPr id="26" name="TextBox 25">
                        <a:extLst>
                          <a:ext uri="{FF2B5EF4-FFF2-40B4-BE49-F238E27FC236}">
                            <a16:creationId xmlns:a16="http://schemas.microsoft.com/office/drawing/2014/main" id="{EEB3194C-12AC-5483-F287-F2E9737C6139}"/>
                          </a:ext>
                        </a:extLst>
                      </p:cNvPr>
                      <p:cNvSpPr txBox="1">
                        <a:spLocks/>
                      </p:cNvSpPr>
                      <p:nvPr/>
                    </p:nvSpPr>
                    <p:spPr>
                      <a:xfrm>
                        <a:off x="3048999" y="5854844"/>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263</a:t>
                        </a:r>
                      </a:p>
                    </p:txBody>
                  </p:sp>
                  <p:sp>
                    <p:nvSpPr>
                      <p:cNvPr id="31" name="TextBox 30">
                        <a:extLst>
                          <a:ext uri="{FF2B5EF4-FFF2-40B4-BE49-F238E27FC236}">
                            <a16:creationId xmlns:a16="http://schemas.microsoft.com/office/drawing/2014/main" id="{354307D5-021B-82A1-C9B1-25DC33009564}"/>
                          </a:ext>
                        </a:extLst>
                      </p:cNvPr>
                      <p:cNvSpPr txBox="1">
                        <a:spLocks/>
                      </p:cNvSpPr>
                      <p:nvPr/>
                    </p:nvSpPr>
                    <p:spPr>
                      <a:xfrm>
                        <a:off x="2636249" y="5854844"/>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300</a:t>
                        </a:r>
                      </a:p>
                    </p:txBody>
                  </p:sp>
                  <p:sp>
                    <p:nvSpPr>
                      <p:cNvPr id="34" name="TextBox 33">
                        <a:extLst>
                          <a:ext uri="{FF2B5EF4-FFF2-40B4-BE49-F238E27FC236}">
                            <a16:creationId xmlns:a16="http://schemas.microsoft.com/office/drawing/2014/main" id="{42C65AB9-2419-C7AA-B7EA-C0FB05EADD97}"/>
                          </a:ext>
                        </a:extLst>
                      </p:cNvPr>
                      <p:cNvSpPr txBox="1">
                        <a:spLocks/>
                      </p:cNvSpPr>
                      <p:nvPr/>
                    </p:nvSpPr>
                    <p:spPr>
                      <a:xfrm>
                        <a:off x="2207624" y="5854844"/>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355</a:t>
                        </a:r>
                      </a:p>
                    </p:txBody>
                  </p:sp>
                  <p:sp>
                    <p:nvSpPr>
                      <p:cNvPr id="37" name="TextBox 36">
                        <a:extLst>
                          <a:ext uri="{FF2B5EF4-FFF2-40B4-BE49-F238E27FC236}">
                            <a16:creationId xmlns:a16="http://schemas.microsoft.com/office/drawing/2014/main" id="{F3A66371-7B39-7208-042C-D7E9AE3321E0}"/>
                          </a:ext>
                        </a:extLst>
                      </p:cNvPr>
                      <p:cNvSpPr txBox="1">
                        <a:spLocks/>
                      </p:cNvSpPr>
                      <p:nvPr/>
                    </p:nvSpPr>
                    <p:spPr>
                      <a:xfrm>
                        <a:off x="1794874" y="5854844"/>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469</a:t>
                        </a:r>
                      </a:p>
                    </p:txBody>
                  </p:sp>
                </p:grpSp>
                <p:sp>
                  <p:nvSpPr>
                    <p:cNvPr id="78" name="TextBox 77">
                      <a:extLst>
                        <a:ext uri="{FF2B5EF4-FFF2-40B4-BE49-F238E27FC236}">
                          <a16:creationId xmlns:a16="http://schemas.microsoft.com/office/drawing/2014/main" id="{6F5E67AC-C63A-6A0F-CE4B-7D4E49783AFB}"/>
                        </a:ext>
                      </a:extLst>
                    </p:cNvPr>
                    <p:cNvSpPr txBox="1">
                      <a:spLocks/>
                    </p:cNvSpPr>
                    <p:nvPr/>
                  </p:nvSpPr>
                  <p:spPr>
                    <a:xfrm>
                      <a:off x="1360575" y="5850003"/>
                      <a:ext cx="370862"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SoC</a:t>
                      </a:r>
                    </a:p>
                  </p:txBody>
                </p:sp>
              </p:grpSp>
            </p:grpSp>
            <p:grpSp>
              <p:nvGrpSpPr>
                <p:cNvPr id="88" name="Group 87">
                  <a:extLst>
                    <a:ext uri="{FF2B5EF4-FFF2-40B4-BE49-F238E27FC236}">
                      <a16:creationId xmlns:a16="http://schemas.microsoft.com/office/drawing/2014/main" id="{3785B9B7-797C-1FE9-2367-7D04B85B05B1}"/>
                    </a:ext>
                  </a:extLst>
                </p:cNvPr>
                <p:cNvGrpSpPr/>
                <p:nvPr/>
              </p:nvGrpSpPr>
              <p:grpSpPr>
                <a:xfrm>
                  <a:off x="783283" y="3011640"/>
                  <a:ext cx="4466147" cy="3273970"/>
                  <a:chOff x="783283" y="3011640"/>
                  <a:chExt cx="4466147" cy="3273970"/>
                </a:xfrm>
              </p:grpSpPr>
              <p:grpSp>
                <p:nvGrpSpPr>
                  <p:cNvPr id="121" name="Group 120">
                    <a:extLst>
                      <a:ext uri="{FF2B5EF4-FFF2-40B4-BE49-F238E27FC236}">
                        <a16:creationId xmlns:a16="http://schemas.microsoft.com/office/drawing/2014/main" id="{86ED99AD-FA98-B311-B6E2-B1C463F8197F}"/>
                      </a:ext>
                    </a:extLst>
                  </p:cNvPr>
                  <p:cNvGrpSpPr/>
                  <p:nvPr/>
                </p:nvGrpSpPr>
                <p:grpSpPr>
                  <a:xfrm>
                    <a:off x="1681860" y="3186476"/>
                    <a:ext cx="3567570" cy="2414976"/>
                    <a:chOff x="1564494" y="3174901"/>
                    <a:chExt cx="3567570" cy="2414976"/>
                  </a:xfrm>
                </p:grpSpPr>
                <p:sp>
                  <p:nvSpPr>
                    <p:cNvPr id="9" name="Freeform 822">
                      <a:extLst>
                        <a:ext uri="{FF2B5EF4-FFF2-40B4-BE49-F238E27FC236}">
                          <a16:creationId xmlns:a16="http://schemas.microsoft.com/office/drawing/2014/main" id="{C6773BE3-3D09-A091-B7C1-185C1E97574E}"/>
                        </a:ext>
                      </a:extLst>
                    </p:cNvPr>
                    <p:cNvSpPr/>
                    <p:nvPr/>
                  </p:nvSpPr>
                  <p:spPr>
                    <a:xfrm>
                      <a:off x="1957817" y="3206206"/>
                      <a:ext cx="3174247" cy="2026316"/>
                    </a:xfrm>
                    <a:custGeom>
                      <a:avLst/>
                      <a:gdLst>
                        <a:gd name="csX0" fmla="*/ 0 w 7324017"/>
                        <a:gd name="csY0" fmla="*/ 0 h 3067098"/>
                        <a:gd name="csX1" fmla="*/ 0 w 7324017"/>
                        <a:gd name="csY1" fmla="*/ 3067099 h 3067098"/>
                        <a:gd name="csX2" fmla="*/ 7324017 w 7324017"/>
                        <a:gd name="csY2" fmla="*/ 3067099 h 3067098"/>
                      </a:gdLst>
                      <a:ahLst/>
                      <a:cxnLst>
                        <a:cxn ang="0">
                          <a:pos x="csX0" y="csY0"/>
                        </a:cxn>
                        <a:cxn ang="0">
                          <a:pos x="csX1" y="csY1"/>
                        </a:cxn>
                        <a:cxn ang="0">
                          <a:pos x="csX2" y="csY2"/>
                        </a:cxn>
                      </a:cxnLst>
                      <a:rect l="l" t="t" r="r" b="b"/>
                      <a:pathLst>
                        <a:path w="7324017" h="3067098">
                          <a:moveTo>
                            <a:pt x="0" y="0"/>
                          </a:moveTo>
                          <a:lnTo>
                            <a:pt x="0" y="3067099"/>
                          </a:lnTo>
                          <a:lnTo>
                            <a:pt x="7324017" y="3067099"/>
                          </a:lnTo>
                        </a:path>
                      </a:pathLst>
                    </a:custGeom>
                    <a:noFill/>
                    <a:ln w="19050" cap="flat">
                      <a:solidFill>
                        <a:schemeClr val="tx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212121"/>
                        </a:solidFill>
                        <a:effectLst/>
                        <a:uLnTx/>
                        <a:uFillTx/>
                        <a:latin typeface="Ringside Book"/>
                        <a:ea typeface="+mn-ea"/>
                        <a:cs typeface="+mn-cs"/>
                      </a:endParaRPr>
                    </a:p>
                  </p:txBody>
                </p:sp>
                <p:grpSp>
                  <p:nvGrpSpPr>
                    <p:cNvPr id="65" name="Group 64">
                      <a:extLst>
                        <a:ext uri="{FF2B5EF4-FFF2-40B4-BE49-F238E27FC236}">
                          <a16:creationId xmlns:a16="http://schemas.microsoft.com/office/drawing/2014/main" id="{2AB9ACF6-D884-A3FE-7E7B-6A643DB6B72C}"/>
                        </a:ext>
                      </a:extLst>
                    </p:cNvPr>
                    <p:cNvGrpSpPr/>
                    <p:nvPr/>
                  </p:nvGrpSpPr>
                  <p:grpSpPr>
                    <a:xfrm>
                      <a:off x="1819136" y="5235170"/>
                      <a:ext cx="3200057" cy="354707"/>
                      <a:chOff x="1819136" y="5235170"/>
                      <a:chExt cx="3200057" cy="354707"/>
                    </a:xfrm>
                  </p:grpSpPr>
                  <p:grpSp>
                    <p:nvGrpSpPr>
                      <p:cNvPr id="41" name="Group 40">
                        <a:extLst>
                          <a:ext uri="{FF2B5EF4-FFF2-40B4-BE49-F238E27FC236}">
                            <a16:creationId xmlns:a16="http://schemas.microsoft.com/office/drawing/2014/main" id="{2C35CBA8-A9CE-7245-5F1B-75F6843D3D98}"/>
                          </a:ext>
                        </a:extLst>
                      </p:cNvPr>
                      <p:cNvGrpSpPr/>
                      <p:nvPr/>
                    </p:nvGrpSpPr>
                    <p:grpSpPr>
                      <a:xfrm>
                        <a:off x="4740136" y="5235170"/>
                        <a:ext cx="279057" cy="272015"/>
                        <a:chOff x="1819136" y="5235170"/>
                        <a:chExt cx="279057" cy="272015"/>
                      </a:xfrm>
                    </p:grpSpPr>
                    <p:cxnSp>
                      <p:nvCxnSpPr>
                        <p:cNvPr id="42" name="Straight Connector 41">
                          <a:extLst>
                            <a:ext uri="{FF2B5EF4-FFF2-40B4-BE49-F238E27FC236}">
                              <a16:creationId xmlns:a16="http://schemas.microsoft.com/office/drawing/2014/main" id="{8D8FF285-66A7-F2FD-D947-775D9A4EB7A3}"/>
                            </a:ext>
                          </a:extLst>
                        </p:cNvPr>
                        <p:cNvCxnSpPr/>
                        <p:nvPr/>
                      </p:nvCxnSpPr>
                      <p:spPr>
                        <a:xfrm flipV="1">
                          <a:off x="1958665" y="5235170"/>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3" name="TextBox 42">
                          <a:extLst>
                            <a:ext uri="{FF2B5EF4-FFF2-40B4-BE49-F238E27FC236}">
                              <a16:creationId xmlns:a16="http://schemas.microsoft.com/office/drawing/2014/main" id="{8AF32CEE-088D-5EC9-7BAC-BDC539994E61}"/>
                            </a:ext>
                          </a:extLst>
                        </p:cNvPr>
                        <p:cNvSpPr txBox="1">
                          <a:spLocks/>
                        </p:cNvSpPr>
                        <p:nvPr/>
                      </p:nvSpPr>
                      <p:spPr>
                        <a:xfrm>
                          <a:off x="1819136" y="5249816"/>
                          <a:ext cx="27905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84</a:t>
                          </a:r>
                        </a:p>
                      </p:txBody>
                    </p:sp>
                  </p:grpSp>
                  <p:grpSp>
                    <p:nvGrpSpPr>
                      <p:cNvPr id="44" name="Group 43">
                        <a:extLst>
                          <a:ext uri="{FF2B5EF4-FFF2-40B4-BE49-F238E27FC236}">
                            <a16:creationId xmlns:a16="http://schemas.microsoft.com/office/drawing/2014/main" id="{A0D7BD75-3D37-6FBB-4592-6A8FA5EF7435}"/>
                          </a:ext>
                        </a:extLst>
                      </p:cNvPr>
                      <p:cNvGrpSpPr/>
                      <p:nvPr/>
                    </p:nvGrpSpPr>
                    <p:grpSpPr>
                      <a:xfrm>
                        <a:off x="4327386" y="5235170"/>
                        <a:ext cx="279057" cy="272015"/>
                        <a:chOff x="1819136" y="5235170"/>
                        <a:chExt cx="279057" cy="272015"/>
                      </a:xfrm>
                    </p:grpSpPr>
                    <p:cxnSp>
                      <p:nvCxnSpPr>
                        <p:cNvPr id="45" name="Straight Connector 44">
                          <a:extLst>
                            <a:ext uri="{FF2B5EF4-FFF2-40B4-BE49-F238E27FC236}">
                              <a16:creationId xmlns:a16="http://schemas.microsoft.com/office/drawing/2014/main" id="{AAD4739C-9248-03B7-1C6A-79514E0CE104}"/>
                            </a:ext>
                          </a:extLst>
                        </p:cNvPr>
                        <p:cNvCxnSpPr/>
                        <p:nvPr/>
                      </p:nvCxnSpPr>
                      <p:spPr>
                        <a:xfrm flipV="1">
                          <a:off x="1958665" y="5235170"/>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6" name="TextBox 45">
                          <a:extLst>
                            <a:ext uri="{FF2B5EF4-FFF2-40B4-BE49-F238E27FC236}">
                              <a16:creationId xmlns:a16="http://schemas.microsoft.com/office/drawing/2014/main" id="{56E9AD09-5C82-6198-B1C6-C37B0BDD3123}"/>
                            </a:ext>
                          </a:extLst>
                        </p:cNvPr>
                        <p:cNvSpPr txBox="1">
                          <a:spLocks/>
                        </p:cNvSpPr>
                        <p:nvPr/>
                      </p:nvSpPr>
                      <p:spPr>
                        <a:xfrm>
                          <a:off x="1819136" y="5249816"/>
                          <a:ext cx="27905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72</a:t>
                          </a:r>
                        </a:p>
                      </p:txBody>
                    </p:sp>
                  </p:grpSp>
                  <p:grpSp>
                    <p:nvGrpSpPr>
                      <p:cNvPr id="47" name="Group 46">
                        <a:extLst>
                          <a:ext uri="{FF2B5EF4-FFF2-40B4-BE49-F238E27FC236}">
                            <a16:creationId xmlns:a16="http://schemas.microsoft.com/office/drawing/2014/main" id="{D9615800-6F53-E266-CFA5-9366DED0C333}"/>
                          </a:ext>
                        </a:extLst>
                      </p:cNvPr>
                      <p:cNvGrpSpPr/>
                      <p:nvPr/>
                    </p:nvGrpSpPr>
                    <p:grpSpPr>
                      <a:xfrm>
                        <a:off x="3898761" y="5235170"/>
                        <a:ext cx="279057" cy="272015"/>
                        <a:chOff x="1819136" y="5235170"/>
                        <a:chExt cx="279057" cy="272015"/>
                      </a:xfrm>
                    </p:grpSpPr>
                    <p:cxnSp>
                      <p:nvCxnSpPr>
                        <p:cNvPr id="48" name="Straight Connector 47">
                          <a:extLst>
                            <a:ext uri="{FF2B5EF4-FFF2-40B4-BE49-F238E27FC236}">
                              <a16:creationId xmlns:a16="http://schemas.microsoft.com/office/drawing/2014/main" id="{8BFBDF7A-4B0E-E588-1EF1-4F4C8086A334}"/>
                            </a:ext>
                          </a:extLst>
                        </p:cNvPr>
                        <p:cNvCxnSpPr/>
                        <p:nvPr/>
                      </p:nvCxnSpPr>
                      <p:spPr>
                        <a:xfrm flipV="1">
                          <a:off x="1958665" y="5235170"/>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9" name="TextBox 48">
                          <a:extLst>
                            <a:ext uri="{FF2B5EF4-FFF2-40B4-BE49-F238E27FC236}">
                              <a16:creationId xmlns:a16="http://schemas.microsoft.com/office/drawing/2014/main" id="{B8B73702-94C9-AE2E-CBE4-24B10985BBAE}"/>
                            </a:ext>
                          </a:extLst>
                        </p:cNvPr>
                        <p:cNvSpPr txBox="1">
                          <a:spLocks/>
                        </p:cNvSpPr>
                        <p:nvPr/>
                      </p:nvSpPr>
                      <p:spPr>
                        <a:xfrm>
                          <a:off x="1819136" y="5249816"/>
                          <a:ext cx="27905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60</a:t>
                          </a:r>
                        </a:p>
                      </p:txBody>
                    </p:sp>
                  </p:grpSp>
                  <p:grpSp>
                    <p:nvGrpSpPr>
                      <p:cNvPr id="50" name="Group 49">
                        <a:extLst>
                          <a:ext uri="{FF2B5EF4-FFF2-40B4-BE49-F238E27FC236}">
                            <a16:creationId xmlns:a16="http://schemas.microsoft.com/office/drawing/2014/main" id="{1F2EEB92-06FE-CA50-B690-52B5D68BDB3D}"/>
                          </a:ext>
                        </a:extLst>
                      </p:cNvPr>
                      <p:cNvGrpSpPr/>
                      <p:nvPr/>
                    </p:nvGrpSpPr>
                    <p:grpSpPr>
                      <a:xfrm>
                        <a:off x="3486011" y="5235170"/>
                        <a:ext cx="279057" cy="272015"/>
                        <a:chOff x="1819136" y="5235170"/>
                        <a:chExt cx="279057" cy="272015"/>
                      </a:xfrm>
                    </p:grpSpPr>
                    <p:cxnSp>
                      <p:nvCxnSpPr>
                        <p:cNvPr id="51" name="Straight Connector 50">
                          <a:extLst>
                            <a:ext uri="{FF2B5EF4-FFF2-40B4-BE49-F238E27FC236}">
                              <a16:creationId xmlns:a16="http://schemas.microsoft.com/office/drawing/2014/main" id="{8D4416EA-CFFD-372F-3026-9EBBF9DA05EF}"/>
                            </a:ext>
                          </a:extLst>
                        </p:cNvPr>
                        <p:cNvCxnSpPr/>
                        <p:nvPr/>
                      </p:nvCxnSpPr>
                      <p:spPr>
                        <a:xfrm flipV="1">
                          <a:off x="1958665" y="5235170"/>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52" name="TextBox 51">
                          <a:extLst>
                            <a:ext uri="{FF2B5EF4-FFF2-40B4-BE49-F238E27FC236}">
                              <a16:creationId xmlns:a16="http://schemas.microsoft.com/office/drawing/2014/main" id="{0D2BC9CA-91A2-782F-9012-23F074BC230F}"/>
                            </a:ext>
                          </a:extLst>
                        </p:cNvPr>
                        <p:cNvSpPr txBox="1">
                          <a:spLocks/>
                        </p:cNvSpPr>
                        <p:nvPr/>
                      </p:nvSpPr>
                      <p:spPr>
                        <a:xfrm>
                          <a:off x="1819136" y="5249816"/>
                          <a:ext cx="27905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48</a:t>
                          </a:r>
                        </a:p>
                      </p:txBody>
                    </p:sp>
                  </p:grpSp>
                  <p:grpSp>
                    <p:nvGrpSpPr>
                      <p:cNvPr id="53" name="Group 52">
                        <a:extLst>
                          <a:ext uri="{FF2B5EF4-FFF2-40B4-BE49-F238E27FC236}">
                            <a16:creationId xmlns:a16="http://schemas.microsoft.com/office/drawing/2014/main" id="{7C952721-50FC-4F07-B850-A4B5203D1FEE}"/>
                          </a:ext>
                        </a:extLst>
                      </p:cNvPr>
                      <p:cNvGrpSpPr/>
                      <p:nvPr/>
                    </p:nvGrpSpPr>
                    <p:grpSpPr>
                      <a:xfrm>
                        <a:off x="3073261" y="5235170"/>
                        <a:ext cx="279057" cy="272015"/>
                        <a:chOff x="1819136" y="5235170"/>
                        <a:chExt cx="279057" cy="272015"/>
                      </a:xfrm>
                    </p:grpSpPr>
                    <p:cxnSp>
                      <p:nvCxnSpPr>
                        <p:cNvPr id="54" name="Straight Connector 53">
                          <a:extLst>
                            <a:ext uri="{FF2B5EF4-FFF2-40B4-BE49-F238E27FC236}">
                              <a16:creationId xmlns:a16="http://schemas.microsoft.com/office/drawing/2014/main" id="{B44AB899-3E58-3933-33E4-7781F7514D47}"/>
                            </a:ext>
                          </a:extLst>
                        </p:cNvPr>
                        <p:cNvCxnSpPr/>
                        <p:nvPr/>
                      </p:nvCxnSpPr>
                      <p:spPr>
                        <a:xfrm flipV="1">
                          <a:off x="1958665" y="5235170"/>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55" name="TextBox 54">
                          <a:extLst>
                            <a:ext uri="{FF2B5EF4-FFF2-40B4-BE49-F238E27FC236}">
                              <a16:creationId xmlns:a16="http://schemas.microsoft.com/office/drawing/2014/main" id="{997FBC5B-E291-495B-1A9D-20AED2DE10C1}"/>
                            </a:ext>
                          </a:extLst>
                        </p:cNvPr>
                        <p:cNvSpPr txBox="1">
                          <a:spLocks/>
                        </p:cNvSpPr>
                        <p:nvPr/>
                      </p:nvSpPr>
                      <p:spPr>
                        <a:xfrm>
                          <a:off x="1819136" y="5249816"/>
                          <a:ext cx="27905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36</a:t>
                          </a:r>
                        </a:p>
                      </p:txBody>
                    </p:sp>
                  </p:grpSp>
                  <p:grpSp>
                    <p:nvGrpSpPr>
                      <p:cNvPr id="56" name="Group 55">
                        <a:extLst>
                          <a:ext uri="{FF2B5EF4-FFF2-40B4-BE49-F238E27FC236}">
                            <a16:creationId xmlns:a16="http://schemas.microsoft.com/office/drawing/2014/main" id="{FE6C1204-132B-4A95-A951-716A0D2F808C}"/>
                          </a:ext>
                        </a:extLst>
                      </p:cNvPr>
                      <p:cNvGrpSpPr/>
                      <p:nvPr/>
                    </p:nvGrpSpPr>
                    <p:grpSpPr>
                      <a:xfrm>
                        <a:off x="2660511" y="5235170"/>
                        <a:ext cx="279057" cy="272015"/>
                        <a:chOff x="1819136" y="5235170"/>
                        <a:chExt cx="279057" cy="272015"/>
                      </a:xfrm>
                    </p:grpSpPr>
                    <p:cxnSp>
                      <p:nvCxnSpPr>
                        <p:cNvPr id="57" name="Straight Connector 56">
                          <a:extLst>
                            <a:ext uri="{FF2B5EF4-FFF2-40B4-BE49-F238E27FC236}">
                              <a16:creationId xmlns:a16="http://schemas.microsoft.com/office/drawing/2014/main" id="{A391C579-9AD9-E8C6-55B4-F6A9C5281766}"/>
                            </a:ext>
                          </a:extLst>
                        </p:cNvPr>
                        <p:cNvCxnSpPr/>
                        <p:nvPr/>
                      </p:nvCxnSpPr>
                      <p:spPr>
                        <a:xfrm flipV="1">
                          <a:off x="1958665" y="5235170"/>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58" name="TextBox 57">
                          <a:extLst>
                            <a:ext uri="{FF2B5EF4-FFF2-40B4-BE49-F238E27FC236}">
                              <a16:creationId xmlns:a16="http://schemas.microsoft.com/office/drawing/2014/main" id="{C8F999BC-220A-0793-FB70-580CA8559461}"/>
                            </a:ext>
                          </a:extLst>
                        </p:cNvPr>
                        <p:cNvSpPr txBox="1">
                          <a:spLocks/>
                        </p:cNvSpPr>
                        <p:nvPr/>
                      </p:nvSpPr>
                      <p:spPr>
                        <a:xfrm>
                          <a:off x="1819136" y="5249816"/>
                          <a:ext cx="27905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24</a:t>
                          </a:r>
                        </a:p>
                      </p:txBody>
                    </p:sp>
                  </p:grpSp>
                  <p:grpSp>
                    <p:nvGrpSpPr>
                      <p:cNvPr id="59" name="Group 58">
                        <a:extLst>
                          <a:ext uri="{FF2B5EF4-FFF2-40B4-BE49-F238E27FC236}">
                            <a16:creationId xmlns:a16="http://schemas.microsoft.com/office/drawing/2014/main" id="{396C9DF3-A089-A400-5185-87CBBA9E1F19}"/>
                          </a:ext>
                        </a:extLst>
                      </p:cNvPr>
                      <p:cNvGrpSpPr/>
                      <p:nvPr/>
                    </p:nvGrpSpPr>
                    <p:grpSpPr>
                      <a:xfrm>
                        <a:off x="2231886" y="5235170"/>
                        <a:ext cx="279057" cy="272015"/>
                        <a:chOff x="1819136" y="5235170"/>
                        <a:chExt cx="279057" cy="272015"/>
                      </a:xfrm>
                    </p:grpSpPr>
                    <p:cxnSp>
                      <p:nvCxnSpPr>
                        <p:cNvPr id="60" name="Straight Connector 59">
                          <a:extLst>
                            <a:ext uri="{FF2B5EF4-FFF2-40B4-BE49-F238E27FC236}">
                              <a16:creationId xmlns:a16="http://schemas.microsoft.com/office/drawing/2014/main" id="{35DC2E63-CDE9-B1B1-4D39-A9ECA71119C1}"/>
                            </a:ext>
                          </a:extLst>
                        </p:cNvPr>
                        <p:cNvCxnSpPr/>
                        <p:nvPr/>
                      </p:nvCxnSpPr>
                      <p:spPr>
                        <a:xfrm flipV="1">
                          <a:off x="1958665" y="5235170"/>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61" name="TextBox 60">
                          <a:extLst>
                            <a:ext uri="{FF2B5EF4-FFF2-40B4-BE49-F238E27FC236}">
                              <a16:creationId xmlns:a16="http://schemas.microsoft.com/office/drawing/2014/main" id="{DF2DAC7D-4FEE-2A4B-DE19-82FDBEEBA453}"/>
                            </a:ext>
                          </a:extLst>
                        </p:cNvPr>
                        <p:cNvSpPr txBox="1">
                          <a:spLocks/>
                        </p:cNvSpPr>
                        <p:nvPr/>
                      </p:nvSpPr>
                      <p:spPr>
                        <a:xfrm>
                          <a:off x="1819136" y="5249816"/>
                          <a:ext cx="27905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12</a:t>
                          </a:r>
                        </a:p>
                      </p:txBody>
                    </p:sp>
                  </p:grpSp>
                  <p:grpSp>
                    <p:nvGrpSpPr>
                      <p:cNvPr id="62" name="Group 61">
                        <a:extLst>
                          <a:ext uri="{FF2B5EF4-FFF2-40B4-BE49-F238E27FC236}">
                            <a16:creationId xmlns:a16="http://schemas.microsoft.com/office/drawing/2014/main" id="{2B7D29F7-A82A-5471-1B7D-073C099FA057}"/>
                          </a:ext>
                        </a:extLst>
                      </p:cNvPr>
                      <p:cNvGrpSpPr/>
                      <p:nvPr/>
                    </p:nvGrpSpPr>
                    <p:grpSpPr>
                      <a:xfrm>
                        <a:off x="1819136" y="5235170"/>
                        <a:ext cx="279057" cy="354707"/>
                        <a:chOff x="1819136" y="5235170"/>
                        <a:chExt cx="279057" cy="354707"/>
                      </a:xfrm>
                    </p:grpSpPr>
                    <p:cxnSp>
                      <p:nvCxnSpPr>
                        <p:cNvPr id="63" name="Straight Connector 62">
                          <a:extLst>
                            <a:ext uri="{FF2B5EF4-FFF2-40B4-BE49-F238E27FC236}">
                              <a16:creationId xmlns:a16="http://schemas.microsoft.com/office/drawing/2014/main" id="{06E9F465-098C-1166-5EC4-8A80AA7EDA5F}"/>
                            </a:ext>
                          </a:extLst>
                        </p:cNvPr>
                        <p:cNvCxnSpPr/>
                        <p:nvPr/>
                      </p:nvCxnSpPr>
                      <p:spPr>
                        <a:xfrm flipV="1">
                          <a:off x="1958665" y="5235170"/>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64" name="TextBox 63">
                          <a:extLst>
                            <a:ext uri="{FF2B5EF4-FFF2-40B4-BE49-F238E27FC236}">
                              <a16:creationId xmlns:a16="http://schemas.microsoft.com/office/drawing/2014/main" id="{FF856B83-CA70-9206-74A5-4AEE70522B6D}"/>
                            </a:ext>
                          </a:extLst>
                        </p:cNvPr>
                        <p:cNvSpPr txBox="1">
                          <a:spLocks/>
                        </p:cNvSpPr>
                        <p:nvPr/>
                      </p:nvSpPr>
                      <p:spPr>
                        <a:xfrm>
                          <a:off x="1819136" y="5249816"/>
                          <a:ext cx="279057" cy="340061"/>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a:t>
                          </a:r>
                        </a:p>
                      </p:txBody>
                    </p:sp>
                  </p:grpSp>
                </p:grpSp>
                <p:grpSp>
                  <p:nvGrpSpPr>
                    <p:cNvPr id="120" name="Group 119">
                      <a:extLst>
                        <a:ext uri="{FF2B5EF4-FFF2-40B4-BE49-F238E27FC236}">
                          <a16:creationId xmlns:a16="http://schemas.microsoft.com/office/drawing/2014/main" id="{88EDACE4-DB72-4709-E13C-6EAFD20C90EA}"/>
                        </a:ext>
                      </a:extLst>
                    </p:cNvPr>
                    <p:cNvGrpSpPr/>
                    <p:nvPr/>
                  </p:nvGrpSpPr>
                  <p:grpSpPr>
                    <a:xfrm>
                      <a:off x="1564494" y="3174901"/>
                      <a:ext cx="387726" cy="2185142"/>
                      <a:chOff x="1564494" y="3174901"/>
                      <a:chExt cx="387726" cy="2185142"/>
                    </a:xfrm>
                  </p:grpSpPr>
                  <p:grpSp>
                    <p:nvGrpSpPr>
                      <p:cNvPr id="82" name="Group 81">
                        <a:extLst>
                          <a:ext uri="{FF2B5EF4-FFF2-40B4-BE49-F238E27FC236}">
                            <a16:creationId xmlns:a16="http://schemas.microsoft.com/office/drawing/2014/main" id="{E09ECEAA-CB6B-FC1D-00B4-E8BDE35910BE}"/>
                          </a:ext>
                        </a:extLst>
                      </p:cNvPr>
                      <p:cNvGrpSpPr/>
                      <p:nvPr/>
                    </p:nvGrpSpPr>
                    <p:grpSpPr>
                      <a:xfrm>
                        <a:off x="1564494" y="3174901"/>
                        <a:ext cx="387726" cy="257369"/>
                        <a:chOff x="1694442" y="5234432"/>
                        <a:chExt cx="387726" cy="257369"/>
                      </a:xfrm>
                    </p:grpSpPr>
                    <p:cxnSp>
                      <p:nvCxnSpPr>
                        <p:cNvPr id="104" name="Straight Connector 103">
                          <a:extLst>
                            <a:ext uri="{FF2B5EF4-FFF2-40B4-BE49-F238E27FC236}">
                              <a16:creationId xmlns:a16="http://schemas.microsoft.com/office/drawing/2014/main" id="{9A9A9F1E-BA81-F88B-1DE4-3A7665C2606C}"/>
                            </a:ext>
                          </a:extLst>
                        </p:cNvPr>
                        <p:cNvCxnSpPr>
                          <a:cxnSpLocks/>
                        </p:cNvCxnSpPr>
                        <p:nvPr/>
                      </p:nvCxnSpPr>
                      <p:spPr>
                        <a:xfrm flipH="1" flipV="1">
                          <a:off x="2028168" y="5363116"/>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5" name="TextBox 104">
                          <a:extLst>
                            <a:ext uri="{FF2B5EF4-FFF2-40B4-BE49-F238E27FC236}">
                              <a16:creationId xmlns:a16="http://schemas.microsoft.com/office/drawing/2014/main" id="{2B5E7ECE-4F48-230D-C470-F29E29D1AC83}"/>
                            </a:ext>
                          </a:extLst>
                        </p:cNvPr>
                        <p:cNvSpPr txBox="1">
                          <a:spLocks/>
                        </p:cNvSpPr>
                        <p:nvPr/>
                      </p:nvSpPr>
                      <p:spPr>
                        <a:xfrm>
                          <a:off x="1694442" y="5234432"/>
                          <a:ext cx="327581"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100</a:t>
                          </a:r>
                        </a:p>
                      </p:txBody>
                    </p:sp>
                  </p:grpSp>
                  <p:grpSp>
                    <p:nvGrpSpPr>
                      <p:cNvPr id="107" name="Group 106">
                        <a:extLst>
                          <a:ext uri="{FF2B5EF4-FFF2-40B4-BE49-F238E27FC236}">
                            <a16:creationId xmlns:a16="http://schemas.microsoft.com/office/drawing/2014/main" id="{33DE26FF-6A34-376B-06EF-394B252A2576}"/>
                          </a:ext>
                        </a:extLst>
                      </p:cNvPr>
                      <p:cNvGrpSpPr/>
                      <p:nvPr/>
                    </p:nvGrpSpPr>
                    <p:grpSpPr>
                      <a:xfrm>
                        <a:off x="1649453" y="3560456"/>
                        <a:ext cx="302767" cy="257369"/>
                        <a:chOff x="1785709" y="5127071"/>
                        <a:chExt cx="302767" cy="257369"/>
                      </a:xfrm>
                    </p:grpSpPr>
                    <p:cxnSp>
                      <p:nvCxnSpPr>
                        <p:cNvPr id="108" name="Straight Connector 107">
                          <a:extLst>
                            <a:ext uri="{FF2B5EF4-FFF2-40B4-BE49-F238E27FC236}">
                              <a16:creationId xmlns:a16="http://schemas.microsoft.com/office/drawing/2014/main" id="{0653164F-607A-BF72-5CC9-44A176501A37}"/>
                            </a:ext>
                          </a:extLst>
                        </p:cNvPr>
                        <p:cNvCxnSpPr>
                          <a:cxnSpLocks/>
                        </p:cNvCxnSpPr>
                        <p:nvPr/>
                      </p:nvCxnSpPr>
                      <p:spPr>
                        <a:xfrm flipH="1" flipV="1">
                          <a:off x="2034476" y="5255755"/>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9" name="TextBox 108">
                          <a:extLst>
                            <a:ext uri="{FF2B5EF4-FFF2-40B4-BE49-F238E27FC236}">
                              <a16:creationId xmlns:a16="http://schemas.microsoft.com/office/drawing/2014/main" id="{44EE45D2-3210-F317-087C-9221C8807705}"/>
                            </a:ext>
                          </a:extLst>
                        </p:cNvPr>
                        <p:cNvSpPr txBox="1">
                          <a:spLocks/>
                        </p:cNvSpPr>
                        <p:nvPr/>
                      </p:nvSpPr>
                      <p:spPr>
                        <a:xfrm>
                          <a:off x="1785709" y="5127071"/>
                          <a:ext cx="242622"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80</a:t>
                          </a:r>
                        </a:p>
                      </p:txBody>
                    </p:sp>
                  </p:grpSp>
                  <p:grpSp>
                    <p:nvGrpSpPr>
                      <p:cNvPr id="110" name="Group 109">
                        <a:extLst>
                          <a:ext uri="{FF2B5EF4-FFF2-40B4-BE49-F238E27FC236}">
                            <a16:creationId xmlns:a16="http://schemas.microsoft.com/office/drawing/2014/main" id="{456598FC-7528-2C2B-EABE-91DB43B0D154}"/>
                          </a:ext>
                        </a:extLst>
                      </p:cNvPr>
                      <p:cNvGrpSpPr/>
                      <p:nvPr/>
                    </p:nvGrpSpPr>
                    <p:grpSpPr>
                      <a:xfrm>
                        <a:off x="1734412" y="5102674"/>
                        <a:ext cx="217808" cy="257369"/>
                        <a:chOff x="1864360" y="5234432"/>
                        <a:chExt cx="217808" cy="257369"/>
                      </a:xfrm>
                    </p:grpSpPr>
                    <p:cxnSp>
                      <p:nvCxnSpPr>
                        <p:cNvPr id="111" name="Straight Connector 110">
                          <a:extLst>
                            <a:ext uri="{FF2B5EF4-FFF2-40B4-BE49-F238E27FC236}">
                              <a16:creationId xmlns:a16="http://schemas.microsoft.com/office/drawing/2014/main" id="{9BED41E5-CC41-7D97-F9AE-F0CF84D77712}"/>
                            </a:ext>
                          </a:extLst>
                        </p:cNvPr>
                        <p:cNvCxnSpPr>
                          <a:cxnSpLocks/>
                        </p:cNvCxnSpPr>
                        <p:nvPr/>
                      </p:nvCxnSpPr>
                      <p:spPr>
                        <a:xfrm flipH="1" flipV="1">
                          <a:off x="2028168" y="5363116"/>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12" name="TextBox 111">
                          <a:extLst>
                            <a:ext uri="{FF2B5EF4-FFF2-40B4-BE49-F238E27FC236}">
                              <a16:creationId xmlns:a16="http://schemas.microsoft.com/office/drawing/2014/main" id="{BCDF4E22-13A2-30D5-E906-85AA5EFFD341}"/>
                            </a:ext>
                          </a:extLst>
                        </p:cNvPr>
                        <p:cNvSpPr txBox="1">
                          <a:spLocks/>
                        </p:cNvSpPr>
                        <p:nvPr/>
                      </p:nvSpPr>
                      <p:spPr>
                        <a:xfrm>
                          <a:off x="1864360" y="5234432"/>
                          <a:ext cx="157663"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a:t>
                          </a:r>
                        </a:p>
                      </p:txBody>
                    </p:sp>
                  </p:grpSp>
                  <p:grpSp>
                    <p:nvGrpSpPr>
                      <p:cNvPr id="113" name="Group 112">
                        <a:extLst>
                          <a:ext uri="{FF2B5EF4-FFF2-40B4-BE49-F238E27FC236}">
                            <a16:creationId xmlns:a16="http://schemas.microsoft.com/office/drawing/2014/main" id="{66F03E96-4DAA-B904-B24D-8494D7A2C8C8}"/>
                          </a:ext>
                        </a:extLst>
                      </p:cNvPr>
                      <p:cNvGrpSpPr/>
                      <p:nvPr/>
                    </p:nvGrpSpPr>
                    <p:grpSpPr>
                      <a:xfrm>
                        <a:off x="1649453" y="4717121"/>
                        <a:ext cx="302767" cy="257369"/>
                        <a:chOff x="1785709" y="5329791"/>
                        <a:chExt cx="302767" cy="257369"/>
                      </a:xfrm>
                    </p:grpSpPr>
                    <p:cxnSp>
                      <p:nvCxnSpPr>
                        <p:cNvPr id="114" name="Straight Connector 113">
                          <a:extLst>
                            <a:ext uri="{FF2B5EF4-FFF2-40B4-BE49-F238E27FC236}">
                              <a16:creationId xmlns:a16="http://schemas.microsoft.com/office/drawing/2014/main" id="{92CA7561-23CE-268E-0190-180141DD4354}"/>
                            </a:ext>
                          </a:extLst>
                        </p:cNvPr>
                        <p:cNvCxnSpPr>
                          <a:cxnSpLocks/>
                        </p:cNvCxnSpPr>
                        <p:nvPr/>
                      </p:nvCxnSpPr>
                      <p:spPr>
                        <a:xfrm flipH="1" flipV="1">
                          <a:off x="2034476" y="5458475"/>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15" name="TextBox 114">
                          <a:extLst>
                            <a:ext uri="{FF2B5EF4-FFF2-40B4-BE49-F238E27FC236}">
                              <a16:creationId xmlns:a16="http://schemas.microsoft.com/office/drawing/2014/main" id="{B19C0E71-569D-C1DA-C5A3-EF3EEAB72659}"/>
                            </a:ext>
                          </a:extLst>
                        </p:cNvPr>
                        <p:cNvSpPr txBox="1">
                          <a:spLocks/>
                        </p:cNvSpPr>
                        <p:nvPr/>
                      </p:nvSpPr>
                      <p:spPr>
                        <a:xfrm>
                          <a:off x="1785709" y="5329791"/>
                          <a:ext cx="242622"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20</a:t>
                          </a:r>
                        </a:p>
                      </p:txBody>
                    </p:sp>
                  </p:grpSp>
                  <p:grpSp>
                    <p:nvGrpSpPr>
                      <p:cNvPr id="116" name="Group 115">
                        <a:extLst>
                          <a:ext uri="{FF2B5EF4-FFF2-40B4-BE49-F238E27FC236}">
                            <a16:creationId xmlns:a16="http://schemas.microsoft.com/office/drawing/2014/main" id="{55F40C8B-EC85-B23F-C860-9271BA2B92DC}"/>
                          </a:ext>
                        </a:extLst>
                      </p:cNvPr>
                      <p:cNvGrpSpPr/>
                      <p:nvPr/>
                    </p:nvGrpSpPr>
                    <p:grpSpPr>
                      <a:xfrm>
                        <a:off x="1649453" y="3946011"/>
                        <a:ext cx="302767" cy="257369"/>
                        <a:chOff x="1779401" y="5031714"/>
                        <a:chExt cx="302767" cy="257369"/>
                      </a:xfrm>
                    </p:grpSpPr>
                    <p:cxnSp>
                      <p:nvCxnSpPr>
                        <p:cNvPr id="117" name="Straight Connector 116">
                          <a:extLst>
                            <a:ext uri="{FF2B5EF4-FFF2-40B4-BE49-F238E27FC236}">
                              <a16:creationId xmlns:a16="http://schemas.microsoft.com/office/drawing/2014/main" id="{8569B06A-5B97-5517-1348-874284BF6B2D}"/>
                            </a:ext>
                          </a:extLst>
                        </p:cNvPr>
                        <p:cNvCxnSpPr>
                          <a:cxnSpLocks/>
                        </p:cNvCxnSpPr>
                        <p:nvPr/>
                      </p:nvCxnSpPr>
                      <p:spPr>
                        <a:xfrm flipH="1" flipV="1">
                          <a:off x="2028168" y="5160398"/>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18" name="TextBox 117">
                          <a:extLst>
                            <a:ext uri="{FF2B5EF4-FFF2-40B4-BE49-F238E27FC236}">
                              <a16:creationId xmlns:a16="http://schemas.microsoft.com/office/drawing/2014/main" id="{B3874182-E4B5-3944-4BE1-FED2C19A584F}"/>
                            </a:ext>
                          </a:extLst>
                        </p:cNvPr>
                        <p:cNvSpPr txBox="1">
                          <a:spLocks/>
                        </p:cNvSpPr>
                        <p:nvPr/>
                      </p:nvSpPr>
                      <p:spPr>
                        <a:xfrm>
                          <a:off x="1779401" y="5031714"/>
                          <a:ext cx="242622"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60</a:t>
                          </a:r>
                        </a:p>
                      </p:txBody>
                    </p:sp>
                  </p:grpSp>
                </p:grpSp>
              </p:grpSp>
              <p:sp>
                <p:nvSpPr>
                  <p:cNvPr id="122" name="TextBox 121">
                    <a:extLst>
                      <a:ext uri="{FF2B5EF4-FFF2-40B4-BE49-F238E27FC236}">
                        <a16:creationId xmlns:a16="http://schemas.microsoft.com/office/drawing/2014/main" id="{1D62775B-6B2A-332F-2596-29042E8588E6}"/>
                      </a:ext>
                    </a:extLst>
                  </p:cNvPr>
                  <p:cNvSpPr txBox="1">
                    <a:spLocks/>
                  </p:cNvSpPr>
                  <p:nvPr/>
                </p:nvSpPr>
                <p:spPr>
                  <a:xfrm rot="16200000">
                    <a:off x="281969" y="4143190"/>
                    <a:ext cx="2520470"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DFS, %</a:t>
                    </a:r>
                  </a:p>
                </p:txBody>
              </p:sp>
              <p:sp>
                <p:nvSpPr>
                  <p:cNvPr id="123" name="TextBox 122">
                    <a:extLst>
                      <a:ext uri="{FF2B5EF4-FFF2-40B4-BE49-F238E27FC236}">
                        <a16:creationId xmlns:a16="http://schemas.microsoft.com/office/drawing/2014/main" id="{B371580A-8A61-68ED-4483-FB4D1CB5267C}"/>
                      </a:ext>
                    </a:extLst>
                  </p:cNvPr>
                  <p:cNvSpPr txBox="1">
                    <a:spLocks/>
                  </p:cNvSpPr>
                  <p:nvPr/>
                </p:nvSpPr>
                <p:spPr>
                  <a:xfrm>
                    <a:off x="2267919" y="5571087"/>
                    <a:ext cx="2520470"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Time, months</a:t>
                    </a:r>
                  </a:p>
                </p:txBody>
              </p:sp>
              <p:grpSp>
                <p:nvGrpSpPr>
                  <p:cNvPr id="208" name="Group 207">
                    <a:extLst>
                      <a:ext uri="{FF2B5EF4-FFF2-40B4-BE49-F238E27FC236}">
                        <a16:creationId xmlns:a16="http://schemas.microsoft.com/office/drawing/2014/main" id="{67F3ED26-DAA5-37A4-B48E-F2238C11F5E4}"/>
                      </a:ext>
                    </a:extLst>
                  </p:cNvPr>
                  <p:cNvGrpSpPr/>
                  <p:nvPr/>
                </p:nvGrpSpPr>
                <p:grpSpPr>
                  <a:xfrm>
                    <a:off x="2057982" y="3293222"/>
                    <a:ext cx="3130469" cy="1150908"/>
                    <a:chOff x="2239358" y="2000250"/>
                    <a:chExt cx="7772400" cy="2857500"/>
                  </a:xfrm>
                </p:grpSpPr>
                <p:pic>
                  <p:nvPicPr>
                    <p:cNvPr id="210" name="Graphic 209">
                      <a:extLst>
                        <a:ext uri="{FF2B5EF4-FFF2-40B4-BE49-F238E27FC236}">
                          <a16:creationId xmlns:a16="http://schemas.microsoft.com/office/drawing/2014/main" id="{F6C02A76-2727-030F-0BD5-BF0B41379149}"/>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2239360" y="2000250"/>
                      <a:ext cx="7772398" cy="2857500"/>
                    </a:xfrm>
                    <a:prstGeom prst="rect">
                      <a:avLst/>
                    </a:prstGeom>
                  </p:spPr>
                </p:pic>
                <p:pic>
                  <p:nvPicPr>
                    <p:cNvPr id="209" name="Graphic 208">
                      <a:extLst>
                        <a:ext uri="{FF2B5EF4-FFF2-40B4-BE49-F238E27FC236}">
                          <a16:creationId xmlns:a16="http://schemas.microsoft.com/office/drawing/2014/main" id="{CB667A91-B2EA-4C7A-6C2D-0192B4636997}"/>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2239358" y="2000250"/>
                      <a:ext cx="7772400" cy="2857500"/>
                    </a:xfrm>
                    <a:prstGeom prst="rect">
                      <a:avLst/>
                    </a:prstGeom>
                  </p:spPr>
                </p:pic>
              </p:grpSp>
              <p:grpSp>
                <p:nvGrpSpPr>
                  <p:cNvPr id="10" name="Group 9">
                    <a:extLst>
                      <a:ext uri="{FF2B5EF4-FFF2-40B4-BE49-F238E27FC236}">
                        <a16:creationId xmlns:a16="http://schemas.microsoft.com/office/drawing/2014/main" id="{77F9B94C-64C6-9E54-AE91-C9095A0ECA30}"/>
                      </a:ext>
                    </a:extLst>
                  </p:cNvPr>
                  <p:cNvGrpSpPr/>
                  <p:nvPr/>
                </p:nvGrpSpPr>
                <p:grpSpPr>
                  <a:xfrm>
                    <a:off x="783283" y="6047073"/>
                    <a:ext cx="216000" cy="238537"/>
                    <a:chOff x="2357611" y="4934535"/>
                    <a:chExt cx="216000" cy="238537"/>
                  </a:xfrm>
                </p:grpSpPr>
                <p:cxnSp>
                  <p:nvCxnSpPr>
                    <p:cNvPr id="20" name="Straight Connector 19">
                      <a:extLst>
                        <a:ext uri="{FF2B5EF4-FFF2-40B4-BE49-F238E27FC236}">
                          <a16:creationId xmlns:a16="http://schemas.microsoft.com/office/drawing/2014/main" id="{9E0EC5BD-3623-64B7-6EEA-FF76DC01CA0D}"/>
                        </a:ext>
                      </a:extLst>
                    </p:cNvPr>
                    <p:cNvCxnSpPr>
                      <a:cxnSpLocks/>
                    </p:cNvCxnSpPr>
                    <p:nvPr/>
                  </p:nvCxnSpPr>
                  <p:spPr>
                    <a:xfrm>
                      <a:off x="2357611" y="5173072"/>
                      <a:ext cx="216000" cy="0"/>
                    </a:xfrm>
                    <a:prstGeom prst="line">
                      <a:avLst/>
                    </a:prstGeom>
                    <a:noFill/>
                    <a:ln w="19050" cap="flat">
                      <a:solidFill>
                        <a:schemeClr val="accent1"/>
                      </a:solidFill>
                      <a:prstDash val="solid"/>
                      <a:round/>
                    </a:ln>
                    <a:effectLst/>
                    <a:sp3d/>
                  </p:spPr>
                  <p:style>
                    <a:lnRef idx="0">
                      <a:scrgbClr r="0" g="0" b="0"/>
                    </a:lnRef>
                    <a:fillRef idx="0">
                      <a:scrgbClr r="0" g="0" b="0"/>
                    </a:fillRef>
                    <a:effectRef idx="0">
                      <a:scrgbClr r="0" g="0" b="0"/>
                    </a:effectRef>
                    <a:fontRef idx="none"/>
                  </p:style>
                </p:cxnSp>
                <p:cxnSp>
                  <p:nvCxnSpPr>
                    <p:cNvPr id="21" name="Straight Connector 20">
                      <a:extLst>
                        <a:ext uri="{FF2B5EF4-FFF2-40B4-BE49-F238E27FC236}">
                          <a16:creationId xmlns:a16="http://schemas.microsoft.com/office/drawing/2014/main" id="{2692195C-0D9F-6BB7-A76F-EF5E78B10037}"/>
                        </a:ext>
                      </a:extLst>
                    </p:cNvPr>
                    <p:cNvCxnSpPr>
                      <a:cxnSpLocks/>
                    </p:cNvCxnSpPr>
                    <p:nvPr/>
                  </p:nvCxnSpPr>
                  <p:spPr>
                    <a:xfrm>
                      <a:off x="2357611" y="4934535"/>
                      <a:ext cx="216000" cy="0"/>
                    </a:xfrm>
                    <a:prstGeom prst="line">
                      <a:avLst/>
                    </a:prstGeom>
                    <a:noFill/>
                    <a:ln w="19050" cap="flat">
                      <a:solidFill>
                        <a:srgbClr val="E73E16"/>
                      </a:solidFill>
                      <a:prstDash val="solid"/>
                      <a:round/>
                    </a:ln>
                    <a:effectLst/>
                    <a:sp3d/>
                  </p:spPr>
                  <p:style>
                    <a:lnRef idx="0">
                      <a:scrgbClr r="0" g="0" b="0"/>
                    </a:lnRef>
                    <a:fillRef idx="0">
                      <a:scrgbClr r="0" g="0" b="0"/>
                    </a:fillRef>
                    <a:effectRef idx="0">
                      <a:scrgbClr r="0" g="0" b="0"/>
                    </a:effectRef>
                    <a:fontRef idx="none"/>
                  </p:style>
                </p:cxnSp>
              </p:grpSp>
            </p:grpSp>
          </p:grpSp>
          <p:sp>
            <p:nvSpPr>
              <p:cNvPr id="6" name="TextBox 5">
                <a:extLst>
                  <a:ext uri="{FF2B5EF4-FFF2-40B4-BE49-F238E27FC236}">
                    <a16:creationId xmlns:a16="http://schemas.microsoft.com/office/drawing/2014/main" id="{40BEF964-9FBF-504A-0067-43C8CD77AEFE}"/>
                  </a:ext>
                </a:extLst>
              </p:cNvPr>
              <p:cNvSpPr txBox="1">
                <a:spLocks/>
              </p:cNvSpPr>
              <p:nvPr/>
            </p:nvSpPr>
            <p:spPr>
              <a:xfrm>
                <a:off x="1864623" y="4343141"/>
                <a:ext cx="242622"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GB" sz="1200" kern="1200" dirty="0">
                    <a:solidFill>
                      <a:srgbClr val="363636"/>
                    </a:solidFill>
                    <a:latin typeface="Arial" panose="020B0604020202020204" pitchFamily="34" charset="0"/>
                    <a:cs typeface="Arial" panose="020B0604020202020204" pitchFamily="34" charset="0"/>
                  </a:rPr>
                  <a:t>4</a:t>
                </a: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a:t>
                </a:r>
              </a:p>
            </p:txBody>
          </p:sp>
        </p:grpSp>
        <p:cxnSp>
          <p:nvCxnSpPr>
            <p:cNvPr id="35" name="Straight Connector 34">
              <a:extLst>
                <a:ext uri="{FF2B5EF4-FFF2-40B4-BE49-F238E27FC236}">
                  <a16:creationId xmlns:a16="http://schemas.microsoft.com/office/drawing/2014/main" id="{6A5A350B-4D23-3085-5E2F-B9F8E71A6BDD}"/>
                </a:ext>
              </a:extLst>
            </p:cNvPr>
            <p:cNvCxnSpPr>
              <a:cxnSpLocks/>
            </p:cNvCxnSpPr>
            <p:nvPr/>
          </p:nvCxnSpPr>
          <p:spPr>
            <a:xfrm flipH="1" flipV="1">
              <a:off x="2113390" y="4471825"/>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2826950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C90731-4B45-E225-CE62-179360750C2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0E2315FF-9AE9-3A41-3F75-74896699A73C}"/>
              </a:ext>
            </a:extLst>
          </p:cNvPr>
          <p:cNvSpPr>
            <a:spLocks noGrp="1"/>
          </p:cNvSpPr>
          <p:nvPr>
            <p:ph type="title"/>
          </p:nvPr>
        </p:nvSpPr>
        <p:spPr>
          <a:xfrm>
            <a:off x="304799" y="107693"/>
            <a:ext cx="10811839" cy="939801"/>
          </a:xfrm>
        </p:spPr>
        <p:txBody>
          <a:bodyPr/>
          <a:lstStyle/>
          <a:p>
            <a:r>
              <a:rPr lang="en-US" noProof="0" dirty="0"/>
              <a:t>8000: Randomized phase III study of nivolumab after surgery and adjuvant chemotherapy in NSCLC (ECOG-ACRIN EA5142, ALCHEMIST) – Chaft JE, et al</a:t>
            </a:r>
            <a:endParaRPr lang="en-US" noProof="0" dirty="0">
              <a:latin typeface="+mn-lt"/>
            </a:endParaRPr>
          </a:p>
        </p:txBody>
      </p:sp>
      <p:sp>
        <p:nvSpPr>
          <p:cNvPr id="29" name="Content Placeholder 7">
            <a:extLst>
              <a:ext uri="{FF2B5EF4-FFF2-40B4-BE49-F238E27FC236}">
                <a16:creationId xmlns:a16="http://schemas.microsoft.com/office/drawing/2014/main" id="{96ED1EE8-322F-24F1-9166-C29AC6A67C14}"/>
              </a:ext>
            </a:extLst>
          </p:cNvPr>
          <p:cNvSpPr>
            <a:spLocks noGrp="1"/>
          </p:cNvSpPr>
          <p:nvPr>
            <p:ph idx="1"/>
          </p:nvPr>
        </p:nvSpPr>
        <p:spPr>
          <a:xfrm>
            <a:off x="304799" y="1246909"/>
            <a:ext cx="11291087" cy="5055650"/>
          </a:xfrm>
        </p:spPr>
        <p:txBody>
          <a:bodyPr/>
          <a:lstStyle/>
          <a:p>
            <a:r>
              <a:rPr lang="en-US" b="1" noProof="0" dirty="0"/>
              <a:t>Key results (cont.)</a:t>
            </a:r>
            <a:r>
              <a:rPr lang="en-US" noProof="0" dirty="0"/>
              <a:t>​</a:t>
            </a:r>
          </a:p>
          <a:p>
            <a:pPr>
              <a:spcBef>
                <a:spcPts val="30600"/>
              </a:spcBef>
            </a:pPr>
            <a:r>
              <a:rPr lang="en-US" b="1" noProof="0" dirty="0"/>
              <a:t>Conclusions</a:t>
            </a:r>
            <a:r>
              <a:rPr lang="en-US" noProof="0" dirty="0"/>
              <a:t>​</a:t>
            </a:r>
          </a:p>
          <a:p>
            <a:pPr lvl="1"/>
            <a:r>
              <a:rPr lang="en-US" noProof="0" dirty="0"/>
              <a:t>In patients​ with resected EGFR/ALK‑negative NSCLC, adjuvant nivolumab failed to show improvement in DFS or OS compared with standard of care</a:t>
            </a:r>
          </a:p>
        </p:txBody>
      </p:sp>
      <p:sp>
        <p:nvSpPr>
          <p:cNvPr id="30" name="Text Placeholder 4">
            <a:extLst>
              <a:ext uri="{FF2B5EF4-FFF2-40B4-BE49-F238E27FC236}">
                <a16:creationId xmlns:a16="http://schemas.microsoft.com/office/drawing/2014/main" id="{75800BB4-6897-9A5C-1732-CB66E281C4CA}"/>
              </a:ext>
            </a:extLst>
          </p:cNvPr>
          <p:cNvSpPr>
            <a:spLocks noGrp="1"/>
          </p:cNvSpPr>
          <p:nvPr>
            <p:ph type="body" sz="quarter" idx="11"/>
          </p:nvPr>
        </p:nvSpPr>
        <p:spPr>
          <a:xfrm>
            <a:off x="6379633" y="6521312"/>
            <a:ext cx="5507567" cy="200025"/>
          </a:xfrm>
        </p:spPr>
        <p:txBody>
          <a:bodyPr/>
          <a:lstStyle/>
          <a:p>
            <a:pPr hangingPunct="1"/>
            <a:r>
              <a:rPr lang="en-US" noProof="0" dirty="0"/>
              <a:t>Chaft JE, et al. J Clin Oncol 2026;44(suppl):</a:t>
            </a:r>
            <a:r>
              <a:rPr lang="en-US" noProof="0" dirty="0" err="1"/>
              <a:t>Abstr</a:t>
            </a:r>
            <a:r>
              <a:rPr lang="en-US" noProof="0" dirty="0"/>
              <a:t> 8000</a:t>
            </a:r>
          </a:p>
        </p:txBody>
      </p:sp>
      <p:graphicFrame>
        <p:nvGraphicFramePr>
          <p:cNvPr id="7" name="Table 6">
            <a:extLst>
              <a:ext uri="{FF2B5EF4-FFF2-40B4-BE49-F238E27FC236}">
                <a16:creationId xmlns:a16="http://schemas.microsoft.com/office/drawing/2014/main" id="{1C3E51AF-0A55-5622-1833-558F5F85C128}"/>
              </a:ext>
            </a:extLst>
          </p:cNvPr>
          <p:cNvGraphicFramePr>
            <a:graphicFrameLocks noGrp="1"/>
          </p:cNvGraphicFramePr>
          <p:nvPr>
            <p:extLst>
              <p:ext uri="{D42A27DB-BD31-4B8C-83A1-F6EECF244321}">
                <p14:modId xmlns:p14="http://schemas.microsoft.com/office/powerpoint/2010/main" val="2462179211"/>
              </p:ext>
            </p:extLst>
          </p:nvPr>
        </p:nvGraphicFramePr>
        <p:xfrm>
          <a:off x="5321416" y="1666654"/>
          <a:ext cx="6496364" cy="3823200"/>
        </p:xfrm>
        <a:graphic>
          <a:graphicData uri="http://schemas.openxmlformats.org/drawingml/2006/table">
            <a:tbl>
              <a:tblPr/>
              <a:tblGrid>
                <a:gridCol w="3020831">
                  <a:extLst>
                    <a:ext uri="{9D8B030D-6E8A-4147-A177-3AD203B41FA5}">
                      <a16:colId xmlns:a16="http://schemas.microsoft.com/office/drawing/2014/main" val="1330712028"/>
                    </a:ext>
                  </a:extLst>
                </a:gridCol>
                <a:gridCol w="1158511">
                  <a:extLst>
                    <a:ext uri="{9D8B030D-6E8A-4147-A177-3AD203B41FA5}">
                      <a16:colId xmlns:a16="http://schemas.microsoft.com/office/drawing/2014/main" val="1385832405"/>
                    </a:ext>
                  </a:extLst>
                </a:gridCol>
                <a:gridCol w="1158511">
                  <a:extLst>
                    <a:ext uri="{9D8B030D-6E8A-4147-A177-3AD203B41FA5}">
                      <a16:colId xmlns:a16="http://schemas.microsoft.com/office/drawing/2014/main" val="2544151277"/>
                    </a:ext>
                  </a:extLst>
                </a:gridCol>
                <a:gridCol w="1158511">
                  <a:extLst>
                    <a:ext uri="{9D8B030D-6E8A-4147-A177-3AD203B41FA5}">
                      <a16:colId xmlns:a16="http://schemas.microsoft.com/office/drawing/2014/main" val="1726130220"/>
                    </a:ext>
                  </a:extLst>
                </a:gridCol>
              </a:tblGrid>
              <a:tr h="0">
                <a:tc>
                  <a:txBody>
                    <a:bodyPr/>
                    <a:lstStyle/>
                    <a:p>
                      <a:pPr>
                        <a:buNone/>
                      </a:pPr>
                      <a:r>
                        <a:rPr lang="en-US" sz="1200" b="1" noProof="0" dirty="0">
                          <a:solidFill>
                            <a:schemeClr val="tx2"/>
                          </a:solidFill>
                          <a:effectLst/>
                          <a:latin typeface="+mn-lt"/>
                        </a:rPr>
                        <a:t>TRAE occurring in </a:t>
                      </a:r>
                      <a:r>
                        <a:rPr lang="en-US" sz="1200" b="1" noProof="0" dirty="0">
                          <a:solidFill>
                            <a:schemeClr val="tx2"/>
                          </a:solidFill>
                          <a:effectLst/>
                          <a:latin typeface="+mn-lt"/>
                          <a:cs typeface="Arial" panose="020B0604020202020204" pitchFamily="34" charset="0"/>
                        </a:rPr>
                        <a:t>≥1 of patients</a:t>
                      </a:r>
                      <a:r>
                        <a:rPr lang="en-US" sz="1200" b="1" noProof="0" dirty="0">
                          <a:solidFill>
                            <a:schemeClr val="tx2"/>
                          </a:solidFill>
                          <a:effectLst/>
                          <a:latin typeface="+mn-lt"/>
                        </a:rPr>
                        <a:t>, n (%)</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chemeClr val="tx2"/>
                          </a:solidFill>
                          <a:effectLst/>
                          <a:latin typeface="+mn-lt"/>
                        </a:rPr>
                        <a:t>Grade 3</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chemeClr val="tx2"/>
                          </a:solidFill>
                          <a:effectLst/>
                          <a:latin typeface="+mn-lt"/>
                        </a:rPr>
                        <a:t>Grade 4</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chemeClr val="tx2"/>
                          </a:solidFill>
                          <a:effectLst/>
                          <a:latin typeface="+mn-lt"/>
                        </a:rPr>
                        <a:t>Grade 5</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1707915430"/>
                  </a:ext>
                </a:extLst>
              </a:tr>
              <a:tr h="0">
                <a:tc>
                  <a:txBody>
                    <a:bodyPr/>
                    <a:lstStyle/>
                    <a:p>
                      <a:pPr>
                        <a:buNone/>
                      </a:pPr>
                      <a:r>
                        <a:rPr lang="en-US" sz="1200" noProof="0" dirty="0">
                          <a:effectLst/>
                          <a:latin typeface="+mn-lt"/>
                        </a:rPr>
                        <a:t>Lymphocyte count decreased</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5 (1)</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208068586"/>
                  </a:ext>
                </a:extLst>
              </a:tr>
              <a:tr h="0">
                <a:tc>
                  <a:txBody>
                    <a:bodyPr/>
                    <a:lstStyle/>
                    <a:p>
                      <a:pPr>
                        <a:buNone/>
                      </a:pPr>
                      <a:r>
                        <a:rPr lang="en-US" sz="1200" noProof="0" dirty="0">
                          <a:effectLst/>
                          <a:latin typeface="+mn-lt"/>
                        </a:rPr>
                        <a:t>Dyspnea</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8 (2)</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72347489"/>
                  </a:ext>
                </a:extLst>
              </a:tr>
              <a:tr h="0">
                <a:tc>
                  <a:txBody>
                    <a:bodyPr/>
                    <a:lstStyle/>
                    <a:p>
                      <a:pPr>
                        <a:buNone/>
                      </a:pPr>
                      <a:r>
                        <a:rPr lang="en-US" sz="1200" noProof="0" dirty="0">
                          <a:effectLst/>
                          <a:latin typeface="+mn-lt"/>
                        </a:rPr>
                        <a:t>Hypoxia</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5 (1)</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 (&lt;1)</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528581358"/>
                  </a:ext>
                </a:extLst>
              </a:tr>
              <a:tr h="0">
                <a:tc>
                  <a:txBody>
                    <a:bodyPr/>
                    <a:lstStyle/>
                    <a:p>
                      <a:pPr>
                        <a:buNone/>
                      </a:pPr>
                      <a:r>
                        <a:rPr lang="en-US" sz="1200" noProof="0" dirty="0">
                          <a:effectLst/>
                          <a:latin typeface="+mn-lt"/>
                        </a:rPr>
                        <a:t>Pneumonitis</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15 (3)</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 (&lt;1)</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 (&lt;1)</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964715482"/>
                  </a:ext>
                </a:extLst>
              </a:tr>
              <a:tr h="0">
                <a:tc>
                  <a:txBody>
                    <a:bodyPr/>
                    <a:lstStyle/>
                    <a:p>
                      <a:pPr>
                        <a:buNone/>
                      </a:pPr>
                      <a:r>
                        <a:rPr lang="en-US" sz="1200" noProof="0" dirty="0">
                          <a:effectLst/>
                          <a:latin typeface="+mn-lt"/>
                        </a:rPr>
                        <a:t>Colitis/proctitis</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4 (1)</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 (&lt;1)</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1638347"/>
                  </a:ext>
                </a:extLst>
              </a:tr>
              <a:tr h="0">
                <a:tc>
                  <a:txBody>
                    <a:bodyPr/>
                    <a:lstStyle/>
                    <a:p>
                      <a:pPr>
                        <a:buNone/>
                      </a:pPr>
                      <a:r>
                        <a:rPr lang="en-US" sz="1200" noProof="0" dirty="0">
                          <a:effectLst/>
                          <a:latin typeface="+mn-lt"/>
                        </a:rPr>
                        <a:t>Diarrhea</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11 (2)</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839240954"/>
                  </a:ext>
                </a:extLst>
              </a:tr>
              <a:tr h="0">
                <a:tc>
                  <a:txBody>
                    <a:bodyPr/>
                    <a:lstStyle/>
                    <a:p>
                      <a:pPr>
                        <a:buNone/>
                      </a:pPr>
                      <a:r>
                        <a:rPr lang="en-US" sz="1200" noProof="0" dirty="0">
                          <a:effectLst/>
                          <a:latin typeface="+mn-lt"/>
                        </a:rPr>
                        <a:t>AST increased</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7 (2)</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033679583"/>
                  </a:ext>
                </a:extLst>
              </a:tr>
              <a:tr h="0">
                <a:tc>
                  <a:txBody>
                    <a:bodyPr/>
                    <a:lstStyle/>
                    <a:p>
                      <a:pPr>
                        <a:buNone/>
                      </a:pPr>
                      <a:r>
                        <a:rPr lang="en-US" sz="1200" noProof="0" dirty="0">
                          <a:effectLst/>
                          <a:latin typeface="+mn-lt"/>
                        </a:rPr>
                        <a:t>Lung infection</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5 (1)</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928288660"/>
                  </a:ext>
                </a:extLst>
              </a:tr>
              <a:tr h="0">
                <a:tc>
                  <a:txBody>
                    <a:bodyPr/>
                    <a:lstStyle/>
                    <a:p>
                      <a:pPr>
                        <a:buNone/>
                      </a:pPr>
                      <a:r>
                        <a:rPr lang="en-US" sz="1200" noProof="0" dirty="0">
                          <a:effectLst/>
                          <a:latin typeface="+mn-lt"/>
                        </a:rPr>
                        <a:t>Maculopapular rash</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9 (2)</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779265364"/>
                  </a:ext>
                </a:extLst>
              </a:tr>
              <a:tr h="0">
                <a:tc>
                  <a:txBody>
                    <a:bodyPr/>
                    <a:lstStyle/>
                    <a:p>
                      <a:pPr>
                        <a:buNone/>
                      </a:pPr>
                      <a:r>
                        <a:rPr lang="en-US" sz="1200" noProof="0" dirty="0">
                          <a:effectLst/>
                          <a:latin typeface="+mn-lt"/>
                        </a:rPr>
                        <a:t>Pruritus</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4 (1)</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856704611"/>
                  </a:ext>
                </a:extLst>
              </a:tr>
              <a:tr h="0">
                <a:tc>
                  <a:txBody>
                    <a:bodyPr/>
                    <a:lstStyle/>
                    <a:p>
                      <a:pPr>
                        <a:buNone/>
                      </a:pPr>
                      <a:r>
                        <a:rPr lang="en-US" sz="1200" noProof="0" dirty="0">
                          <a:effectLst/>
                          <a:latin typeface="+mn-lt"/>
                        </a:rPr>
                        <a:t>Hypertension</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4 (1)</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394507018"/>
                  </a:ext>
                </a:extLst>
              </a:tr>
              <a:tr h="0">
                <a:tc>
                  <a:txBody>
                    <a:bodyPr/>
                    <a:lstStyle/>
                    <a:p>
                      <a:pPr>
                        <a:buNone/>
                      </a:pPr>
                      <a:r>
                        <a:rPr lang="en-US" sz="1200" noProof="0" dirty="0">
                          <a:effectLst/>
                          <a:latin typeface="+mn-lt"/>
                        </a:rPr>
                        <a:t>Adrenal insufficiency</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6 (1)</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 (&lt;1)</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976312869"/>
                  </a:ext>
                </a:extLst>
              </a:tr>
              <a:tr h="0">
                <a:tc>
                  <a:txBody>
                    <a:bodyPr/>
                    <a:lstStyle/>
                    <a:p>
                      <a:pPr>
                        <a:buNone/>
                      </a:pPr>
                      <a:r>
                        <a:rPr lang="en-US" sz="1200" noProof="0" dirty="0">
                          <a:effectLst/>
                          <a:latin typeface="+mn-lt"/>
                        </a:rPr>
                        <a:t>Fatigue</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7 (2)</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823165142"/>
                  </a:ext>
                </a:extLst>
              </a:tr>
              <a:tr h="0">
                <a:tc>
                  <a:txBody>
                    <a:bodyPr/>
                    <a:lstStyle/>
                    <a:p>
                      <a:pPr>
                        <a:buNone/>
                      </a:pPr>
                      <a:r>
                        <a:rPr lang="en-US" sz="1200" noProof="0" dirty="0">
                          <a:effectLst/>
                          <a:latin typeface="+mn-lt"/>
                        </a:rPr>
                        <a:t>Hyponatremia</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5 (1)</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2 (&lt;1)</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148997070"/>
                  </a:ext>
                </a:extLst>
              </a:tr>
            </a:tbl>
          </a:graphicData>
        </a:graphic>
      </p:graphicFrame>
      <p:graphicFrame>
        <p:nvGraphicFramePr>
          <p:cNvPr id="2" name="Table 1">
            <a:extLst>
              <a:ext uri="{FF2B5EF4-FFF2-40B4-BE49-F238E27FC236}">
                <a16:creationId xmlns:a16="http://schemas.microsoft.com/office/drawing/2014/main" id="{C1761B82-2B48-3273-EE37-216966C1524D}"/>
              </a:ext>
            </a:extLst>
          </p:cNvPr>
          <p:cNvGraphicFramePr>
            <a:graphicFrameLocks noGrp="1"/>
          </p:cNvGraphicFramePr>
          <p:nvPr>
            <p:extLst>
              <p:ext uri="{D42A27DB-BD31-4B8C-83A1-F6EECF244321}">
                <p14:modId xmlns:p14="http://schemas.microsoft.com/office/powerpoint/2010/main" val="600372536"/>
              </p:ext>
            </p:extLst>
          </p:nvPr>
        </p:nvGraphicFramePr>
        <p:xfrm>
          <a:off x="374220" y="1666654"/>
          <a:ext cx="4343391" cy="1274400"/>
        </p:xfrm>
        <a:graphic>
          <a:graphicData uri="http://schemas.openxmlformats.org/drawingml/2006/table">
            <a:tbl>
              <a:tblPr firstRow="1" bandRow="1">
                <a:tableStyleId>{69012ECD-51FC-41F1-AA8D-1B2483CD663E}</a:tableStyleId>
              </a:tblPr>
              <a:tblGrid>
                <a:gridCol w="1588625">
                  <a:extLst>
                    <a:ext uri="{9D8B030D-6E8A-4147-A177-3AD203B41FA5}">
                      <a16:colId xmlns:a16="http://schemas.microsoft.com/office/drawing/2014/main" val="2828410787"/>
                    </a:ext>
                  </a:extLst>
                </a:gridCol>
                <a:gridCol w="1274228">
                  <a:extLst>
                    <a:ext uri="{9D8B030D-6E8A-4147-A177-3AD203B41FA5}">
                      <a16:colId xmlns:a16="http://schemas.microsoft.com/office/drawing/2014/main" val="2235015851"/>
                    </a:ext>
                  </a:extLst>
                </a:gridCol>
                <a:gridCol w="1480538">
                  <a:extLst>
                    <a:ext uri="{9D8B030D-6E8A-4147-A177-3AD203B41FA5}">
                      <a16:colId xmlns:a16="http://schemas.microsoft.com/office/drawing/2014/main" val="3509603340"/>
                    </a:ext>
                  </a:extLst>
                </a:gridCol>
              </a:tblGrid>
              <a:tr h="133590">
                <a:tc>
                  <a:txBody>
                    <a:bodyPr/>
                    <a:lstStyle/>
                    <a:p>
                      <a:r>
                        <a:rPr lang="en-US" sz="1200" noProof="0" dirty="0">
                          <a:solidFill>
                            <a:schemeClr val="tx2"/>
                          </a:solidFill>
                          <a:latin typeface="+mn-lt"/>
                        </a:rPr>
                        <a:t>Overall survival</a:t>
                      </a:r>
                    </a:p>
                  </a:txBody>
                  <a:tcPr marL="72000" marR="72000" marT="36000" marB="36000" anchor="ctr"/>
                </a:tc>
                <a:tc>
                  <a:txBody>
                    <a:bodyPr/>
                    <a:lstStyle/>
                    <a:p>
                      <a:pPr algn="ctr"/>
                      <a:r>
                        <a:rPr lang="en-US" sz="1200" noProof="0" dirty="0">
                          <a:solidFill>
                            <a:schemeClr val="tx2"/>
                          </a:solidFill>
                          <a:latin typeface="+mn-lt"/>
                        </a:rPr>
                        <a:t>Nivolumab</a:t>
                      </a:r>
                    </a:p>
                  </a:txBody>
                  <a:tcPr marL="72000" marR="72000" marT="36000" marB="36000" anchor="ctr"/>
                </a:tc>
                <a:tc>
                  <a:txBody>
                    <a:bodyPr/>
                    <a:lstStyle/>
                    <a:p>
                      <a:pPr algn="ctr"/>
                      <a:r>
                        <a:rPr lang="en-US" sz="1200" noProof="0" dirty="0">
                          <a:solidFill>
                            <a:schemeClr val="tx2"/>
                          </a:solidFill>
                          <a:latin typeface="+mn-lt"/>
                        </a:rPr>
                        <a:t>SoC</a:t>
                      </a:r>
                    </a:p>
                  </a:txBody>
                  <a:tcPr marL="72000" marR="72000" marT="36000" marB="36000" anchor="ctr"/>
                </a:tc>
                <a:extLst>
                  <a:ext uri="{0D108BD9-81ED-4DB2-BD59-A6C34878D82A}">
                    <a16:rowId xmlns:a16="http://schemas.microsoft.com/office/drawing/2014/main" val="1170812184"/>
                  </a:ext>
                </a:extLst>
              </a:tr>
              <a:tr h="133590">
                <a:tc>
                  <a:txBody>
                    <a:bodyPr/>
                    <a:lstStyle/>
                    <a:p>
                      <a:r>
                        <a:rPr lang="en-US" sz="1200" noProof="0" dirty="0">
                          <a:solidFill>
                            <a:srgbClr val="000000"/>
                          </a:solidFill>
                          <a:latin typeface="+mn-lt"/>
                        </a:rPr>
                        <a:t>ITT, n</a:t>
                      </a: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kern="1200" noProof="0" dirty="0">
                          <a:solidFill>
                            <a:srgbClr val="000000"/>
                          </a:solidFill>
                          <a:latin typeface="+mn-lt"/>
                          <a:ea typeface="+mn-ea"/>
                          <a:cs typeface="+mn-cs"/>
                        </a:rPr>
                        <a:t>466</a:t>
                      </a:r>
                    </a:p>
                  </a:txBody>
                  <a:tcPr marL="72000" marR="72000" marT="36000" marB="36000" anchor="ctr">
                    <a:solidFill>
                      <a:schemeClr val="tx2"/>
                    </a:solidFill>
                  </a:tcPr>
                </a:tc>
                <a:tc>
                  <a:txBody>
                    <a:bodyPr/>
                    <a:lstStyle/>
                    <a:p>
                      <a:pPr algn="ctr"/>
                      <a:r>
                        <a:rPr lang="en-US" sz="1200" kern="1200" noProof="0" dirty="0">
                          <a:solidFill>
                            <a:srgbClr val="000000"/>
                          </a:solidFill>
                          <a:latin typeface="+mn-lt"/>
                          <a:ea typeface="+mn-ea"/>
                          <a:cs typeface="+mn-cs"/>
                        </a:rPr>
                        <a:t>469</a:t>
                      </a:r>
                    </a:p>
                  </a:txBody>
                  <a:tcPr marL="72000" marR="72000" marT="36000" marB="36000" anchor="ctr">
                    <a:solidFill>
                      <a:schemeClr val="tx2"/>
                    </a:solidFill>
                  </a:tcPr>
                </a:tc>
                <a:extLst>
                  <a:ext uri="{0D108BD9-81ED-4DB2-BD59-A6C34878D82A}">
                    <a16:rowId xmlns:a16="http://schemas.microsoft.com/office/drawing/2014/main" val="2908888201"/>
                  </a:ext>
                </a:extLst>
              </a:tr>
              <a:tr h="227043">
                <a:tc>
                  <a:txBody>
                    <a:bodyPr/>
                    <a:lstStyle/>
                    <a:p>
                      <a:pPr marL="92075" marR="0" lvl="0" indent="0" algn="l" defTabSz="914400" rtl="0" eaLnBrk="1" fontAlgn="auto" latinLnBrk="0" hangingPunct="1">
                        <a:lnSpc>
                          <a:spcPct val="100000"/>
                        </a:lnSpc>
                        <a:spcBef>
                          <a:spcPts val="0"/>
                        </a:spcBef>
                        <a:spcAft>
                          <a:spcPts val="0"/>
                        </a:spcAft>
                        <a:buClrTx/>
                        <a:buSzTx/>
                        <a:buFontTx/>
                        <a:buNone/>
                        <a:tabLst/>
                        <a:defRPr/>
                      </a:pPr>
                      <a:r>
                        <a:rPr lang="en-US" sz="1200" noProof="0" dirty="0">
                          <a:solidFill>
                            <a:srgbClr val="000000"/>
                          </a:solidFill>
                          <a:latin typeface="+mn-lt"/>
                        </a:rPr>
                        <a:t>HR (95%CI)</a:t>
                      </a:r>
                    </a:p>
                  </a:txBody>
                  <a:tcPr marL="72000" marR="72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kern="1200" noProof="0" dirty="0">
                          <a:solidFill>
                            <a:srgbClr val="000000"/>
                          </a:solidFill>
                          <a:latin typeface="+mn-lt"/>
                          <a:ea typeface="+mn-ea"/>
                          <a:cs typeface="+mn-cs"/>
                        </a:rPr>
                        <a:t>1.02 (0.82, 1.26)</a:t>
                      </a:r>
                    </a:p>
                  </a:txBody>
                  <a:tcPr marL="72000" marR="72000" marT="36000" marB="36000" anchor="ctr">
                    <a:solidFill>
                      <a:schemeClr val="tx2"/>
                    </a:solidFill>
                  </a:tcPr>
                </a:tc>
                <a:tc hMerge="1">
                  <a:txBody>
                    <a:bodyPr/>
                    <a:lstStyle/>
                    <a:p>
                      <a:pPr algn="ctr"/>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r h="22704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noProof="0" dirty="0">
                          <a:solidFill>
                            <a:srgbClr val="000000"/>
                          </a:solidFill>
                          <a:latin typeface="+mn-lt"/>
                        </a:rPr>
                        <a:t>PD-L1 </a:t>
                      </a:r>
                      <a:r>
                        <a:rPr lang="en-US" sz="1200" noProof="0" dirty="0">
                          <a:solidFill>
                            <a:srgbClr val="000000"/>
                          </a:solidFill>
                          <a:latin typeface="+mn-lt"/>
                          <a:cs typeface="Arial" panose="020B0604020202020204" pitchFamily="34" charset="0"/>
                        </a:rPr>
                        <a:t>≥</a:t>
                      </a:r>
                      <a:r>
                        <a:rPr lang="en-US" sz="1200" noProof="0" dirty="0">
                          <a:solidFill>
                            <a:srgbClr val="000000"/>
                          </a:solidFill>
                          <a:latin typeface="+mn-lt"/>
                        </a:rPr>
                        <a:t>50%</a:t>
                      </a: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kern="1200" noProof="0" dirty="0">
                          <a:solidFill>
                            <a:srgbClr val="000000"/>
                          </a:solidFill>
                          <a:latin typeface="+mn-lt"/>
                          <a:ea typeface="+mn-ea"/>
                          <a:cs typeface="+mn-cs"/>
                        </a:rPr>
                        <a:t>136</a:t>
                      </a:r>
                    </a:p>
                  </a:txBody>
                  <a:tcPr marL="72000" marR="72000" marT="36000" marB="36000" anchor="ctr">
                    <a:solidFill>
                      <a:schemeClr val="tx2"/>
                    </a:solidFill>
                  </a:tcPr>
                </a:tc>
                <a:tc>
                  <a:txBody>
                    <a:bodyPr/>
                    <a:lstStyle/>
                    <a:p>
                      <a:pPr algn="ctr"/>
                      <a:r>
                        <a:rPr lang="en-GB" sz="1200" dirty="0">
                          <a:latin typeface="+mn-lt"/>
                        </a:rPr>
                        <a:t>137</a:t>
                      </a:r>
                    </a:p>
                  </a:txBody>
                  <a:tcPr marL="72000" marR="72000" marT="36000" marB="36000" anchor="ctr">
                    <a:solidFill>
                      <a:schemeClr val="tx2"/>
                    </a:solidFill>
                  </a:tcPr>
                </a:tc>
                <a:extLst>
                  <a:ext uri="{0D108BD9-81ED-4DB2-BD59-A6C34878D82A}">
                    <a16:rowId xmlns:a16="http://schemas.microsoft.com/office/drawing/2014/main" val="676742546"/>
                  </a:ext>
                </a:extLst>
              </a:tr>
              <a:tr h="227043">
                <a:tc>
                  <a:txBody>
                    <a:bodyPr/>
                    <a:lstStyle/>
                    <a:p>
                      <a:pPr marL="92075" marR="0" lvl="0" indent="0" algn="l" defTabSz="914400" rtl="0" eaLnBrk="1" fontAlgn="auto" latinLnBrk="0" hangingPunct="1">
                        <a:lnSpc>
                          <a:spcPct val="100000"/>
                        </a:lnSpc>
                        <a:spcBef>
                          <a:spcPts val="0"/>
                        </a:spcBef>
                        <a:spcAft>
                          <a:spcPts val="0"/>
                        </a:spcAft>
                        <a:buClrTx/>
                        <a:buSzTx/>
                        <a:buFontTx/>
                        <a:buNone/>
                        <a:tabLst/>
                        <a:defRPr/>
                      </a:pPr>
                      <a:r>
                        <a:rPr lang="en-US" sz="1200" noProof="0" dirty="0">
                          <a:solidFill>
                            <a:srgbClr val="000000"/>
                          </a:solidFill>
                          <a:latin typeface="+mn-lt"/>
                        </a:rPr>
                        <a:t>HR (95%CI)</a:t>
                      </a:r>
                    </a:p>
                  </a:txBody>
                  <a:tcPr marL="72000" marR="72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kern="1200" noProof="0" dirty="0">
                          <a:solidFill>
                            <a:srgbClr val="000000"/>
                          </a:solidFill>
                          <a:latin typeface="+mn-lt"/>
                          <a:ea typeface="+mn-ea"/>
                          <a:cs typeface="+mn-cs"/>
                        </a:rPr>
                        <a:t>0.82 (0.53, 1.28)</a:t>
                      </a:r>
                    </a:p>
                  </a:txBody>
                  <a:tcPr marL="72000" marR="72000" marT="36000" marB="36000" anchor="ctr">
                    <a:solidFill>
                      <a:schemeClr val="tx2"/>
                    </a:solidFill>
                  </a:tcPr>
                </a:tc>
                <a:tc hMerge="1">
                  <a:txBody>
                    <a:bodyPr/>
                    <a:lstStyle/>
                    <a:p>
                      <a:endParaRPr lang="en-GB"/>
                    </a:p>
                  </a:txBody>
                  <a:tcPr/>
                </a:tc>
                <a:extLst>
                  <a:ext uri="{0D108BD9-81ED-4DB2-BD59-A6C34878D82A}">
                    <a16:rowId xmlns:a16="http://schemas.microsoft.com/office/drawing/2014/main" val="1904109291"/>
                  </a:ext>
                </a:extLst>
              </a:tr>
            </a:tbl>
          </a:graphicData>
        </a:graphic>
      </p:graphicFrame>
    </p:spTree>
    <p:extLst>
      <p:ext uri="{BB962C8B-B14F-4D97-AF65-F5344CB8AC3E}">
        <p14:creationId xmlns:p14="http://schemas.microsoft.com/office/powerpoint/2010/main" val="2774909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DCC59D-8CFA-0F30-FE78-363BFB9CE6A1}"/>
            </a:ext>
          </a:extLst>
        </p:cNvPr>
        <p:cNvGrpSpPr/>
        <p:nvPr/>
      </p:nvGrpSpPr>
      <p:grpSpPr>
        <a:xfrm>
          <a:off x="0" y="0"/>
          <a:ext cx="0" cy="0"/>
          <a:chOff x="0" y="0"/>
          <a:chExt cx="0" cy="0"/>
        </a:xfrm>
      </p:grpSpPr>
      <p:sp>
        <p:nvSpPr>
          <p:cNvPr id="18" name="Text Placeholder 17">
            <a:extLst>
              <a:ext uri="{FF2B5EF4-FFF2-40B4-BE49-F238E27FC236}">
                <a16:creationId xmlns:a16="http://schemas.microsoft.com/office/drawing/2014/main" id="{615EE46C-EE2D-E7D1-0FC9-072CC13B28C9}"/>
              </a:ext>
            </a:extLst>
          </p:cNvPr>
          <p:cNvSpPr>
            <a:spLocks noGrp="1"/>
          </p:cNvSpPr>
          <p:nvPr>
            <p:ph type="body" sz="quarter" idx="10"/>
          </p:nvPr>
        </p:nvSpPr>
        <p:spPr/>
        <p:txBody>
          <a:bodyPr/>
          <a:lstStyle/>
          <a:p>
            <a:r>
              <a:rPr lang="en-GB" dirty="0"/>
              <a:t>*IHC, FISH or NGS.</a:t>
            </a:r>
          </a:p>
        </p:txBody>
      </p:sp>
      <p:sp>
        <p:nvSpPr>
          <p:cNvPr id="23" name="Title 1">
            <a:extLst>
              <a:ext uri="{FF2B5EF4-FFF2-40B4-BE49-F238E27FC236}">
                <a16:creationId xmlns:a16="http://schemas.microsoft.com/office/drawing/2014/main" id="{01C80AA1-0943-F640-582A-9C8BF073E04E}"/>
              </a:ext>
            </a:extLst>
          </p:cNvPr>
          <p:cNvSpPr>
            <a:spLocks noGrp="1"/>
          </p:cNvSpPr>
          <p:nvPr>
            <p:ph type="title"/>
          </p:nvPr>
        </p:nvSpPr>
        <p:spPr>
          <a:xfrm>
            <a:off x="304800" y="107950"/>
            <a:ext cx="11033760" cy="939800"/>
          </a:xfrm>
        </p:spPr>
        <p:txBody>
          <a:bodyPr/>
          <a:lstStyle/>
          <a:p>
            <a:r>
              <a:rPr lang="en-US" noProof="0" dirty="0">
                <a:latin typeface="+mn-lt"/>
              </a:rPr>
              <a:t>8002: Neoadjuvant </a:t>
            </a:r>
            <a:r>
              <a:rPr lang="en-US" noProof="0" dirty="0" err="1">
                <a:latin typeface="+mn-lt"/>
              </a:rPr>
              <a:t>lorlatinib</a:t>
            </a:r>
            <a:r>
              <a:rPr lang="en-US" noProof="0" dirty="0">
                <a:latin typeface="+mn-lt"/>
              </a:rPr>
              <a:t> in stage III NSCLC harboring ALK fusion: A phase 2 multicenter study (LORIN) – Zhang C, et al</a:t>
            </a:r>
          </a:p>
        </p:txBody>
      </p:sp>
      <p:sp>
        <p:nvSpPr>
          <p:cNvPr id="24" name="Content Placeholder 7">
            <a:extLst>
              <a:ext uri="{FF2B5EF4-FFF2-40B4-BE49-F238E27FC236}">
                <a16:creationId xmlns:a16="http://schemas.microsoft.com/office/drawing/2014/main" id="{AD12597A-2CB2-0D90-EE54-421B592B5CAD}"/>
              </a:ext>
            </a:extLst>
          </p:cNvPr>
          <p:cNvSpPr>
            <a:spLocks noGrp="1"/>
          </p:cNvSpPr>
          <p:nvPr>
            <p:ph idx="1"/>
          </p:nvPr>
        </p:nvSpPr>
        <p:spPr>
          <a:xfrm>
            <a:off x="304799" y="1246909"/>
            <a:ext cx="11226351" cy="5055650"/>
          </a:xfrm>
        </p:spPr>
        <p:txBody>
          <a:bodyPr/>
          <a:lstStyle/>
          <a:p>
            <a:r>
              <a:rPr lang="en-US" b="1" noProof="0" dirty="0"/>
              <a:t>Study objective</a:t>
            </a:r>
          </a:p>
          <a:p>
            <a:pPr lvl="1"/>
            <a:r>
              <a:rPr lang="en-US" noProof="0" dirty="0"/>
              <a:t>To evaluate the efficacy and safety of neoadjuvant lorlatinib in patients with stage III ALK fusion-positive NSCLC</a:t>
            </a:r>
          </a:p>
        </p:txBody>
      </p:sp>
      <p:sp>
        <p:nvSpPr>
          <p:cNvPr id="25" name="Text Placeholder 4">
            <a:extLst>
              <a:ext uri="{FF2B5EF4-FFF2-40B4-BE49-F238E27FC236}">
                <a16:creationId xmlns:a16="http://schemas.microsoft.com/office/drawing/2014/main" id="{9D413B20-2564-4BBB-B10E-426AC655F1AA}"/>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r"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200" b="0" i="0" u="none" strike="noStrike" kern="0" cap="none" spc="0" normalizeH="0" baseline="0" noProof="0" dirty="0">
                <a:ln>
                  <a:noFill/>
                </a:ln>
                <a:solidFill>
                  <a:srgbClr val="363636"/>
                </a:solidFill>
                <a:effectLst/>
                <a:uLnTx/>
                <a:uFillTx/>
                <a:latin typeface="Arial" panose="020B0604020202020204"/>
                <a:ea typeface="+mn-ea"/>
                <a:cs typeface="+mn-cs"/>
                <a:sym typeface="Calibri"/>
              </a:rPr>
              <a:t>Zhang C, et al. J Clin Oncol 2026;44(suppl):</a:t>
            </a:r>
            <a:r>
              <a:rPr kumimoji="0" lang="en-US" sz="1200" b="0" i="0" u="none" strike="noStrike" kern="0" cap="none" spc="0" normalizeH="0" baseline="0" noProof="0" dirty="0" err="1">
                <a:ln>
                  <a:noFill/>
                </a:ln>
                <a:solidFill>
                  <a:srgbClr val="363636"/>
                </a:solidFill>
                <a:effectLst/>
                <a:uLnTx/>
                <a:uFillTx/>
                <a:latin typeface="Arial" panose="020B0604020202020204"/>
                <a:ea typeface="+mn-ea"/>
                <a:cs typeface="+mn-cs"/>
                <a:sym typeface="Calibri"/>
              </a:rPr>
              <a:t>Abstr</a:t>
            </a:r>
            <a:r>
              <a:rPr kumimoji="0" lang="en-US" sz="1200" b="0" i="0" u="none" strike="noStrike" kern="0" cap="none" spc="0" normalizeH="0" baseline="0" noProof="0" dirty="0">
                <a:ln>
                  <a:noFill/>
                </a:ln>
                <a:solidFill>
                  <a:srgbClr val="363636"/>
                </a:solidFill>
                <a:effectLst/>
                <a:uLnTx/>
                <a:uFillTx/>
                <a:latin typeface="Arial" panose="020B0604020202020204"/>
                <a:ea typeface="+mn-ea"/>
                <a:cs typeface="+mn-cs"/>
                <a:sym typeface="Calibri"/>
              </a:rPr>
              <a:t> 8002</a:t>
            </a:r>
          </a:p>
        </p:txBody>
      </p:sp>
      <p:sp>
        <p:nvSpPr>
          <p:cNvPr id="26" name="TextBox 25">
            <a:extLst>
              <a:ext uri="{FF2B5EF4-FFF2-40B4-BE49-F238E27FC236}">
                <a16:creationId xmlns:a16="http://schemas.microsoft.com/office/drawing/2014/main" id="{4D63C7B2-C32E-F758-52E6-557BECB4AFBC}"/>
              </a:ext>
            </a:extLst>
          </p:cNvPr>
          <p:cNvSpPr txBox="1">
            <a:spLocks noChangeArrowheads="1"/>
          </p:cNvSpPr>
          <p:nvPr/>
        </p:nvSpPr>
        <p:spPr bwMode="auto">
          <a:xfrm>
            <a:off x="2026401" y="490147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Primary endpoint</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kumimoji="0" lang="en-US" sz="1600" b="0" i="0" u="none" strike="noStrike" kern="1200" cap="none" spc="0" normalizeH="0" baseline="0" noProof="0" dirty="0" err="1">
                <a:ln>
                  <a:noFill/>
                </a:ln>
                <a:solidFill>
                  <a:srgbClr val="363636"/>
                </a:solidFill>
                <a:effectLst/>
                <a:uLnTx/>
                <a:uFillTx/>
                <a:latin typeface="Arial" panose="020B0604020202020204"/>
                <a:ea typeface="+mn-ea"/>
                <a:cs typeface="Arial"/>
                <a:sym typeface="Helvetica"/>
              </a:rPr>
              <a:t>pCR</a:t>
            </a:r>
            <a:r>
              <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 (IASLC)</a:t>
            </a:r>
          </a:p>
        </p:txBody>
      </p:sp>
      <p:sp>
        <p:nvSpPr>
          <p:cNvPr id="27" name="Content Placeholder 26">
            <a:extLst>
              <a:ext uri="{FF2B5EF4-FFF2-40B4-BE49-F238E27FC236}">
                <a16:creationId xmlns:a16="http://schemas.microsoft.com/office/drawing/2014/main" id="{BDACE33E-C723-4383-51AE-A867C7A89A8C}"/>
              </a:ext>
            </a:extLst>
          </p:cNvPr>
          <p:cNvSpPr txBox="1">
            <a:spLocks/>
          </p:cNvSpPr>
          <p:nvPr/>
        </p:nvSpPr>
        <p:spPr>
          <a:xfrm>
            <a:off x="6269105" y="4901478"/>
            <a:ext cx="4808403" cy="709613"/>
          </a:xfrm>
          <a:prstGeom prst="rect">
            <a:avLst/>
          </a:prstGeom>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en-US" sz="1600" kern="1200" noProof="0" dirty="0">
                <a:solidFill>
                  <a:srgbClr val="363636"/>
                </a:solidFill>
                <a:latin typeface="Arial" panose="020B0604020202020204"/>
                <a:cs typeface="Arial"/>
              </a:rPr>
              <a:t>MPR (IASLC), ORR, EFS, OS, safety</a:t>
            </a: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cxnSp>
        <p:nvCxnSpPr>
          <p:cNvPr id="29" name="AutoShape 19">
            <a:extLst>
              <a:ext uri="{FF2B5EF4-FFF2-40B4-BE49-F238E27FC236}">
                <a16:creationId xmlns:a16="http://schemas.microsoft.com/office/drawing/2014/main" id="{90EBF35A-0EBA-8760-6F15-2603F1D25178}"/>
              </a:ext>
            </a:extLst>
          </p:cNvPr>
          <p:cNvCxnSpPr>
            <a:cxnSpLocks noChangeShapeType="1"/>
            <a:stCxn id="30" idx="3"/>
            <a:endCxn id="31" idx="1"/>
          </p:cNvCxnSpPr>
          <p:nvPr/>
        </p:nvCxnSpPr>
        <p:spPr bwMode="auto">
          <a:xfrm>
            <a:off x="3662269" y="3579010"/>
            <a:ext cx="317338" cy="0"/>
          </a:xfrm>
          <a:prstGeom prst="straightConnector1">
            <a:avLst/>
          </a:prstGeom>
          <a:noFill/>
          <a:ln w="38100">
            <a:solidFill>
              <a:schemeClr val="bg1"/>
            </a:solidFill>
            <a:round/>
            <a:headEnd type="none" w="med" len="med"/>
            <a:tailEnd type="triangle" w="med" len="med"/>
          </a:ln>
        </p:spPr>
      </p:cxnSp>
      <p:sp>
        <p:nvSpPr>
          <p:cNvPr id="30" name="AutoShape 9">
            <a:extLst>
              <a:ext uri="{FF2B5EF4-FFF2-40B4-BE49-F238E27FC236}">
                <a16:creationId xmlns:a16="http://schemas.microsoft.com/office/drawing/2014/main" id="{D3879D21-D67C-C216-D4D6-2ACAE510DACE}"/>
              </a:ext>
            </a:extLst>
          </p:cNvPr>
          <p:cNvSpPr>
            <a:spLocks noChangeArrowheads="1"/>
          </p:cNvSpPr>
          <p:nvPr/>
        </p:nvSpPr>
        <p:spPr bwMode="auto">
          <a:xfrm>
            <a:off x="390533" y="2434913"/>
            <a:ext cx="3271736" cy="2288193"/>
          </a:xfrm>
          <a:prstGeom prst="roundRect">
            <a:avLst>
              <a:gd name="adj" fmla="val 8208"/>
            </a:avLst>
          </a:prstGeom>
          <a:solidFill>
            <a:schemeClr val="bg1"/>
          </a:solidFill>
          <a:ln w="9525" algn="ctr">
            <a:noFill/>
            <a:round/>
            <a:headEnd/>
            <a:tailEnd/>
          </a:ln>
        </p:spPr>
        <p:txBody>
          <a:bodyPr wrap="square" lIns="90488" tIns="44450" rIns="90488" bIns="4445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Key patient inclusion criteria</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Resectabl</a:t>
            </a:r>
            <a:r>
              <a:rPr lang="en-US" sz="1600" kern="1200" noProof="0" dirty="0">
                <a:solidFill>
                  <a:srgbClr val="FFFFFF"/>
                </a:solidFill>
                <a:latin typeface="Arial" panose="020B0604020202020204"/>
                <a:ea typeface="SimSun" pitchFamily="2" charset="-122"/>
              </a:rPr>
              <a:t>e or unresectable stage III </a:t>
            </a:r>
            <a:r>
              <a:rPr kumimoji="0" lang="en-US"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en-US" sz="1600" kern="1200" noProof="0" dirty="0">
                <a:solidFill>
                  <a:srgbClr val="FFFFFF"/>
                </a:solidFill>
                <a:latin typeface="Arial" panose="020B0604020202020204"/>
                <a:ea typeface="SimSun" pitchFamily="2" charset="-122"/>
              </a:rPr>
              <a:t>ALK fusion positive*</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sz="1600" b="0" i="0" u="none" strike="noStrike" kern="1200" cap="none" spc="0" normalizeH="0" baseline="0" dirty="0">
                <a:ln>
                  <a:noFill/>
                </a:ln>
                <a:solidFill>
                  <a:srgbClr val="FFFFFF"/>
                </a:solidFill>
                <a:effectLst/>
                <a:uLnTx/>
                <a:uFillTx/>
                <a:latin typeface="Arial" panose="020B0604020202020204"/>
                <a:ea typeface="SimSun" pitchFamily="2" charset="-122"/>
                <a:cs typeface="+mn-cs"/>
                <a:sym typeface="Helvetica"/>
              </a:rPr>
              <a:t>Treatment naïve</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en-US" sz="1600" kern="1200" noProof="0" dirty="0">
                <a:solidFill>
                  <a:srgbClr val="FFFFFF"/>
                </a:solidFill>
                <a:latin typeface="Arial" panose="020B0604020202020204"/>
                <a:ea typeface="SimSun" pitchFamily="2" charset="-122"/>
              </a:rPr>
              <a:t>ECOG PS 0–1</a:t>
            </a:r>
            <a:endParaRPr kumimoji="0" lang="en-US"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kumimoji="0" lang="en-US"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(n=43)</a:t>
            </a:r>
          </a:p>
        </p:txBody>
      </p:sp>
      <p:sp>
        <p:nvSpPr>
          <p:cNvPr id="31" name="AutoShape 8">
            <a:extLst>
              <a:ext uri="{FF2B5EF4-FFF2-40B4-BE49-F238E27FC236}">
                <a16:creationId xmlns:a16="http://schemas.microsoft.com/office/drawing/2014/main" id="{8CFC09AB-9429-D7DA-B75B-1D482EEB76B1}"/>
              </a:ext>
            </a:extLst>
          </p:cNvPr>
          <p:cNvSpPr>
            <a:spLocks noChangeArrowheads="1"/>
          </p:cNvSpPr>
          <p:nvPr/>
        </p:nvSpPr>
        <p:spPr bwMode="auto">
          <a:xfrm>
            <a:off x="3979607" y="3059479"/>
            <a:ext cx="2395388" cy="1039061"/>
          </a:xfrm>
          <a:prstGeom prst="roundRect">
            <a:avLst>
              <a:gd name="adj" fmla="val 16667"/>
            </a:avLst>
          </a:prstGeom>
          <a:solidFill>
            <a:schemeClr val="accent1"/>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en-US" sz="1600" b="1" u="sng" kern="1200" noProof="0" dirty="0">
                <a:solidFill>
                  <a:srgbClr val="FFFFFF"/>
                </a:solidFill>
                <a:latin typeface="Arial" panose="020B0604020202020204"/>
                <a:ea typeface="SimSun" pitchFamily="2" charset="-122"/>
              </a:rPr>
              <a:t>Neoadjuvant phase</a:t>
            </a:r>
          </a:p>
          <a:p>
            <a:pPr marL="0" marR="0" lvl="0" indent="0" algn="ctr" defTabSz="892175" rtl="0" eaLnBrk="0" fontAlgn="auto" latinLnBrk="0" hangingPunct="0">
              <a:lnSpc>
                <a:spcPct val="100000"/>
              </a:lnSpc>
              <a:spcBef>
                <a:spcPts val="0"/>
              </a:spcBef>
              <a:spcAft>
                <a:spcPts val="0"/>
              </a:spcAft>
              <a:buClrTx/>
              <a:buSzTx/>
              <a:buFontTx/>
              <a:buNone/>
              <a:tabLst/>
              <a:defRPr/>
            </a:pPr>
            <a:r>
              <a:rPr lang="en-US" sz="1600" b="1" kern="1200" noProof="0" dirty="0">
                <a:solidFill>
                  <a:srgbClr val="FFFFFF"/>
                </a:solidFill>
                <a:latin typeface="Arial" panose="020B0604020202020204"/>
                <a:ea typeface="SimSun" pitchFamily="2" charset="-122"/>
              </a:rPr>
              <a:t>Lorlatinib </a:t>
            </a:r>
            <a:r>
              <a:rPr lang="en-US" sz="1600" kern="1200" noProof="0" dirty="0">
                <a:solidFill>
                  <a:srgbClr val="FFFFFF"/>
                </a:solidFill>
                <a:latin typeface="Arial" panose="020B0604020202020204"/>
                <a:ea typeface="SimSun" pitchFamily="2" charset="-122"/>
              </a:rPr>
              <a:t>100 mg/day</a:t>
            </a:r>
            <a:br>
              <a:rPr kumimoji="0" lang="en-US" sz="160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kumimoji="0" lang="en-US"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a:t>
            </a:r>
            <a:r>
              <a:rPr lang="en-US" sz="1600" kern="1200" noProof="0" dirty="0">
                <a:solidFill>
                  <a:srgbClr val="FFFFFF"/>
                </a:solidFill>
                <a:latin typeface="Arial" panose="020B0604020202020204"/>
                <a:ea typeface="SimSun" pitchFamily="2" charset="-122"/>
              </a:rPr>
              <a:t>3 cycles</a:t>
            </a:r>
            <a:r>
              <a:rPr kumimoji="0" lang="en-US"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a:t>
            </a:r>
          </a:p>
        </p:txBody>
      </p:sp>
      <p:sp>
        <p:nvSpPr>
          <p:cNvPr id="33" name="AutoShape 8">
            <a:extLst>
              <a:ext uri="{FF2B5EF4-FFF2-40B4-BE49-F238E27FC236}">
                <a16:creationId xmlns:a16="http://schemas.microsoft.com/office/drawing/2014/main" id="{4D342570-4B15-72DA-8D24-DB0347F39DDD}"/>
              </a:ext>
            </a:extLst>
          </p:cNvPr>
          <p:cNvSpPr>
            <a:spLocks noChangeArrowheads="1"/>
          </p:cNvSpPr>
          <p:nvPr/>
        </p:nvSpPr>
        <p:spPr bwMode="auto">
          <a:xfrm>
            <a:off x="9333604" y="3059479"/>
            <a:ext cx="2430994" cy="1039061"/>
          </a:xfrm>
          <a:prstGeom prst="roundRect">
            <a:avLst>
              <a:gd name="adj" fmla="val 16667"/>
            </a:avLst>
          </a:prstGeom>
          <a:solidFill>
            <a:schemeClr val="accent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kumimoji="0" lang="en-US" sz="1600" b="1" i="0" u="sng"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Adjuvant/</a:t>
            </a:r>
            <a:br>
              <a:rPr kumimoji="0" lang="en-US" sz="1600" b="1" i="0" u="sng"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kumimoji="0" lang="en-US" sz="1600" b="1" i="0" u="sng"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consolidation </a:t>
            </a:r>
            <a:r>
              <a:rPr lang="en-US" sz="1600" b="1" kern="1200" noProof="0" dirty="0">
                <a:solidFill>
                  <a:srgbClr val="FFFFFF"/>
                </a:solidFill>
                <a:ea typeface="SimSun" pitchFamily="2" charset="-122"/>
              </a:rPr>
              <a:t>Lorlatinib </a:t>
            </a:r>
            <a:r>
              <a:rPr lang="en-US" sz="1600" kern="1200" noProof="0" dirty="0">
                <a:solidFill>
                  <a:srgbClr val="FFFFFF"/>
                </a:solidFill>
                <a:ea typeface="SimSun" pitchFamily="2" charset="-122"/>
              </a:rPr>
              <a:t>100 mg/day</a:t>
            </a:r>
            <a:br>
              <a:rPr kumimoji="0" lang="en-US"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kumimoji="0" lang="en-US"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a:t>
            </a:r>
            <a:r>
              <a:rPr lang="en-US" sz="1600" kern="1200" noProof="0" dirty="0">
                <a:solidFill>
                  <a:srgbClr val="FFFFFF"/>
                </a:solidFill>
                <a:latin typeface="Arial" panose="020B0604020202020204"/>
                <a:ea typeface="SimSun" pitchFamily="2" charset="-122"/>
              </a:rPr>
              <a:t>2 years</a:t>
            </a:r>
            <a:r>
              <a:rPr kumimoji="0" lang="en-US"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a:t>
            </a:r>
          </a:p>
        </p:txBody>
      </p:sp>
      <p:cxnSp>
        <p:nvCxnSpPr>
          <p:cNvPr id="34" name="AutoShape 19">
            <a:extLst>
              <a:ext uri="{FF2B5EF4-FFF2-40B4-BE49-F238E27FC236}">
                <a16:creationId xmlns:a16="http://schemas.microsoft.com/office/drawing/2014/main" id="{C1EA3E33-E64F-3DDA-59D9-ECA62B385E7C}"/>
              </a:ext>
            </a:extLst>
          </p:cNvPr>
          <p:cNvCxnSpPr>
            <a:cxnSpLocks noChangeShapeType="1"/>
            <a:stCxn id="35" idx="3"/>
            <a:endCxn id="33" idx="1"/>
          </p:cNvCxnSpPr>
          <p:nvPr/>
        </p:nvCxnSpPr>
        <p:spPr bwMode="auto">
          <a:xfrm>
            <a:off x="9016266" y="3579010"/>
            <a:ext cx="317338" cy="0"/>
          </a:xfrm>
          <a:prstGeom prst="straightConnector1">
            <a:avLst/>
          </a:prstGeom>
          <a:noFill/>
          <a:ln w="38100">
            <a:solidFill>
              <a:schemeClr val="bg1"/>
            </a:solidFill>
            <a:round/>
            <a:headEnd type="none" w="med" len="med"/>
            <a:tailEnd type="triangle" w="med" len="med"/>
          </a:ln>
        </p:spPr>
      </p:cxnSp>
      <p:sp>
        <p:nvSpPr>
          <p:cNvPr id="35" name="AutoShape 8">
            <a:extLst>
              <a:ext uri="{FF2B5EF4-FFF2-40B4-BE49-F238E27FC236}">
                <a16:creationId xmlns:a16="http://schemas.microsoft.com/office/drawing/2014/main" id="{3B81DA46-133F-8126-9EA7-4CFE615BA0D2}"/>
              </a:ext>
            </a:extLst>
          </p:cNvPr>
          <p:cNvSpPr>
            <a:spLocks noChangeArrowheads="1"/>
          </p:cNvSpPr>
          <p:nvPr/>
        </p:nvSpPr>
        <p:spPr bwMode="auto">
          <a:xfrm>
            <a:off x="6692333" y="3059479"/>
            <a:ext cx="2323933" cy="1039061"/>
          </a:xfrm>
          <a:prstGeom prst="roundRect">
            <a:avLst>
              <a:gd name="adj" fmla="val 16667"/>
            </a:avLst>
          </a:prstGeom>
          <a:solidFill>
            <a:schemeClr val="bg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en-US" sz="1600" b="1" u="sng" kern="1200" noProof="0" dirty="0">
                <a:solidFill>
                  <a:srgbClr val="FFFFFF"/>
                </a:solidFill>
                <a:latin typeface="Arial" panose="020B0604020202020204"/>
                <a:ea typeface="SimSun" pitchFamily="2" charset="-122"/>
              </a:rPr>
              <a:t>Optional local treatment</a:t>
            </a:r>
          </a:p>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Surgery or chemo-RT</a:t>
            </a:r>
          </a:p>
        </p:txBody>
      </p:sp>
      <p:cxnSp>
        <p:nvCxnSpPr>
          <p:cNvPr id="36" name="AutoShape 19">
            <a:extLst>
              <a:ext uri="{FF2B5EF4-FFF2-40B4-BE49-F238E27FC236}">
                <a16:creationId xmlns:a16="http://schemas.microsoft.com/office/drawing/2014/main" id="{E9F77EC3-C7F8-A3E1-FF97-662ED07DC5EA}"/>
              </a:ext>
            </a:extLst>
          </p:cNvPr>
          <p:cNvCxnSpPr>
            <a:cxnSpLocks noChangeShapeType="1"/>
            <a:stCxn id="31" idx="3"/>
            <a:endCxn id="35" idx="1"/>
          </p:cNvCxnSpPr>
          <p:nvPr/>
        </p:nvCxnSpPr>
        <p:spPr bwMode="auto">
          <a:xfrm>
            <a:off x="6374995" y="3579010"/>
            <a:ext cx="317338" cy="0"/>
          </a:xfrm>
          <a:prstGeom prst="straightConnector1">
            <a:avLst/>
          </a:prstGeom>
          <a:noFill/>
          <a:ln w="38100">
            <a:solidFill>
              <a:schemeClr val="bg1"/>
            </a:solidFill>
            <a:round/>
            <a:headEnd type="none" w="med" len="med"/>
            <a:tailEnd type="triangle" w="med" len="med"/>
          </a:ln>
        </p:spPr>
      </p:cxnSp>
    </p:spTree>
    <p:extLst>
      <p:ext uri="{BB962C8B-B14F-4D97-AF65-F5344CB8AC3E}">
        <p14:creationId xmlns:p14="http://schemas.microsoft.com/office/powerpoint/2010/main" val="17741070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4A7A61-5B9A-BA5D-AA40-837F2716B3F5}"/>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010303A1-6BB6-FCDD-8996-E1115C7409F0}"/>
              </a:ext>
            </a:extLst>
          </p:cNvPr>
          <p:cNvSpPr>
            <a:spLocks noGrp="1"/>
          </p:cNvSpPr>
          <p:nvPr>
            <p:ph type="title"/>
          </p:nvPr>
        </p:nvSpPr>
        <p:spPr>
          <a:xfrm>
            <a:off x="304800" y="107693"/>
            <a:ext cx="11033760" cy="939801"/>
          </a:xfrm>
        </p:spPr>
        <p:txBody>
          <a:bodyPr/>
          <a:lstStyle/>
          <a:p>
            <a:r>
              <a:rPr lang="en-US" noProof="0" dirty="0"/>
              <a:t>8002: Neoadjuvant </a:t>
            </a:r>
            <a:r>
              <a:rPr lang="en-US" noProof="0" dirty="0" err="1"/>
              <a:t>lorlatinib</a:t>
            </a:r>
            <a:r>
              <a:rPr lang="en-US" noProof="0" dirty="0"/>
              <a:t> in stage III NSCLC harboring ALK fusion: A phase 2 multicenter study (LORIN) – Zhang C, et al</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50C30859-B9A2-4F33-198E-FBB308CEFB0F}"/>
              </a:ext>
            </a:extLst>
          </p:cNvPr>
          <p:cNvSpPr>
            <a:spLocks noGrp="1"/>
          </p:cNvSpPr>
          <p:nvPr>
            <p:ph idx="1"/>
          </p:nvPr>
        </p:nvSpPr>
        <p:spPr>
          <a:xfrm>
            <a:off x="304799" y="1246909"/>
            <a:ext cx="11033761" cy="5055650"/>
          </a:xfrm>
        </p:spPr>
        <p:txBody>
          <a:bodyPr/>
          <a:lstStyle/>
          <a:p>
            <a:r>
              <a:rPr lang="en-US" b="1" noProof="0" dirty="0">
                <a:latin typeface="Arial" panose="020B0604020202020204" pitchFamily="34" charset="0"/>
                <a:cs typeface="Arial" panose="020B0604020202020204" pitchFamily="34" charset="0"/>
              </a:rPr>
              <a:t>Key </a:t>
            </a:r>
            <a:r>
              <a:rPr lang="en-US" b="1" noProof="0" dirty="0">
                <a:solidFill>
                  <a:srgbClr val="000000"/>
                </a:solidFill>
                <a:latin typeface="Arial" panose="020B0604020202020204" pitchFamily="34" charset="0"/>
                <a:cs typeface="Arial" panose="020B0604020202020204" pitchFamily="34" charset="0"/>
              </a:rPr>
              <a:t>resul</a:t>
            </a:r>
            <a:r>
              <a:rPr lang="en-US" b="1" noProof="0" dirty="0">
                <a:solidFill>
                  <a:srgbClr val="363636"/>
                </a:solidFill>
                <a:latin typeface="Arial" panose="020B0604020202020204" pitchFamily="34" charset="0"/>
                <a:cs typeface="Arial" panose="020B0604020202020204" pitchFamily="34" charset="0"/>
              </a:rPr>
              <a:t>t</a:t>
            </a:r>
            <a:r>
              <a:rPr lang="en-US" b="1" noProof="0" dirty="0">
                <a:latin typeface="Arial" panose="020B0604020202020204" pitchFamily="34" charset="0"/>
                <a:cs typeface="Arial" panose="020B0604020202020204" pitchFamily="34" charset="0"/>
              </a:rPr>
              <a:t>s</a:t>
            </a:r>
          </a:p>
        </p:txBody>
      </p:sp>
      <p:sp>
        <p:nvSpPr>
          <p:cNvPr id="30" name="Text Placeholder 4">
            <a:extLst>
              <a:ext uri="{FF2B5EF4-FFF2-40B4-BE49-F238E27FC236}">
                <a16:creationId xmlns:a16="http://schemas.microsoft.com/office/drawing/2014/main" id="{710D244A-2597-670A-46A4-190C24A202E2}"/>
              </a:ext>
            </a:extLst>
          </p:cNvPr>
          <p:cNvSpPr>
            <a:spLocks noGrp="1"/>
          </p:cNvSpPr>
          <p:nvPr>
            <p:ph type="body" sz="quarter" idx="11"/>
          </p:nvPr>
        </p:nvSpPr>
        <p:spPr>
          <a:xfrm>
            <a:off x="6379633" y="6521312"/>
            <a:ext cx="5507567" cy="200025"/>
          </a:xfrm>
        </p:spPr>
        <p:txBody>
          <a:bodyPr/>
          <a:lstStyle/>
          <a:p>
            <a:pPr lvl="0">
              <a:buClr>
                <a:srgbClr val="002850"/>
              </a:buClr>
              <a:defRPr/>
            </a:pPr>
            <a:r>
              <a:rPr lang="en-US" noProof="0" dirty="0">
                <a:solidFill>
                  <a:srgbClr val="363636"/>
                </a:solidFill>
                <a:sym typeface="Calibri"/>
              </a:rPr>
              <a:t>Zhang C, et al. J Clin Oncol 2026;44(suppl):</a:t>
            </a:r>
            <a:r>
              <a:rPr lang="en-US" noProof="0" dirty="0" err="1">
                <a:solidFill>
                  <a:srgbClr val="363636"/>
                </a:solidFill>
                <a:sym typeface="Calibri"/>
              </a:rPr>
              <a:t>Abstr</a:t>
            </a:r>
            <a:r>
              <a:rPr lang="en-US" noProof="0" dirty="0">
                <a:solidFill>
                  <a:srgbClr val="363636"/>
                </a:solidFill>
                <a:sym typeface="Calibri"/>
              </a:rPr>
              <a:t> 8002</a:t>
            </a:r>
          </a:p>
        </p:txBody>
      </p:sp>
      <p:grpSp>
        <p:nvGrpSpPr>
          <p:cNvPr id="46" name="Group 45">
            <a:extLst>
              <a:ext uri="{FF2B5EF4-FFF2-40B4-BE49-F238E27FC236}">
                <a16:creationId xmlns:a16="http://schemas.microsoft.com/office/drawing/2014/main" id="{30A5C6C7-2072-B904-1A11-9185DBF0D27D}"/>
              </a:ext>
            </a:extLst>
          </p:cNvPr>
          <p:cNvGrpSpPr/>
          <p:nvPr/>
        </p:nvGrpSpPr>
        <p:grpSpPr>
          <a:xfrm>
            <a:off x="527705" y="1787555"/>
            <a:ext cx="7482098" cy="4353358"/>
            <a:chOff x="527705" y="1811939"/>
            <a:chExt cx="7482098" cy="4353358"/>
          </a:xfrm>
        </p:grpSpPr>
        <p:grpSp>
          <p:nvGrpSpPr>
            <p:cNvPr id="45" name="Group 44">
              <a:extLst>
                <a:ext uri="{FF2B5EF4-FFF2-40B4-BE49-F238E27FC236}">
                  <a16:creationId xmlns:a16="http://schemas.microsoft.com/office/drawing/2014/main" id="{E0C4E5D7-2011-6D54-A86C-3C0F916D0C60}"/>
                </a:ext>
              </a:extLst>
            </p:cNvPr>
            <p:cNvGrpSpPr/>
            <p:nvPr/>
          </p:nvGrpSpPr>
          <p:grpSpPr>
            <a:xfrm>
              <a:off x="576153" y="1811939"/>
              <a:ext cx="6882448" cy="184666"/>
              <a:chOff x="186009" y="2202083"/>
              <a:chExt cx="6882448" cy="184666"/>
            </a:xfrm>
          </p:grpSpPr>
          <p:grpSp>
            <p:nvGrpSpPr>
              <p:cNvPr id="42" name="Group 41">
                <a:extLst>
                  <a:ext uri="{FF2B5EF4-FFF2-40B4-BE49-F238E27FC236}">
                    <a16:creationId xmlns:a16="http://schemas.microsoft.com/office/drawing/2014/main" id="{86EA21E2-92B5-57F9-38CC-DE4F79C91760}"/>
                  </a:ext>
                </a:extLst>
              </p:cNvPr>
              <p:cNvGrpSpPr/>
              <p:nvPr/>
            </p:nvGrpSpPr>
            <p:grpSpPr>
              <a:xfrm>
                <a:off x="915782" y="2229725"/>
                <a:ext cx="6152675" cy="126000"/>
                <a:chOff x="1151122" y="6368884"/>
                <a:chExt cx="3476692" cy="129217"/>
              </a:xfrm>
              <a:solidFill>
                <a:schemeClr val="accent6">
                  <a:lumMod val="60000"/>
                  <a:lumOff val="40000"/>
                </a:schemeClr>
              </a:solidFill>
            </p:grpSpPr>
            <p:sp>
              <p:nvSpPr>
                <p:cNvPr id="6" name="Freeform: Shape 487">
                  <a:extLst>
                    <a:ext uri="{FF2B5EF4-FFF2-40B4-BE49-F238E27FC236}">
                      <a16:creationId xmlns:a16="http://schemas.microsoft.com/office/drawing/2014/main" id="{A57896B2-A66A-6C46-E2BB-7F46A998F5EF}"/>
                    </a:ext>
                  </a:extLst>
                </p:cNvPr>
                <p:cNvSpPr/>
                <p:nvPr/>
              </p:nvSpPr>
              <p:spPr>
                <a:xfrm>
                  <a:off x="115112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5"/>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8" name="Freeform: Shape 489">
                  <a:extLst>
                    <a:ext uri="{FF2B5EF4-FFF2-40B4-BE49-F238E27FC236}">
                      <a16:creationId xmlns:a16="http://schemas.microsoft.com/office/drawing/2014/main" id="{FB59BB88-6F55-42EB-30CF-1664E3E702F5}"/>
                    </a:ext>
                  </a:extLst>
                </p:cNvPr>
                <p:cNvSpPr/>
                <p:nvPr/>
              </p:nvSpPr>
              <p:spPr>
                <a:xfrm>
                  <a:off x="125977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 name="Freeform: Shape 491">
                  <a:extLst>
                    <a:ext uri="{FF2B5EF4-FFF2-40B4-BE49-F238E27FC236}">
                      <a16:creationId xmlns:a16="http://schemas.microsoft.com/office/drawing/2014/main" id="{4D86543D-7D44-AD67-3732-3228A5CE2C71}"/>
                    </a:ext>
                  </a:extLst>
                </p:cNvPr>
                <p:cNvSpPr/>
                <p:nvPr/>
              </p:nvSpPr>
              <p:spPr>
                <a:xfrm>
                  <a:off x="136843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 name="Freeform: Shape 493">
                  <a:extLst>
                    <a:ext uri="{FF2B5EF4-FFF2-40B4-BE49-F238E27FC236}">
                      <a16:creationId xmlns:a16="http://schemas.microsoft.com/office/drawing/2014/main" id="{C2F16E07-DD4B-F723-E2D6-BE29F081ABE9}"/>
                    </a:ext>
                  </a:extLst>
                </p:cNvPr>
                <p:cNvSpPr/>
                <p:nvPr/>
              </p:nvSpPr>
              <p:spPr>
                <a:xfrm>
                  <a:off x="147708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 name="Freeform: Shape 495">
                  <a:extLst>
                    <a:ext uri="{FF2B5EF4-FFF2-40B4-BE49-F238E27FC236}">
                      <a16:creationId xmlns:a16="http://schemas.microsoft.com/office/drawing/2014/main" id="{6EEADE02-F7E1-3ACC-351E-4257356A6F89}"/>
                    </a:ext>
                  </a:extLst>
                </p:cNvPr>
                <p:cNvSpPr/>
                <p:nvPr/>
              </p:nvSpPr>
              <p:spPr>
                <a:xfrm>
                  <a:off x="1585740"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 name="Freeform: Shape 497">
                  <a:extLst>
                    <a:ext uri="{FF2B5EF4-FFF2-40B4-BE49-F238E27FC236}">
                      <a16:creationId xmlns:a16="http://schemas.microsoft.com/office/drawing/2014/main" id="{DD32E2F4-40E8-B9F5-AB2A-0B5F19FE4859}"/>
                    </a:ext>
                  </a:extLst>
                </p:cNvPr>
                <p:cNvSpPr/>
                <p:nvPr/>
              </p:nvSpPr>
              <p:spPr>
                <a:xfrm>
                  <a:off x="1694395"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 name="Freeform: Shape 499">
                  <a:extLst>
                    <a:ext uri="{FF2B5EF4-FFF2-40B4-BE49-F238E27FC236}">
                      <a16:creationId xmlns:a16="http://schemas.microsoft.com/office/drawing/2014/main" id="{D1C04BE6-32D2-05AA-3AEC-D3F0F1C71D3F}"/>
                    </a:ext>
                  </a:extLst>
                </p:cNvPr>
                <p:cNvSpPr/>
                <p:nvPr/>
              </p:nvSpPr>
              <p:spPr>
                <a:xfrm>
                  <a:off x="1803049"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5"/>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 name="Freeform: Shape 501">
                  <a:extLst>
                    <a:ext uri="{FF2B5EF4-FFF2-40B4-BE49-F238E27FC236}">
                      <a16:creationId xmlns:a16="http://schemas.microsoft.com/office/drawing/2014/main" id="{41FBCAD5-1EE6-561F-DC1F-C6B945A0BF8A}"/>
                    </a:ext>
                  </a:extLst>
                </p:cNvPr>
                <p:cNvSpPr/>
                <p:nvPr/>
              </p:nvSpPr>
              <p:spPr>
                <a:xfrm>
                  <a:off x="191157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 name="Freeform: Shape 503">
                  <a:extLst>
                    <a:ext uri="{FF2B5EF4-FFF2-40B4-BE49-F238E27FC236}">
                      <a16:creationId xmlns:a16="http://schemas.microsoft.com/office/drawing/2014/main" id="{6712E807-3713-3B2A-40C0-25C508BDE960}"/>
                    </a:ext>
                  </a:extLst>
                </p:cNvPr>
                <p:cNvSpPr/>
                <p:nvPr/>
              </p:nvSpPr>
              <p:spPr>
                <a:xfrm>
                  <a:off x="202023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 name="Freeform: Shape 505">
                  <a:extLst>
                    <a:ext uri="{FF2B5EF4-FFF2-40B4-BE49-F238E27FC236}">
                      <a16:creationId xmlns:a16="http://schemas.microsoft.com/office/drawing/2014/main" id="{A4D36940-5E70-9409-36AB-0768C4473DD8}"/>
                    </a:ext>
                  </a:extLst>
                </p:cNvPr>
                <p:cNvSpPr/>
                <p:nvPr/>
              </p:nvSpPr>
              <p:spPr>
                <a:xfrm>
                  <a:off x="212888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 name="Freeform: Shape 507">
                  <a:extLst>
                    <a:ext uri="{FF2B5EF4-FFF2-40B4-BE49-F238E27FC236}">
                      <a16:creationId xmlns:a16="http://schemas.microsoft.com/office/drawing/2014/main" id="{1CEC3C92-018A-97C5-2555-C81CDDC1D054}"/>
                    </a:ext>
                  </a:extLst>
                </p:cNvPr>
                <p:cNvSpPr/>
                <p:nvPr/>
              </p:nvSpPr>
              <p:spPr>
                <a:xfrm>
                  <a:off x="223754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 name="Freeform: Shape 509">
                  <a:extLst>
                    <a:ext uri="{FF2B5EF4-FFF2-40B4-BE49-F238E27FC236}">
                      <a16:creationId xmlns:a16="http://schemas.microsoft.com/office/drawing/2014/main" id="{2FDF8C26-48A1-1C72-39F5-D94015478EE9}"/>
                    </a:ext>
                  </a:extLst>
                </p:cNvPr>
                <p:cNvSpPr/>
                <p:nvPr/>
              </p:nvSpPr>
              <p:spPr>
                <a:xfrm>
                  <a:off x="2346195"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 name="Freeform: Shape 639">
                  <a:extLst>
                    <a:ext uri="{FF2B5EF4-FFF2-40B4-BE49-F238E27FC236}">
                      <a16:creationId xmlns:a16="http://schemas.microsoft.com/office/drawing/2014/main" id="{A16FBC2F-6DAA-E946-F806-365D95180137}"/>
                    </a:ext>
                  </a:extLst>
                </p:cNvPr>
                <p:cNvSpPr/>
                <p:nvPr/>
              </p:nvSpPr>
              <p:spPr>
                <a:xfrm>
                  <a:off x="2454850"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5"/>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 name="Freeform: Shape 641">
                  <a:extLst>
                    <a:ext uri="{FF2B5EF4-FFF2-40B4-BE49-F238E27FC236}">
                      <a16:creationId xmlns:a16="http://schemas.microsoft.com/office/drawing/2014/main" id="{90D0596C-44B9-323F-290F-C0AD9FB43B9E}"/>
                    </a:ext>
                  </a:extLst>
                </p:cNvPr>
                <p:cNvSpPr/>
                <p:nvPr/>
              </p:nvSpPr>
              <p:spPr>
                <a:xfrm>
                  <a:off x="2563504"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 name="Freeform: Shape 643">
                  <a:extLst>
                    <a:ext uri="{FF2B5EF4-FFF2-40B4-BE49-F238E27FC236}">
                      <a16:creationId xmlns:a16="http://schemas.microsoft.com/office/drawing/2014/main" id="{AD25467A-DDCF-1A30-F051-EECAD724872B}"/>
                    </a:ext>
                  </a:extLst>
                </p:cNvPr>
                <p:cNvSpPr/>
                <p:nvPr/>
              </p:nvSpPr>
              <p:spPr>
                <a:xfrm>
                  <a:off x="2672159"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5"/>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3" name="Freeform: Shape 645">
                  <a:extLst>
                    <a:ext uri="{FF2B5EF4-FFF2-40B4-BE49-F238E27FC236}">
                      <a16:creationId xmlns:a16="http://schemas.microsoft.com/office/drawing/2014/main" id="{6328D135-1E7C-860E-8BDB-89FF064007AA}"/>
                    </a:ext>
                  </a:extLst>
                </p:cNvPr>
                <p:cNvSpPr/>
                <p:nvPr/>
              </p:nvSpPr>
              <p:spPr>
                <a:xfrm>
                  <a:off x="2780814"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4" name="Freeform: Shape 647">
                  <a:extLst>
                    <a:ext uri="{FF2B5EF4-FFF2-40B4-BE49-F238E27FC236}">
                      <a16:creationId xmlns:a16="http://schemas.microsoft.com/office/drawing/2014/main" id="{F31F70B8-18A1-FA26-880F-178F583F5CCD}"/>
                    </a:ext>
                  </a:extLst>
                </p:cNvPr>
                <p:cNvSpPr/>
                <p:nvPr/>
              </p:nvSpPr>
              <p:spPr>
                <a:xfrm>
                  <a:off x="2889468"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5" name="Freeform: Shape 649">
                  <a:extLst>
                    <a:ext uri="{FF2B5EF4-FFF2-40B4-BE49-F238E27FC236}">
                      <a16:creationId xmlns:a16="http://schemas.microsoft.com/office/drawing/2014/main" id="{487CDA74-5F6C-1AB6-262E-0EBE04FCCF8C}"/>
                    </a:ext>
                  </a:extLst>
                </p:cNvPr>
                <p:cNvSpPr/>
                <p:nvPr/>
              </p:nvSpPr>
              <p:spPr>
                <a:xfrm>
                  <a:off x="299812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6" name="Freeform: Shape 651">
                  <a:extLst>
                    <a:ext uri="{FF2B5EF4-FFF2-40B4-BE49-F238E27FC236}">
                      <a16:creationId xmlns:a16="http://schemas.microsoft.com/office/drawing/2014/main" id="{19AE5777-CF52-863E-F2AF-BA32BCE2FA67}"/>
                    </a:ext>
                  </a:extLst>
                </p:cNvPr>
                <p:cNvSpPr/>
                <p:nvPr/>
              </p:nvSpPr>
              <p:spPr>
                <a:xfrm>
                  <a:off x="310677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7" name="Freeform: Shape 653">
                  <a:extLst>
                    <a:ext uri="{FF2B5EF4-FFF2-40B4-BE49-F238E27FC236}">
                      <a16:creationId xmlns:a16="http://schemas.microsoft.com/office/drawing/2014/main" id="{03AF9961-EA3F-17C7-DDCC-EFBFCD4389EA}"/>
                    </a:ext>
                  </a:extLst>
                </p:cNvPr>
                <p:cNvSpPr/>
                <p:nvPr/>
              </p:nvSpPr>
              <p:spPr>
                <a:xfrm>
                  <a:off x="321543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 name="Freeform: Shape 655">
                  <a:extLst>
                    <a:ext uri="{FF2B5EF4-FFF2-40B4-BE49-F238E27FC236}">
                      <a16:creationId xmlns:a16="http://schemas.microsoft.com/office/drawing/2014/main" id="{30BEC3BA-6313-4116-1058-1E09AB24C579}"/>
                    </a:ext>
                  </a:extLst>
                </p:cNvPr>
                <p:cNvSpPr/>
                <p:nvPr/>
              </p:nvSpPr>
              <p:spPr>
                <a:xfrm>
                  <a:off x="332408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5"/>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 name="Freeform: Shape 657">
                  <a:extLst>
                    <a:ext uri="{FF2B5EF4-FFF2-40B4-BE49-F238E27FC236}">
                      <a16:creationId xmlns:a16="http://schemas.microsoft.com/office/drawing/2014/main" id="{0F2F5A4E-6896-D7E0-D1C6-E7AA0374340B}"/>
                    </a:ext>
                  </a:extLst>
                </p:cNvPr>
                <p:cNvSpPr/>
                <p:nvPr/>
              </p:nvSpPr>
              <p:spPr>
                <a:xfrm>
                  <a:off x="3432741"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5"/>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 name="Freeform: Shape 659">
                  <a:extLst>
                    <a:ext uri="{FF2B5EF4-FFF2-40B4-BE49-F238E27FC236}">
                      <a16:creationId xmlns:a16="http://schemas.microsoft.com/office/drawing/2014/main" id="{72976761-10D7-E875-11EC-CB84BFDA283F}"/>
                    </a:ext>
                  </a:extLst>
                </p:cNvPr>
                <p:cNvSpPr/>
                <p:nvPr/>
              </p:nvSpPr>
              <p:spPr>
                <a:xfrm>
                  <a:off x="3541396"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5"/>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3" name="Freeform: Shape 661">
                  <a:extLst>
                    <a:ext uri="{FF2B5EF4-FFF2-40B4-BE49-F238E27FC236}">
                      <a16:creationId xmlns:a16="http://schemas.microsoft.com/office/drawing/2014/main" id="{21DA9DEA-AF34-E2A1-108C-EC4627255C73}"/>
                    </a:ext>
                  </a:extLst>
                </p:cNvPr>
                <p:cNvSpPr/>
                <p:nvPr/>
              </p:nvSpPr>
              <p:spPr>
                <a:xfrm>
                  <a:off x="364992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4" name="Freeform: Shape 663">
                  <a:extLst>
                    <a:ext uri="{FF2B5EF4-FFF2-40B4-BE49-F238E27FC236}">
                      <a16:creationId xmlns:a16="http://schemas.microsoft.com/office/drawing/2014/main" id="{FAF5F5FC-CC37-F062-EF55-4E69BF10185B}"/>
                    </a:ext>
                  </a:extLst>
                </p:cNvPr>
                <p:cNvSpPr/>
                <p:nvPr/>
              </p:nvSpPr>
              <p:spPr>
                <a:xfrm>
                  <a:off x="3758578"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5"/>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5" name="Freeform: Shape 665">
                  <a:extLst>
                    <a:ext uri="{FF2B5EF4-FFF2-40B4-BE49-F238E27FC236}">
                      <a16:creationId xmlns:a16="http://schemas.microsoft.com/office/drawing/2014/main" id="{69D1E134-EE7F-6A2E-F00C-951F2F7547C2}"/>
                    </a:ext>
                  </a:extLst>
                </p:cNvPr>
                <p:cNvSpPr/>
                <p:nvPr/>
              </p:nvSpPr>
              <p:spPr>
                <a:xfrm>
                  <a:off x="386723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6" name="Freeform: Shape 667">
                  <a:extLst>
                    <a:ext uri="{FF2B5EF4-FFF2-40B4-BE49-F238E27FC236}">
                      <a16:creationId xmlns:a16="http://schemas.microsoft.com/office/drawing/2014/main" id="{F1C8B6C6-2FE5-E55B-C1CC-FCD015988E87}"/>
                    </a:ext>
                  </a:extLst>
                </p:cNvPr>
                <p:cNvSpPr/>
                <p:nvPr/>
              </p:nvSpPr>
              <p:spPr>
                <a:xfrm>
                  <a:off x="397588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7" name="Freeform: Shape 669">
                  <a:extLst>
                    <a:ext uri="{FF2B5EF4-FFF2-40B4-BE49-F238E27FC236}">
                      <a16:creationId xmlns:a16="http://schemas.microsoft.com/office/drawing/2014/main" id="{ABD714A5-7E59-9A79-AB83-834FA313A1AF}"/>
                    </a:ext>
                  </a:extLst>
                </p:cNvPr>
                <p:cNvSpPr/>
                <p:nvPr/>
              </p:nvSpPr>
              <p:spPr>
                <a:xfrm>
                  <a:off x="408454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8" name="Freeform: Shape 671">
                  <a:extLst>
                    <a:ext uri="{FF2B5EF4-FFF2-40B4-BE49-F238E27FC236}">
                      <a16:creationId xmlns:a16="http://schemas.microsoft.com/office/drawing/2014/main" id="{C8FDC92E-C782-A64B-3EE4-68120887E9B8}"/>
                    </a:ext>
                  </a:extLst>
                </p:cNvPr>
                <p:cNvSpPr/>
                <p:nvPr/>
              </p:nvSpPr>
              <p:spPr>
                <a:xfrm>
                  <a:off x="419319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9" name="Freeform: Shape 673">
                  <a:extLst>
                    <a:ext uri="{FF2B5EF4-FFF2-40B4-BE49-F238E27FC236}">
                      <a16:creationId xmlns:a16="http://schemas.microsoft.com/office/drawing/2014/main" id="{51F1CA88-FAD5-272E-E085-CF30244285B4}"/>
                    </a:ext>
                  </a:extLst>
                </p:cNvPr>
                <p:cNvSpPr/>
                <p:nvPr/>
              </p:nvSpPr>
              <p:spPr>
                <a:xfrm>
                  <a:off x="430185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0" name="Freeform: Shape 676">
                  <a:extLst>
                    <a:ext uri="{FF2B5EF4-FFF2-40B4-BE49-F238E27FC236}">
                      <a16:creationId xmlns:a16="http://schemas.microsoft.com/office/drawing/2014/main" id="{8D55E6E4-54FB-DA1A-3FCB-FA7A00B969E4}"/>
                    </a:ext>
                  </a:extLst>
                </p:cNvPr>
                <p:cNvSpPr/>
                <p:nvPr/>
              </p:nvSpPr>
              <p:spPr>
                <a:xfrm>
                  <a:off x="4410505"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5"/>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1" name="Freeform: Shape 678">
                  <a:extLst>
                    <a:ext uri="{FF2B5EF4-FFF2-40B4-BE49-F238E27FC236}">
                      <a16:creationId xmlns:a16="http://schemas.microsoft.com/office/drawing/2014/main" id="{2689F9E4-2DAF-5106-1F2A-35EFA6B25D60}"/>
                    </a:ext>
                  </a:extLst>
                </p:cNvPr>
                <p:cNvSpPr/>
                <p:nvPr/>
              </p:nvSpPr>
              <p:spPr>
                <a:xfrm>
                  <a:off x="4519160"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sp>
            <p:nvSpPr>
              <p:cNvPr id="43" name="TextBox 42">
                <a:extLst>
                  <a:ext uri="{FF2B5EF4-FFF2-40B4-BE49-F238E27FC236}">
                    <a16:creationId xmlns:a16="http://schemas.microsoft.com/office/drawing/2014/main" id="{519D0AA7-7131-4FFE-B3EB-416A470B29EE}"/>
                  </a:ext>
                </a:extLst>
              </p:cNvPr>
              <p:cNvSpPr txBox="1"/>
              <p:nvPr/>
            </p:nvSpPr>
            <p:spPr>
              <a:xfrm>
                <a:off x="186009" y="2202083"/>
                <a:ext cx="674688"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rPr>
                  <a:t>Gender</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116" name="Group 115">
              <a:extLst>
                <a:ext uri="{FF2B5EF4-FFF2-40B4-BE49-F238E27FC236}">
                  <a16:creationId xmlns:a16="http://schemas.microsoft.com/office/drawing/2014/main" id="{D61E946D-7421-DD94-19F7-0995525DC737}"/>
                </a:ext>
              </a:extLst>
            </p:cNvPr>
            <p:cNvGrpSpPr/>
            <p:nvPr/>
          </p:nvGrpSpPr>
          <p:grpSpPr>
            <a:xfrm>
              <a:off x="576153" y="2149347"/>
              <a:ext cx="6882448" cy="184666"/>
              <a:chOff x="186009" y="2202083"/>
              <a:chExt cx="6882448" cy="184666"/>
            </a:xfrm>
            <a:solidFill>
              <a:schemeClr val="accent3">
                <a:lumMod val="20000"/>
                <a:lumOff val="80000"/>
              </a:schemeClr>
            </a:solidFill>
          </p:grpSpPr>
          <p:grpSp>
            <p:nvGrpSpPr>
              <p:cNvPr id="117" name="Group 116">
                <a:extLst>
                  <a:ext uri="{FF2B5EF4-FFF2-40B4-BE49-F238E27FC236}">
                    <a16:creationId xmlns:a16="http://schemas.microsoft.com/office/drawing/2014/main" id="{A5693776-9D4B-C764-694E-F0A9D00FD41B}"/>
                  </a:ext>
                </a:extLst>
              </p:cNvPr>
              <p:cNvGrpSpPr/>
              <p:nvPr/>
            </p:nvGrpSpPr>
            <p:grpSpPr>
              <a:xfrm>
                <a:off x="915782" y="2229725"/>
                <a:ext cx="6152675" cy="126000"/>
                <a:chOff x="1151122" y="6368884"/>
                <a:chExt cx="3476692" cy="129217"/>
              </a:xfrm>
              <a:grpFill/>
            </p:grpSpPr>
            <p:sp>
              <p:nvSpPr>
                <p:cNvPr id="119" name="Freeform: Shape 487">
                  <a:extLst>
                    <a:ext uri="{FF2B5EF4-FFF2-40B4-BE49-F238E27FC236}">
                      <a16:creationId xmlns:a16="http://schemas.microsoft.com/office/drawing/2014/main" id="{2EEAD9A9-BD78-3C7E-24E5-43CB2F7E3651}"/>
                    </a:ext>
                  </a:extLst>
                </p:cNvPr>
                <p:cNvSpPr/>
                <p:nvPr/>
              </p:nvSpPr>
              <p:spPr>
                <a:xfrm>
                  <a:off x="115112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0" name="Freeform: Shape 489">
                  <a:extLst>
                    <a:ext uri="{FF2B5EF4-FFF2-40B4-BE49-F238E27FC236}">
                      <a16:creationId xmlns:a16="http://schemas.microsoft.com/office/drawing/2014/main" id="{B72AA666-3C39-DF0D-D74A-80E424069D11}"/>
                    </a:ext>
                  </a:extLst>
                </p:cNvPr>
                <p:cNvSpPr/>
                <p:nvPr/>
              </p:nvSpPr>
              <p:spPr>
                <a:xfrm>
                  <a:off x="125977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1" name="Freeform: Shape 491">
                  <a:extLst>
                    <a:ext uri="{FF2B5EF4-FFF2-40B4-BE49-F238E27FC236}">
                      <a16:creationId xmlns:a16="http://schemas.microsoft.com/office/drawing/2014/main" id="{BBBAB461-1DAC-3D94-20DA-C0A42BE18935}"/>
                    </a:ext>
                  </a:extLst>
                </p:cNvPr>
                <p:cNvSpPr/>
                <p:nvPr/>
              </p:nvSpPr>
              <p:spPr>
                <a:xfrm>
                  <a:off x="136843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2" name="Freeform: Shape 493">
                  <a:extLst>
                    <a:ext uri="{FF2B5EF4-FFF2-40B4-BE49-F238E27FC236}">
                      <a16:creationId xmlns:a16="http://schemas.microsoft.com/office/drawing/2014/main" id="{A0764FF0-BF79-227B-72A6-8F6F8765CF04}"/>
                    </a:ext>
                  </a:extLst>
                </p:cNvPr>
                <p:cNvSpPr/>
                <p:nvPr/>
              </p:nvSpPr>
              <p:spPr>
                <a:xfrm>
                  <a:off x="147708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3" name="Freeform: Shape 495">
                  <a:extLst>
                    <a:ext uri="{FF2B5EF4-FFF2-40B4-BE49-F238E27FC236}">
                      <a16:creationId xmlns:a16="http://schemas.microsoft.com/office/drawing/2014/main" id="{B5882294-7B6B-CE38-4AE3-2C1A2A67F965}"/>
                    </a:ext>
                  </a:extLst>
                </p:cNvPr>
                <p:cNvSpPr/>
                <p:nvPr/>
              </p:nvSpPr>
              <p:spPr>
                <a:xfrm>
                  <a:off x="1585740"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4" name="Freeform: Shape 497">
                  <a:extLst>
                    <a:ext uri="{FF2B5EF4-FFF2-40B4-BE49-F238E27FC236}">
                      <a16:creationId xmlns:a16="http://schemas.microsoft.com/office/drawing/2014/main" id="{F22D98B9-0E37-3FD7-E952-BBADF7E4A0AE}"/>
                    </a:ext>
                  </a:extLst>
                </p:cNvPr>
                <p:cNvSpPr/>
                <p:nvPr/>
              </p:nvSpPr>
              <p:spPr>
                <a:xfrm>
                  <a:off x="1694395"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5" name="Freeform: Shape 499">
                  <a:extLst>
                    <a:ext uri="{FF2B5EF4-FFF2-40B4-BE49-F238E27FC236}">
                      <a16:creationId xmlns:a16="http://schemas.microsoft.com/office/drawing/2014/main" id="{ACB61694-D313-0F83-5626-E6C20D2C9E97}"/>
                    </a:ext>
                  </a:extLst>
                </p:cNvPr>
                <p:cNvSpPr/>
                <p:nvPr/>
              </p:nvSpPr>
              <p:spPr>
                <a:xfrm>
                  <a:off x="1803049"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6" name="Freeform: Shape 501">
                  <a:extLst>
                    <a:ext uri="{FF2B5EF4-FFF2-40B4-BE49-F238E27FC236}">
                      <a16:creationId xmlns:a16="http://schemas.microsoft.com/office/drawing/2014/main" id="{EB5C1CA8-9725-4589-94C4-F1F7F3C4A622}"/>
                    </a:ext>
                  </a:extLst>
                </p:cNvPr>
                <p:cNvSpPr/>
                <p:nvPr/>
              </p:nvSpPr>
              <p:spPr>
                <a:xfrm>
                  <a:off x="191157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7" name="Freeform: Shape 503">
                  <a:extLst>
                    <a:ext uri="{FF2B5EF4-FFF2-40B4-BE49-F238E27FC236}">
                      <a16:creationId xmlns:a16="http://schemas.microsoft.com/office/drawing/2014/main" id="{B70B8B1F-C517-AF83-7359-6F2945966FF4}"/>
                    </a:ext>
                  </a:extLst>
                </p:cNvPr>
                <p:cNvSpPr/>
                <p:nvPr/>
              </p:nvSpPr>
              <p:spPr>
                <a:xfrm>
                  <a:off x="202023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8" name="Freeform: Shape 505">
                  <a:extLst>
                    <a:ext uri="{FF2B5EF4-FFF2-40B4-BE49-F238E27FC236}">
                      <a16:creationId xmlns:a16="http://schemas.microsoft.com/office/drawing/2014/main" id="{1656FDF5-E0D8-6F1C-DF6D-743E9898A54C}"/>
                    </a:ext>
                  </a:extLst>
                </p:cNvPr>
                <p:cNvSpPr/>
                <p:nvPr/>
              </p:nvSpPr>
              <p:spPr>
                <a:xfrm>
                  <a:off x="212888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9" name="Freeform: Shape 507">
                  <a:extLst>
                    <a:ext uri="{FF2B5EF4-FFF2-40B4-BE49-F238E27FC236}">
                      <a16:creationId xmlns:a16="http://schemas.microsoft.com/office/drawing/2014/main" id="{CFFC6393-E0E6-776D-CB0B-89DDF7476033}"/>
                    </a:ext>
                  </a:extLst>
                </p:cNvPr>
                <p:cNvSpPr/>
                <p:nvPr/>
              </p:nvSpPr>
              <p:spPr>
                <a:xfrm>
                  <a:off x="223754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0" name="Freeform: Shape 509">
                  <a:extLst>
                    <a:ext uri="{FF2B5EF4-FFF2-40B4-BE49-F238E27FC236}">
                      <a16:creationId xmlns:a16="http://schemas.microsoft.com/office/drawing/2014/main" id="{F9041D8F-CBD2-0E5D-7F23-EE4A5368B527}"/>
                    </a:ext>
                  </a:extLst>
                </p:cNvPr>
                <p:cNvSpPr/>
                <p:nvPr/>
              </p:nvSpPr>
              <p:spPr>
                <a:xfrm>
                  <a:off x="2346195"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1" name="Freeform: Shape 639">
                  <a:extLst>
                    <a:ext uri="{FF2B5EF4-FFF2-40B4-BE49-F238E27FC236}">
                      <a16:creationId xmlns:a16="http://schemas.microsoft.com/office/drawing/2014/main" id="{2C5D1033-9021-1FA2-0D03-E9F62201660C}"/>
                    </a:ext>
                  </a:extLst>
                </p:cNvPr>
                <p:cNvSpPr/>
                <p:nvPr/>
              </p:nvSpPr>
              <p:spPr>
                <a:xfrm>
                  <a:off x="2454850"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2" name="Freeform: Shape 641">
                  <a:extLst>
                    <a:ext uri="{FF2B5EF4-FFF2-40B4-BE49-F238E27FC236}">
                      <a16:creationId xmlns:a16="http://schemas.microsoft.com/office/drawing/2014/main" id="{91A85298-B087-79B7-2AA6-6F00DE294BE1}"/>
                    </a:ext>
                  </a:extLst>
                </p:cNvPr>
                <p:cNvSpPr/>
                <p:nvPr/>
              </p:nvSpPr>
              <p:spPr>
                <a:xfrm>
                  <a:off x="2563504"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3" name="Freeform: Shape 643">
                  <a:extLst>
                    <a:ext uri="{FF2B5EF4-FFF2-40B4-BE49-F238E27FC236}">
                      <a16:creationId xmlns:a16="http://schemas.microsoft.com/office/drawing/2014/main" id="{2E54DA94-0A8B-0F7B-A6EF-F4A237205D0E}"/>
                    </a:ext>
                  </a:extLst>
                </p:cNvPr>
                <p:cNvSpPr/>
                <p:nvPr/>
              </p:nvSpPr>
              <p:spPr>
                <a:xfrm>
                  <a:off x="2672159"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4" name="Freeform: Shape 645">
                  <a:extLst>
                    <a:ext uri="{FF2B5EF4-FFF2-40B4-BE49-F238E27FC236}">
                      <a16:creationId xmlns:a16="http://schemas.microsoft.com/office/drawing/2014/main" id="{24A23CAF-E2AD-862B-B37F-85137691DB1C}"/>
                    </a:ext>
                  </a:extLst>
                </p:cNvPr>
                <p:cNvSpPr/>
                <p:nvPr/>
              </p:nvSpPr>
              <p:spPr>
                <a:xfrm>
                  <a:off x="2780814"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5" name="Freeform: Shape 647">
                  <a:extLst>
                    <a:ext uri="{FF2B5EF4-FFF2-40B4-BE49-F238E27FC236}">
                      <a16:creationId xmlns:a16="http://schemas.microsoft.com/office/drawing/2014/main" id="{B3C8B2C3-62AD-B0E2-98B2-F699F6C4F9F9}"/>
                    </a:ext>
                  </a:extLst>
                </p:cNvPr>
                <p:cNvSpPr/>
                <p:nvPr/>
              </p:nvSpPr>
              <p:spPr>
                <a:xfrm>
                  <a:off x="2889468"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6" name="Freeform: Shape 649">
                  <a:extLst>
                    <a:ext uri="{FF2B5EF4-FFF2-40B4-BE49-F238E27FC236}">
                      <a16:creationId xmlns:a16="http://schemas.microsoft.com/office/drawing/2014/main" id="{CB4B3296-E27D-3680-F52B-0B75504BA402}"/>
                    </a:ext>
                  </a:extLst>
                </p:cNvPr>
                <p:cNvSpPr/>
                <p:nvPr/>
              </p:nvSpPr>
              <p:spPr>
                <a:xfrm>
                  <a:off x="299812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7" name="Freeform: Shape 651">
                  <a:extLst>
                    <a:ext uri="{FF2B5EF4-FFF2-40B4-BE49-F238E27FC236}">
                      <a16:creationId xmlns:a16="http://schemas.microsoft.com/office/drawing/2014/main" id="{FACE9F49-76A4-A8E9-19CB-74CA077F74A7}"/>
                    </a:ext>
                  </a:extLst>
                </p:cNvPr>
                <p:cNvSpPr/>
                <p:nvPr/>
              </p:nvSpPr>
              <p:spPr>
                <a:xfrm>
                  <a:off x="310677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8" name="Freeform: Shape 653">
                  <a:extLst>
                    <a:ext uri="{FF2B5EF4-FFF2-40B4-BE49-F238E27FC236}">
                      <a16:creationId xmlns:a16="http://schemas.microsoft.com/office/drawing/2014/main" id="{2D64714F-7950-847F-F1F6-C25466A37686}"/>
                    </a:ext>
                  </a:extLst>
                </p:cNvPr>
                <p:cNvSpPr/>
                <p:nvPr/>
              </p:nvSpPr>
              <p:spPr>
                <a:xfrm>
                  <a:off x="321543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9" name="Freeform: Shape 655">
                  <a:extLst>
                    <a:ext uri="{FF2B5EF4-FFF2-40B4-BE49-F238E27FC236}">
                      <a16:creationId xmlns:a16="http://schemas.microsoft.com/office/drawing/2014/main" id="{245964EB-DDE6-1498-6EF2-E03396FE2576}"/>
                    </a:ext>
                  </a:extLst>
                </p:cNvPr>
                <p:cNvSpPr/>
                <p:nvPr/>
              </p:nvSpPr>
              <p:spPr>
                <a:xfrm>
                  <a:off x="332408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0" name="Freeform: Shape 657">
                  <a:extLst>
                    <a:ext uri="{FF2B5EF4-FFF2-40B4-BE49-F238E27FC236}">
                      <a16:creationId xmlns:a16="http://schemas.microsoft.com/office/drawing/2014/main" id="{81C87EDF-8020-6F43-F3AB-F229644F2B65}"/>
                    </a:ext>
                  </a:extLst>
                </p:cNvPr>
                <p:cNvSpPr/>
                <p:nvPr/>
              </p:nvSpPr>
              <p:spPr>
                <a:xfrm>
                  <a:off x="3432741"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1" name="Freeform: Shape 659">
                  <a:extLst>
                    <a:ext uri="{FF2B5EF4-FFF2-40B4-BE49-F238E27FC236}">
                      <a16:creationId xmlns:a16="http://schemas.microsoft.com/office/drawing/2014/main" id="{A663BD39-6126-AD82-C8D6-505D735F1252}"/>
                    </a:ext>
                  </a:extLst>
                </p:cNvPr>
                <p:cNvSpPr/>
                <p:nvPr/>
              </p:nvSpPr>
              <p:spPr>
                <a:xfrm>
                  <a:off x="3541396"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2" name="Freeform: Shape 661">
                  <a:extLst>
                    <a:ext uri="{FF2B5EF4-FFF2-40B4-BE49-F238E27FC236}">
                      <a16:creationId xmlns:a16="http://schemas.microsoft.com/office/drawing/2014/main" id="{00CF044B-D208-5014-32D6-C55043F1728E}"/>
                    </a:ext>
                  </a:extLst>
                </p:cNvPr>
                <p:cNvSpPr/>
                <p:nvPr/>
              </p:nvSpPr>
              <p:spPr>
                <a:xfrm>
                  <a:off x="364992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3" name="Freeform: Shape 663">
                  <a:extLst>
                    <a:ext uri="{FF2B5EF4-FFF2-40B4-BE49-F238E27FC236}">
                      <a16:creationId xmlns:a16="http://schemas.microsoft.com/office/drawing/2014/main" id="{B069DA16-E01F-52FD-C8EA-8083324AAF7D}"/>
                    </a:ext>
                  </a:extLst>
                </p:cNvPr>
                <p:cNvSpPr/>
                <p:nvPr/>
              </p:nvSpPr>
              <p:spPr>
                <a:xfrm>
                  <a:off x="3758578"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4" name="Freeform: Shape 665">
                  <a:extLst>
                    <a:ext uri="{FF2B5EF4-FFF2-40B4-BE49-F238E27FC236}">
                      <a16:creationId xmlns:a16="http://schemas.microsoft.com/office/drawing/2014/main" id="{E7809C7F-F71F-A4DA-1753-1574FA7A6A61}"/>
                    </a:ext>
                  </a:extLst>
                </p:cNvPr>
                <p:cNvSpPr/>
                <p:nvPr/>
              </p:nvSpPr>
              <p:spPr>
                <a:xfrm>
                  <a:off x="386723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5" name="Freeform: Shape 667">
                  <a:extLst>
                    <a:ext uri="{FF2B5EF4-FFF2-40B4-BE49-F238E27FC236}">
                      <a16:creationId xmlns:a16="http://schemas.microsoft.com/office/drawing/2014/main" id="{2E83A53D-B124-F646-2611-3BADA5B405A4}"/>
                    </a:ext>
                  </a:extLst>
                </p:cNvPr>
                <p:cNvSpPr/>
                <p:nvPr/>
              </p:nvSpPr>
              <p:spPr>
                <a:xfrm>
                  <a:off x="397588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6" name="Freeform: Shape 669">
                  <a:extLst>
                    <a:ext uri="{FF2B5EF4-FFF2-40B4-BE49-F238E27FC236}">
                      <a16:creationId xmlns:a16="http://schemas.microsoft.com/office/drawing/2014/main" id="{CC041C16-0FEA-ACEB-55E3-4C1F288C6E43}"/>
                    </a:ext>
                  </a:extLst>
                </p:cNvPr>
                <p:cNvSpPr/>
                <p:nvPr/>
              </p:nvSpPr>
              <p:spPr>
                <a:xfrm>
                  <a:off x="408454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7" name="Freeform: Shape 671">
                  <a:extLst>
                    <a:ext uri="{FF2B5EF4-FFF2-40B4-BE49-F238E27FC236}">
                      <a16:creationId xmlns:a16="http://schemas.microsoft.com/office/drawing/2014/main" id="{7A2F0A02-9596-81B3-1F22-6DD3C539A393}"/>
                    </a:ext>
                  </a:extLst>
                </p:cNvPr>
                <p:cNvSpPr/>
                <p:nvPr/>
              </p:nvSpPr>
              <p:spPr>
                <a:xfrm>
                  <a:off x="419319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8" name="Freeform: Shape 673">
                  <a:extLst>
                    <a:ext uri="{FF2B5EF4-FFF2-40B4-BE49-F238E27FC236}">
                      <a16:creationId xmlns:a16="http://schemas.microsoft.com/office/drawing/2014/main" id="{4C4858F3-ECA9-8ED1-B3B1-8F542C91A23E}"/>
                    </a:ext>
                  </a:extLst>
                </p:cNvPr>
                <p:cNvSpPr/>
                <p:nvPr/>
              </p:nvSpPr>
              <p:spPr>
                <a:xfrm>
                  <a:off x="430185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9" name="Freeform: Shape 676">
                  <a:extLst>
                    <a:ext uri="{FF2B5EF4-FFF2-40B4-BE49-F238E27FC236}">
                      <a16:creationId xmlns:a16="http://schemas.microsoft.com/office/drawing/2014/main" id="{03762B4F-3B19-A7E0-9DC6-BC16BC1E5879}"/>
                    </a:ext>
                  </a:extLst>
                </p:cNvPr>
                <p:cNvSpPr/>
                <p:nvPr/>
              </p:nvSpPr>
              <p:spPr>
                <a:xfrm>
                  <a:off x="4410505"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0" name="Freeform: Shape 678">
                  <a:extLst>
                    <a:ext uri="{FF2B5EF4-FFF2-40B4-BE49-F238E27FC236}">
                      <a16:creationId xmlns:a16="http://schemas.microsoft.com/office/drawing/2014/main" id="{DBE08871-7ABB-E961-AC74-C000E4F1AC53}"/>
                    </a:ext>
                  </a:extLst>
                </p:cNvPr>
                <p:cNvSpPr/>
                <p:nvPr/>
              </p:nvSpPr>
              <p:spPr>
                <a:xfrm>
                  <a:off x="4519160"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sp>
            <p:nvSpPr>
              <p:cNvPr id="118" name="TextBox 117">
                <a:extLst>
                  <a:ext uri="{FF2B5EF4-FFF2-40B4-BE49-F238E27FC236}">
                    <a16:creationId xmlns:a16="http://schemas.microsoft.com/office/drawing/2014/main" id="{BE065D80-625F-5BDA-A064-1D81BFBF12A2}"/>
                  </a:ext>
                </a:extLst>
              </p:cNvPr>
              <p:cNvSpPr txBox="1"/>
              <p:nvPr/>
            </p:nvSpPr>
            <p:spPr>
              <a:xfrm>
                <a:off x="186009" y="2202083"/>
                <a:ext cx="674688"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rPr>
                  <a:t>Baseline</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151" name="Group 150">
              <a:extLst>
                <a:ext uri="{FF2B5EF4-FFF2-40B4-BE49-F238E27FC236}">
                  <a16:creationId xmlns:a16="http://schemas.microsoft.com/office/drawing/2014/main" id="{B3D6E395-E284-3AFE-5F8E-58021F789740}"/>
                </a:ext>
              </a:extLst>
            </p:cNvPr>
            <p:cNvGrpSpPr/>
            <p:nvPr/>
          </p:nvGrpSpPr>
          <p:grpSpPr>
            <a:xfrm>
              <a:off x="576153" y="2317870"/>
              <a:ext cx="6882448" cy="184666"/>
              <a:chOff x="186009" y="2202083"/>
              <a:chExt cx="6882448" cy="184666"/>
            </a:xfrm>
            <a:solidFill>
              <a:schemeClr val="accent3">
                <a:lumMod val="20000"/>
                <a:lumOff val="80000"/>
              </a:schemeClr>
            </a:solidFill>
          </p:grpSpPr>
          <p:grpSp>
            <p:nvGrpSpPr>
              <p:cNvPr id="152" name="Group 151">
                <a:extLst>
                  <a:ext uri="{FF2B5EF4-FFF2-40B4-BE49-F238E27FC236}">
                    <a16:creationId xmlns:a16="http://schemas.microsoft.com/office/drawing/2014/main" id="{6ECDBA82-AB4D-9CB8-CC51-527787FB6835}"/>
                  </a:ext>
                </a:extLst>
              </p:cNvPr>
              <p:cNvGrpSpPr/>
              <p:nvPr/>
            </p:nvGrpSpPr>
            <p:grpSpPr>
              <a:xfrm>
                <a:off x="915782" y="2229725"/>
                <a:ext cx="6152675" cy="126000"/>
                <a:chOff x="1151122" y="6368884"/>
                <a:chExt cx="3476692" cy="129217"/>
              </a:xfrm>
              <a:grpFill/>
            </p:grpSpPr>
            <p:sp>
              <p:nvSpPr>
                <p:cNvPr id="154" name="Freeform: Shape 487">
                  <a:extLst>
                    <a:ext uri="{FF2B5EF4-FFF2-40B4-BE49-F238E27FC236}">
                      <a16:creationId xmlns:a16="http://schemas.microsoft.com/office/drawing/2014/main" id="{6CCC35B1-6B32-F953-8444-073B974391CD}"/>
                    </a:ext>
                  </a:extLst>
                </p:cNvPr>
                <p:cNvSpPr/>
                <p:nvPr/>
              </p:nvSpPr>
              <p:spPr>
                <a:xfrm>
                  <a:off x="115112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5" name="Freeform: Shape 489">
                  <a:extLst>
                    <a:ext uri="{FF2B5EF4-FFF2-40B4-BE49-F238E27FC236}">
                      <a16:creationId xmlns:a16="http://schemas.microsoft.com/office/drawing/2014/main" id="{2F294344-6F6A-F751-054C-3FDE1C8AB15B}"/>
                    </a:ext>
                  </a:extLst>
                </p:cNvPr>
                <p:cNvSpPr/>
                <p:nvPr/>
              </p:nvSpPr>
              <p:spPr>
                <a:xfrm>
                  <a:off x="125977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6" name="Freeform: Shape 491">
                  <a:extLst>
                    <a:ext uri="{FF2B5EF4-FFF2-40B4-BE49-F238E27FC236}">
                      <a16:creationId xmlns:a16="http://schemas.microsoft.com/office/drawing/2014/main" id="{3284E3AE-4183-CF61-A882-E49BF5D01D8A}"/>
                    </a:ext>
                  </a:extLst>
                </p:cNvPr>
                <p:cNvSpPr/>
                <p:nvPr/>
              </p:nvSpPr>
              <p:spPr>
                <a:xfrm>
                  <a:off x="136843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7" name="Freeform: Shape 493">
                  <a:extLst>
                    <a:ext uri="{FF2B5EF4-FFF2-40B4-BE49-F238E27FC236}">
                      <a16:creationId xmlns:a16="http://schemas.microsoft.com/office/drawing/2014/main" id="{AAD644FF-7731-5E0F-7D1F-B45CC06D6340}"/>
                    </a:ext>
                  </a:extLst>
                </p:cNvPr>
                <p:cNvSpPr/>
                <p:nvPr/>
              </p:nvSpPr>
              <p:spPr>
                <a:xfrm>
                  <a:off x="147708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58" name="Freeform: Shape 495">
                  <a:extLst>
                    <a:ext uri="{FF2B5EF4-FFF2-40B4-BE49-F238E27FC236}">
                      <a16:creationId xmlns:a16="http://schemas.microsoft.com/office/drawing/2014/main" id="{7DDF38BB-EF24-DC85-453C-5ECBDA09DA0C}"/>
                    </a:ext>
                  </a:extLst>
                </p:cNvPr>
                <p:cNvSpPr/>
                <p:nvPr/>
              </p:nvSpPr>
              <p:spPr>
                <a:xfrm>
                  <a:off x="1585740"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9" name="Freeform: Shape 497">
                  <a:extLst>
                    <a:ext uri="{FF2B5EF4-FFF2-40B4-BE49-F238E27FC236}">
                      <a16:creationId xmlns:a16="http://schemas.microsoft.com/office/drawing/2014/main" id="{BD38DEB6-3922-ABC5-CB14-24DA6D88ED30}"/>
                    </a:ext>
                  </a:extLst>
                </p:cNvPr>
                <p:cNvSpPr/>
                <p:nvPr/>
              </p:nvSpPr>
              <p:spPr>
                <a:xfrm>
                  <a:off x="1694395"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0" name="Freeform: Shape 499">
                  <a:extLst>
                    <a:ext uri="{FF2B5EF4-FFF2-40B4-BE49-F238E27FC236}">
                      <a16:creationId xmlns:a16="http://schemas.microsoft.com/office/drawing/2014/main" id="{99E30551-F744-8AE3-008A-5CDA42BC646F}"/>
                    </a:ext>
                  </a:extLst>
                </p:cNvPr>
                <p:cNvSpPr/>
                <p:nvPr/>
              </p:nvSpPr>
              <p:spPr>
                <a:xfrm>
                  <a:off x="1803049"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1" name="Freeform: Shape 501">
                  <a:extLst>
                    <a:ext uri="{FF2B5EF4-FFF2-40B4-BE49-F238E27FC236}">
                      <a16:creationId xmlns:a16="http://schemas.microsoft.com/office/drawing/2014/main" id="{13636D3E-3D30-3F8C-C2AD-B83681511059}"/>
                    </a:ext>
                  </a:extLst>
                </p:cNvPr>
                <p:cNvSpPr/>
                <p:nvPr/>
              </p:nvSpPr>
              <p:spPr>
                <a:xfrm>
                  <a:off x="191157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2" name="Freeform: Shape 503">
                  <a:extLst>
                    <a:ext uri="{FF2B5EF4-FFF2-40B4-BE49-F238E27FC236}">
                      <a16:creationId xmlns:a16="http://schemas.microsoft.com/office/drawing/2014/main" id="{C073DCE2-4233-433D-B21A-20493864E2C5}"/>
                    </a:ext>
                  </a:extLst>
                </p:cNvPr>
                <p:cNvSpPr/>
                <p:nvPr/>
              </p:nvSpPr>
              <p:spPr>
                <a:xfrm>
                  <a:off x="202023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lumMod val="10000"/>
                    <a:lumOff val="9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3" name="Freeform: Shape 505">
                  <a:extLst>
                    <a:ext uri="{FF2B5EF4-FFF2-40B4-BE49-F238E27FC236}">
                      <a16:creationId xmlns:a16="http://schemas.microsoft.com/office/drawing/2014/main" id="{B423AE44-9F63-2A22-13ED-17ABC95605F6}"/>
                    </a:ext>
                  </a:extLst>
                </p:cNvPr>
                <p:cNvSpPr/>
                <p:nvPr/>
              </p:nvSpPr>
              <p:spPr>
                <a:xfrm>
                  <a:off x="212888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4" name="Freeform: Shape 507">
                  <a:extLst>
                    <a:ext uri="{FF2B5EF4-FFF2-40B4-BE49-F238E27FC236}">
                      <a16:creationId xmlns:a16="http://schemas.microsoft.com/office/drawing/2014/main" id="{F775EF69-D178-6EC9-7E36-4924FF349177}"/>
                    </a:ext>
                  </a:extLst>
                </p:cNvPr>
                <p:cNvSpPr/>
                <p:nvPr/>
              </p:nvSpPr>
              <p:spPr>
                <a:xfrm>
                  <a:off x="223754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5" name="Freeform: Shape 509">
                  <a:extLst>
                    <a:ext uri="{FF2B5EF4-FFF2-40B4-BE49-F238E27FC236}">
                      <a16:creationId xmlns:a16="http://schemas.microsoft.com/office/drawing/2014/main" id="{4C9FD608-06B1-8FE1-F5EE-EEFF120C7D57}"/>
                    </a:ext>
                  </a:extLst>
                </p:cNvPr>
                <p:cNvSpPr/>
                <p:nvPr/>
              </p:nvSpPr>
              <p:spPr>
                <a:xfrm>
                  <a:off x="2346195"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6" name="Freeform: Shape 639">
                  <a:extLst>
                    <a:ext uri="{FF2B5EF4-FFF2-40B4-BE49-F238E27FC236}">
                      <a16:creationId xmlns:a16="http://schemas.microsoft.com/office/drawing/2014/main" id="{A7F12DAC-7251-8A95-869E-4EE76E8F0047}"/>
                    </a:ext>
                  </a:extLst>
                </p:cNvPr>
                <p:cNvSpPr/>
                <p:nvPr/>
              </p:nvSpPr>
              <p:spPr>
                <a:xfrm>
                  <a:off x="2454850"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7" name="Freeform: Shape 641">
                  <a:extLst>
                    <a:ext uri="{FF2B5EF4-FFF2-40B4-BE49-F238E27FC236}">
                      <a16:creationId xmlns:a16="http://schemas.microsoft.com/office/drawing/2014/main" id="{3718CA74-2B69-1A50-C4E4-6A9CD245672E}"/>
                    </a:ext>
                  </a:extLst>
                </p:cNvPr>
                <p:cNvSpPr/>
                <p:nvPr/>
              </p:nvSpPr>
              <p:spPr>
                <a:xfrm>
                  <a:off x="2563504"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8" name="Freeform: Shape 643">
                  <a:extLst>
                    <a:ext uri="{FF2B5EF4-FFF2-40B4-BE49-F238E27FC236}">
                      <a16:creationId xmlns:a16="http://schemas.microsoft.com/office/drawing/2014/main" id="{2DFF2BA8-4AE3-3A3D-EDAF-094C83341F18}"/>
                    </a:ext>
                  </a:extLst>
                </p:cNvPr>
                <p:cNvSpPr/>
                <p:nvPr/>
              </p:nvSpPr>
              <p:spPr>
                <a:xfrm>
                  <a:off x="2672159"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9" name="Freeform: Shape 645">
                  <a:extLst>
                    <a:ext uri="{FF2B5EF4-FFF2-40B4-BE49-F238E27FC236}">
                      <a16:creationId xmlns:a16="http://schemas.microsoft.com/office/drawing/2014/main" id="{CE9068B6-42AD-95AF-7E4D-37F83B812763}"/>
                    </a:ext>
                  </a:extLst>
                </p:cNvPr>
                <p:cNvSpPr/>
                <p:nvPr/>
              </p:nvSpPr>
              <p:spPr>
                <a:xfrm>
                  <a:off x="2780814"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1">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0" name="Freeform: Shape 647">
                  <a:extLst>
                    <a:ext uri="{FF2B5EF4-FFF2-40B4-BE49-F238E27FC236}">
                      <a16:creationId xmlns:a16="http://schemas.microsoft.com/office/drawing/2014/main" id="{964009A8-8869-5B9A-D904-D8D4D5395465}"/>
                    </a:ext>
                  </a:extLst>
                </p:cNvPr>
                <p:cNvSpPr/>
                <p:nvPr/>
              </p:nvSpPr>
              <p:spPr>
                <a:xfrm>
                  <a:off x="2889468"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1" name="Freeform: Shape 649">
                  <a:extLst>
                    <a:ext uri="{FF2B5EF4-FFF2-40B4-BE49-F238E27FC236}">
                      <a16:creationId xmlns:a16="http://schemas.microsoft.com/office/drawing/2014/main" id="{467E3747-9961-FC01-9615-72A7F9503F13}"/>
                    </a:ext>
                  </a:extLst>
                </p:cNvPr>
                <p:cNvSpPr/>
                <p:nvPr/>
              </p:nvSpPr>
              <p:spPr>
                <a:xfrm>
                  <a:off x="299812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2" name="Freeform: Shape 651">
                  <a:extLst>
                    <a:ext uri="{FF2B5EF4-FFF2-40B4-BE49-F238E27FC236}">
                      <a16:creationId xmlns:a16="http://schemas.microsoft.com/office/drawing/2014/main" id="{2E3EB407-95DC-8813-52F1-29AA1E327C73}"/>
                    </a:ext>
                  </a:extLst>
                </p:cNvPr>
                <p:cNvSpPr/>
                <p:nvPr/>
              </p:nvSpPr>
              <p:spPr>
                <a:xfrm>
                  <a:off x="310677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3" name="Freeform: Shape 653">
                  <a:extLst>
                    <a:ext uri="{FF2B5EF4-FFF2-40B4-BE49-F238E27FC236}">
                      <a16:creationId xmlns:a16="http://schemas.microsoft.com/office/drawing/2014/main" id="{DF24ADBD-D0A6-BC90-CC1D-4CAD10133CBF}"/>
                    </a:ext>
                  </a:extLst>
                </p:cNvPr>
                <p:cNvSpPr/>
                <p:nvPr/>
              </p:nvSpPr>
              <p:spPr>
                <a:xfrm>
                  <a:off x="321543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4" name="Freeform: Shape 655">
                  <a:extLst>
                    <a:ext uri="{FF2B5EF4-FFF2-40B4-BE49-F238E27FC236}">
                      <a16:creationId xmlns:a16="http://schemas.microsoft.com/office/drawing/2014/main" id="{AD70A62A-6C1D-978C-F22F-2A8265690627}"/>
                    </a:ext>
                  </a:extLst>
                </p:cNvPr>
                <p:cNvSpPr/>
                <p:nvPr/>
              </p:nvSpPr>
              <p:spPr>
                <a:xfrm>
                  <a:off x="332408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5" name="Freeform: Shape 657">
                  <a:extLst>
                    <a:ext uri="{FF2B5EF4-FFF2-40B4-BE49-F238E27FC236}">
                      <a16:creationId xmlns:a16="http://schemas.microsoft.com/office/drawing/2014/main" id="{850F05F5-3C71-134F-807C-B7370E1FFC57}"/>
                    </a:ext>
                  </a:extLst>
                </p:cNvPr>
                <p:cNvSpPr/>
                <p:nvPr/>
              </p:nvSpPr>
              <p:spPr>
                <a:xfrm>
                  <a:off x="3432741"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6" name="Freeform: Shape 659">
                  <a:extLst>
                    <a:ext uri="{FF2B5EF4-FFF2-40B4-BE49-F238E27FC236}">
                      <a16:creationId xmlns:a16="http://schemas.microsoft.com/office/drawing/2014/main" id="{CE2191E8-2ED6-6DEA-D96B-0C3CFC124B58}"/>
                    </a:ext>
                  </a:extLst>
                </p:cNvPr>
                <p:cNvSpPr/>
                <p:nvPr/>
              </p:nvSpPr>
              <p:spPr>
                <a:xfrm>
                  <a:off x="3541396"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1">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7" name="Freeform: Shape 661">
                  <a:extLst>
                    <a:ext uri="{FF2B5EF4-FFF2-40B4-BE49-F238E27FC236}">
                      <a16:creationId xmlns:a16="http://schemas.microsoft.com/office/drawing/2014/main" id="{658D5B57-8AFC-2782-28D6-353F8E9246CB}"/>
                    </a:ext>
                  </a:extLst>
                </p:cNvPr>
                <p:cNvSpPr/>
                <p:nvPr/>
              </p:nvSpPr>
              <p:spPr>
                <a:xfrm>
                  <a:off x="364992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8" name="Freeform: Shape 663">
                  <a:extLst>
                    <a:ext uri="{FF2B5EF4-FFF2-40B4-BE49-F238E27FC236}">
                      <a16:creationId xmlns:a16="http://schemas.microsoft.com/office/drawing/2014/main" id="{6826A9E6-C759-4B02-3BCA-396C58E69FAE}"/>
                    </a:ext>
                  </a:extLst>
                </p:cNvPr>
                <p:cNvSpPr/>
                <p:nvPr/>
              </p:nvSpPr>
              <p:spPr>
                <a:xfrm>
                  <a:off x="3758578"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9" name="Freeform: Shape 665">
                  <a:extLst>
                    <a:ext uri="{FF2B5EF4-FFF2-40B4-BE49-F238E27FC236}">
                      <a16:creationId xmlns:a16="http://schemas.microsoft.com/office/drawing/2014/main" id="{6BA3A48B-8690-53CD-E380-9080C25DD467}"/>
                    </a:ext>
                  </a:extLst>
                </p:cNvPr>
                <p:cNvSpPr/>
                <p:nvPr/>
              </p:nvSpPr>
              <p:spPr>
                <a:xfrm>
                  <a:off x="386723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0" name="Freeform: Shape 667">
                  <a:extLst>
                    <a:ext uri="{FF2B5EF4-FFF2-40B4-BE49-F238E27FC236}">
                      <a16:creationId xmlns:a16="http://schemas.microsoft.com/office/drawing/2014/main" id="{D4758B63-62AC-30AA-642E-2F830991AACE}"/>
                    </a:ext>
                  </a:extLst>
                </p:cNvPr>
                <p:cNvSpPr/>
                <p:nvPr/>
              </p:nvSpPr>
              <p:spPr>
                <a:xfrm>
                  <a:off x="397588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1" name="Freeform: Shape 669">
                  <a:extLst>
                    <a:ext uri="{FF2B5EF4-FFF2-40B4-BE49-F238E27FC236}">
                      <a16:creationId xmlns:a16="http://schemas.microsoft.com/office/drawing/2014/main" id="{65A87E3A-CC77-3A62-9FC6-4999157A712F}"/>
                    </a:ext>
                  </a:extLst>
                </p:cNvPr>
                <p:cNvSpPr/>
                <p:nvPr/>
              </p:nvSpPr>
              <p:spPr>
                <a:xfrm>
                  <a:off x="408454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2" name="Freeform: Shape 671">
                  <a:extLst>
                    <a:ext uri="{FF2B5EF4-FFF2-40B4-BE49-F238E27FC236}">
                      <a16:creationId xmlns:a16="http://schemas.microsoft.com/office/drawing/2014/main" id="{2DF83140-848E-E5F4-3F0B-9875067B8A23}"/>
                    </a:ext>
                  </a:extLst>
                </p:cNvPr>
                <p:cNvSpPr/>
                <p:nvPr/>
              </p:nvSpPr>
              <p:spPr>
                <a:xfrm>
                  <a:off x="419319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3" name="Freeform: Shape 673">
                  <a:extLst>
                    <a:ext uri="{FF2B5EF4-FFF2-40B4-BE49-F238E27FC236}">
                      <a16:creationId xmlns:a16="http://schemas.microsoft.com/office/drawing/2014/main" id="{6155A6C1-477D-DFD7-20FA-E26F30647882}"/>
                    </a:ext>
                  </a:extLst>
                </p:cNvPr>
                <p:cNvSpPr/>
                <p:nvPr/>
              </p:nvSpPr>
              <p:spPr>
                <a:xfrm>
                  <a:off x="430185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4" name="Freeform: Shape 676">
                  <a:extLst>
                    <a:ext uri="{FF2B5EF4-FFF2-40B4-BE49-F238E27FC236}">
                      <a16:creationId xmlns:a16="http://schemas.microsoft.com/office/drawing/2014/main" id="{E859EA11-CB4D-8271-3D10-BDD60989CDCA}"/>
                    </a:ext>
                  </a:extLst>
                </p:cNvPr>
                <p:cNvSpPr/>
                <p:nvPr/>
              </p:nvSpPr>
              <p:spPr>
                <a:xfrm>
                  <a:off x="4410505"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bg1">
                    <a:lumMod val="10000"/>
                    <a:lumOff val="9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5" name="Freeform: Shape 678">
                  <a:extLst>
                    <a:ext uri="{FF2B5EF4-FFF2-40B4-BE49-F238E27FC236}">
                      <a16:creationId xmlns:a16="http://schemas.microsoft.com/office/drawing/2014/main" id="{AACB7CEB-F167-5A65-2BF8-EAE46BC6C44B}"/>
                    </a:ext>
                  </a:extLst>
                </p:cNvPr>
                <p:cNvSpPr/>
                <p:nvPr/>
              </p:nvSpPr>
              <p:spPr>
                <a:xfrm>
                  <a:off x="4519160"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sp>
            <p:nvSpPr>
              <p:cNvPr id="153" name="TextBox 152">
                <a:extLst>
                  <a:ext uri="{FF2B5EF4-FFF2-40B4-BE49-F238E27FC236}">
                    <a16:creationId xmlns:a16="http://schemas.microsoft.com/office/drawing/2014/main" id="{6A7B38B6-9695-F6C7-1AAB-05DF92721200}"/>
                  </a:ext>
                </a:extLst>
              </p:cNvPr>
              <p:cNvSpPr txBox="1"/>
              <p:nvPr/>
            </p:nvSpPr>
            <p:spPr>
              <a:xfrm>
                <a:off x="186009" y="2202083"/>
                <a:ext cx="674688"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rPr>
                  <a:t>PD-L1</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186" name="Group 185">
              <a:extLst>
                <a:ext uri="{FF2B5EF4-FFF2-40B4-BE49-F238E27FC236}">
                  <a16:creationId xmlns:a16="http://schemas.microsoft.com/office/drawing/2014/main" id="{446C547D-9D7E-6C71-0A2D-9F456C66FC66}"/>
                </a:ext>
              </a:extLst>
            </p:cNvPr>
            <p:cNvGrpSpPr/>
            <p:nvPr/>
          </p:nvGrpSpPr>
          <p:grpSpPr>
            <a:xfrm>
              <a:off x="576153" y="2486391"/>
              <a:ext cx="6882448" cy="184666"/>
              <a:chOff x="186009" y="2202083"/>
              <a:chExt cx="6882448" cy="184666"/>
            </a:xfrm>
            <a:solidFill>
              <a:schemeClr val="accent3">
                <a:lumMod val="60000"/>
                <a:lumOff val="40000"/>
              </a:schemeClr>
            </a:solidFill>
          </p:grpSpPr>
          <p:grpSp>
            <p:nvGrpSpPr>
              <p:cNvPr id="187" name="Group 186">
                <a:extLst>
                  <a:ext uri="{FF2B5EF4-FFF2-40B4-BE49-F238E27FC236}">
                    <a16:creationId xmlns:a16="http://schemas.microsoft.com/office/drawing/2014/main" id="{1BCE6B33-500A-3AA0-0817-84A536255B2B}"/>
                  </a:ext>
                </a:extLst>
              </p:cNvPr>
              <p:cNvGrpSpPr/>
              <p:nvPr/>
            </p:nvGrpSpPr>
            <p:grpSpPr>
              <a:xfrm>
                <a:off x="915782" y="2229725"/>
                <a:ext cx="6152675" cy="126000"/>
                <a:chOff x="1151122" y="6368884"/>
                <a:chExt cx="3476692" cy="129217"/>
              </a:xfrm>
              <a:grpFill/>
            </p:grpSpPr>
            <p:sp>
              <p:nvSpPr>
                <p:cNvPr id="189" name="Freeform: Shape 487">
                  <a:extLst>
                    <a:ext uri="{FF2B5EF4-FFF2-40B4-BE49-F238E27FC236}">
                      <a16:creationId xmlns:a16="http://schemas.microsoft.com/office/drawing/2014/main" id="{FC6BF397-E8DB-1487-EF38-87B76D49B639}"/>
                    </a:ext>
                  </a:extLst>
                </p:cNvPr>
                <p:cNvSpPr/>
                <p:nvPr/>
              </p:nvSpPr>
              <p:spPr>
                <a:xfrm>
                  <a:off x="115112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0" name="Freeform: Shape 489">
                  <a:extLst>
                    <a:ext uri="{FF2B5EF4-FFF2-40B4-BE49-F238E27FC236}">
                      <a16:creationId xmlns:a16="http://schemas.microsoft.com/office/drawing/2014/main" id="{CCB5E601-0110-6D00-3CED-3E74EBA8887F}"/>
                    </a:ext>
                  </a:extLst>
                </p:cNvPr>
                <p:cNvSpPr/>
                <p:nvPr/>
              </p:nvSpPr>
              <p:spPr>
                <a:xfrm>
                  <a:off x="125977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1" name="Freeform: Shape 491">
                  <a:extLst>
                    <a:ext uri="{FF2B5EF4-FFF2-40B4-BE49-F238E27FC236}">
                      <a16:creationId xmlns:a16="http://schemas.microsoft.com/office/drawing/2014/main" id="{254CD858-ED8D-F0EF-AB1F-647726440449}"/>
                    </a:ext>
                  </a:extLst>
                </p:cNvPr>
                <p:cNvSpPr/>
                <p:nvPr/>
              </p:nvSpPr>
              <p:spPr>
                <a:xfrm>
                  <a:off x="136843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2" name="Freeform: Shape 493">
                  <a:extLst>
                    <a:ext uri="{FF2B5EF4-FFF2-40B4-BE49-F238E27FC236}">
                      <a16:creationId xmlns:a16="http://schemas.microsoft.com/office/drawing/2014/main" id="{CA5FB507-C2AB-7626-15F7-C011449C7582}"/>
                    </a:ext>
                  </a:extLst>
                </p:cNvPr>
                <p:cNvSpPr/>
                <p:nvPr/>
              </p:nvSpPr>
              <p:spPr>
                <a:xfrm>
                  <a:off x="147708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3" name="Freeform: Shape 495">
                  <a:extLst>
                    <a:ext uri="{FF2B5EF4-FFF2-40B4-BE49-F238E27FC236}">
                      <a16:creationId xmlns:a16="http://schemas.microsoft.com/office/drawing/2014/main" id="{98F0A43B-8B7B-4EF3-7D20-F921E4AB524B}"/>
                    </a:ext>
                  </a:extLst>
                </p:cNvPr>
                <p:cNvSpPr/>
                <p:nvPr/>
              </p:nvSpPr>
              <p:spPr>
                <a:xfrm>
                  <a:off x="1585740"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4" name="Freeform: Shape 497">
                  <a:extLst>
                    <a:ext uri="{FF2B5EF4-FFF2-40B4-BE49-F238E27FC236}">
                      <a16:creationId xmlns:a16="http://schemas.microsoft.com/office/drawing/2014/main" id="{8BABB142-A0C8-2464-3FB1-5C975AB4895F}"/>
                    </a:ext>
                  </a:extLst>
                </p:cNvPr>
                <p:cNvSpPr/>
                <p:nvPr/>
              </p:nvSpPr>
              <p:spPr>
                <a:xfrm>
                  <a:off x="1694395"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5" name="Freeform: Shape 499">
                  <a:extLst>
                    <a:ext uri="{FF2B5EF4-FFF2-40B4-BE49-F238E27FC236}">
                      <a16:creationId xmlns:a16="http://schemas.microsoft.com/office/drawing/2014/main" id="{021AE9C8-1DBB-BF84-D41D-117D41D80C8B}"/>
                    </a:ext>
                  </a:extLst>
                </p:cNvPr>
                <p:cNvSpPr/>
                <p:nvPr/>
              </p:nvSpPr>
              <p:spPr>
                <a:xfrm>
                  <a:off x="1803049"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6" name="Freeform: Shape 501">
                  <a:extLst>
                    <a:ext uri="{FF2B5EF4-FFF2-40B4-BE49-F238E27FC236}">
                      <a16:creationId xmlns:a16="http://schemas.microsoft.com/office/drawing/2014/main" id="{DB50E6C7-F522-EF7A-7271-8A09E4248E77}"/>
                    </a:ext>
                  </a:extLst>
                </p:cNvPr>
                <p:cNvSpPr/>
                <p:nvPr/>
              </p:nvSpPr>
              <p:spPr>
                <a:xfrm>
                  <a:off x="191157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7" name="Freeform: Shape 503">
                  <a:extLst>
                    <a:ext uri="{FF2B5EF4-FFF2-40B4-BE49-F238E27FC236}">
                      <a16:creationId xmlns:a16="http://schemas.microsoft.com/office/drawing/2014/main" id="{9F9F3812-C724-7AE5-E115-7CA7797D3FCD}"/>
                    </a:ext>
                  </a:extLst>
                </p:cNvPr>
                <p:cNvSpPr/>
                <p:nvPr/>
              </p:nvSpPr>
              <p:spPr>
                <a:xfrm>
                  <a:off x="202023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8" name="Freeform: Shape 505">
                  <a:extLst>
                    <a:ext uri="{FF2B5EF4-FFF2-40B4-BE49-F238E27FC236}">
                      <a16:creationId xmlns:a16="http://schemas.microsoft.com/office/drawing/2014/main" id="{A6CAAD20-4FD5-1C0C-7229-A0442EBE242B}"/>
                    </a:ext>
                  </a:extLst>
                </p:cNvPr>
                <p:cNvSpPr/>
                <p:nvPr/>
              </p:nvSpPr>
              <p:spPr>
                <a:xfrm>
                  <a:off x="212888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9" name="Freeform: Shape 507">
                  <a:extLst>
                    <a:ext uri="{FF2B5EF4-FFF2-40B4-BE49-F238E27FC236}">
                      <a16:creationId xmlns:a16="http://schemas.microsoft.com/office/drawing/2014/main" id="{EDFF71D4-17E4-5CCF-EF0F-C9A97B3CBBAA}"/>
                    </a:ext>
                  </a:extLst>
                </p:cNvPr>
                <p:cNvSpPr/>
                <p:nvPr/>
              </p:nvSpPr>
              <p:spPr>
                <a:xfrm>
                  <a:off x="223754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0" name="Freeform: Shape 509">
                  <a:extLst>
                    <a:ext uri="{FF2B5EF4-FFF2-40B4-BE49-F238E27FC236}">
                      <a16:creationId xmlns:a16="http://schemas.microsoft.com/office/drawing/2014/main" id="{366989A1-A42F-4FAD-A0FF-029368561042}"/>
                    </a:ext>
                  </a:extLst>
                </p:cNvPr>
                <p:cNvSpPr/>
                <p:nvPr/>
              </p:nvSpPr>
              <p:spPr>
                <a:xfrm>
                  <a:off x="2346195"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1" name="Freeform: Shape 639">
                  <a:extLst>
                    <a:ext uri="{FF2B5EF4-FFF2-40B4-BE49-F238E27FC236}">
                      <a16:creationId xmlns:a16="http://schemas.microsoft.com/office/drawing/2014/main" id="{B2517FA7-A327-B330-C7BA-66BAB620AA54}"/>
                    </a:ext>
                  </a:extLst>
                </p:cNvPr>
                <p:cNvSpPr/>
                <p:nvPr/>
              </p:nvSpPr>
              <p:spPr>
                <a:xfrm>
                  <a:off x="2454850"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2" name="Freeform: Shape 641">
                  <a:extLst>
                    <a:ext uri="{FF2B5EF4-FFF2-40B4-BE49-F238E27FC236}">
                      <a16:creationId xmlns:a16="http://schemas.microsoft.com/office/drawing/2014/main" id="{7FD9A4E4-1C30-5608-3D56-D70E874ABCBA}"/>
                    </a:ext>
                  </a:extLst>
                </p:cNvPr>
                <p:cNvSpPr/>
                <p:nvPr/>
              </p:nvSpPr>
              <p:spPr>
                <a:xfrm>
                  <a:off x="2563504"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3" name="Freeform: Shape 643">
                  <a:extLst>
                    <a:ext uri="{FF2B5EF4-FFF2-40B4-BE49-F238E27FC236}">
                      <a16:creationId xmlns:a16="http://schemas.microsoft.com/office/drawing/2014/main" id="{0B62D106-0481-0821-D3C2-F7A478DA7032}"/>
                    </a:ext>
                  </a:extLst>
                </p:cNvPr>
                <p:cNvSpPr/>
                <p:nvPr/>
              </p:nvSpPr>
              <p:spPr>
                <a:xfrm>
                  <a:off x="2672159"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4" name="Freeform: Shape 645">
                  <a:extLst>
                    <a:ext uri="{FF2B5EF4-FFF2-40B4-BE49-F238E27FC236}">
                      <a16:creationId xmlns:a16="http://schemas.microsoft.com/office/drawing/2014/main" id="{338EB298-66CA-1378-08D3-B2A2EFE87160}"/>
                    </a:ext>
                  </a:extLst>
                </p:cNvPr>
                <p:cNvSpPr/>
                <p:nvPr/>
              </p:nvSpPr>
              <p:spPr>
                <a:xfrm>
                  <a:off x="2780814"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5" name="Freeform: Shape 647">
                  <a:extLst>
                    <a:ext uri="{FF2B5EF4-FFF2-40B4-BE49-F238E27FC236}">
                      <a16:creationId xmlns:a16="http://schemas.microsoft.com/office/drawing/2014/main" id="{655B7936-733E-9A7E-97AD-96B26D5B6EA1}"/>
                    </a:ext>
                  </a:extLst>
                </p:cNvPr>
                <p:cNvSpPr/>
                <p:nvPr/>
              </p:nvSpPr>
              <p:spPr>
                <a:xfrm>
                  <a:off x="2889468"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6" name="Freeform: Shape 649">
                  <a:extLst>
                    <a:ext uri="{FF2B5EF4-FFF2-40B4-BE49-F238E27FC236}">
                      <a16:creationId xmlns:a16="http://schemas.microsoft.com/office/drawing/2014/main" id="{B3206E0A-69E0-915E-4570-75360EDF3109}"/>
                    </a:ext>
                  </a:extLst>
                </p:cNvPr>
                <p:cNvSpPr/>
                <p:nvPr/>
              </p:nvSpPr>
              <p:spPr>
                <a:xfrm>
                  <a:off x="299812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7" name="Freeform: Shape 651">
                  <a:extLst>
                    <a:ext uri="{FF2B5EF4-FFF2-40B4-BE49-F238E27FC236}">
                      <a16:creationId xmlns:a16="http://schemas.microsoft.com/office/drawing/2014/main" id="{A2F097AB-D299-F28C-0378-96C6708409FA}"/>
                    </a:ext>
                  </a:extLst>
                </p:cNvPr>
                <p:cNvSpPr/>
                <p:nvPr/>
              </p:nvSpPr>
              <p:spPr>
                <a:xfrm>
                  <a:off x="310677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8" name="Freeform: Shape 653">
                  <a:extLst>
                    <a:ext uri="{FF2B5EF4-FFF2-40B4-BE49-F238E27FC236}">
                      <a16:creationId xmlns:a16="http://schemas.microsoft.com/office/drawing/2014/main" id="{381EFFB0-70B6-1134-AD5C-8C2C7C37C488}"/>
                    </a:ext>
                  </a:extLst>
                </p:cNvPr>
                <p:cNvSpPr/>
                <p:nvPr/>
              </p:nvSpPr>
              <p:spPr>
                <a:xfrm>
                  <a:off x="321543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9" name="Freeform: Shape 655">
                  <a:extLst>
                    <a:ext uri="{FF2B5EF4-FFF2-40B4-BE49-F238E27FC236}">
                      <a16:creationId xmlns:a16="http://schemas.microsoft.com/office/drawing/2014/main" id="{C2B0730C-57EA-2519-8A1A-96E1239259FE}"/>
                    </a:ext>
                  </a:extLst>
                </p:cNvPr>
                <p:cNvSpPr/>
                <p:nvPr/>
              </p:nvSpPr>
              <p:spPr>
                <a:xfrm>
                  <a:off x="332408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0" name="Freeform: Shape 657">
                  <a:extLst>
                    <a:ext uri="{FF2B5EF4-FFF2-40B4-BE49-F238E27FC236}">
                      <a16:creationId xmlns:a16="http://schemas.microsoft.com/office/drawing/2014/main" id="{64F1132E-D689-42BF-68B9-84099DA74296}"/>
                    </a:ext>
                  </a:extLst>
                </p:cNvPr>
                <p:cNvSpPr/>
                <p:nvPr/>
              </p:nvSpPr>
              <p:spPr>
                <a:xfrm>
                  <a:off x="3432741"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1" name="Freeform: Shape 659">
                  <a:extLst>
                    <a:ext uri="{FF2B5EF4-FFF2-40B4-BE49-F238E27FC236}">
                      <a16:creationId xmlns:a16="http://schemas.microsoft.com/office/drawing/2014/main" id="{B3CAD267-541E-52AC-391B-C2C867B778B9}"/>
                    </a:ext>
                  </a:extLst>
                </p:cNvPr>
                <p:cNvSpPr/>
                <p:nvPr/>
              </p:nvSpPr>
              <p:spPr>
                <a:xfrm>
                  <a:off x="3541396"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2" name="Freeform: Shape 661">
                  <a:extLst>
                    <a:ext uri="{FF2B5EF4-FFF2-40B4-BE49-F238E27FC236}">
                      <a16:creationId xmlns:a16="http://schemas.microsoft.com/office/drawing/2014/main" id="{419970D8-32FE-4736-BB15-626F956702E8}"/>
                    </a:ext>
                  </a:extLst>
                </p:cNvPr>
                <p:cNvSpPr/>
                <p:nvPr/>
              </p:nvSpPr>
              <p:spPr>
                <a:xfrm>
                  <a:off x="364992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3" name="Freeform: Shape 663">
                  <a:extLst>
                    <a:ext uri="{FF2B5EF4-FFF2-40B4-BE49-F238E27FC236}">
                      <a16:creationId xmlns:a16="http://schemas.microsoft.com/office/drawing/2014/main" id="{BA9BF3A0-ECD4-2804-260C-361C54890C39}"/>
                    </a:ext>
                  </a:extLst>
                </p:cNvPr>
                <p:cNvSpPr/>
                <p:nvPr/>
              </p:nvSpPr>
              <p:spPr>
                <a:xfrm>
                  <a:off x="3758578"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4" name="Freeform: Shape 665">
                  <a:extLst>
                    <a:ext uri="{FF2B5EF4-FFF2-40B4-BE49-F238E27FC236}">
                      <a16:creationId xmlns:a16="http://schemas.microsoft.com/office/drawing/2014/main" id="{153A6C39-410B-9C07-ED06-4AB2C0102F33}"/>
                    </a:ext>
                  </a:extLst>
                </p:cNvPr>
                <p:cNvSpPr/>
                <p:nvPr/>
              </p:nvSpPr>
              <p:spPr>
                <a:xfrm>
                  <a:off x="386723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5" name="Freeform: Shape 667">
                  <a:extLst>
                    <a:ext uri="{FF2B5EF4-FFF2-40B4-BE49-F238E27FC236}">
                      <a16:creationId xmlns:a16="http://schemas.microsoft.com/office/drawing/2014/main" id="{3B1713D5-241F-C914-6143-ED83AE6CCD03}"/>
                    </a:ext>
                  </a:extLst>
                </p:cNvPr>
                <p:cNvSpPr/>
                <p:nvPr/>
              </p:nvSpPr>
              <p:spPr>
                <a:xfrm>
                  <a:off x="397588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6" name="Freeform: Shape 669">
                  <a:extLst>
                    <a:ext uri="{FF2B5EF4-FFF2-40B4-BE49-F238E27FC236}">
                      <a16:creationId xmlns:a16="http://schemas.microsoft.com/office/drawing/2014/main" id="{301B325D-5BC7-3A85-AE13-93453250F2F7}"/>
                    </a:ext>
                  </a:extLst>
                </p:cNvPr>
                <p:cNvSpPr/>
                <p:nvPr/>
              </p:nvSpPr>
              <p:spPr>
                <a:xfrm>
                  <a:off x="408454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7" name="Freeform: Shape 671">
                  <a:extLst>
                    <a:ext uri="{FF2B5EF4-FFF2-40B4-BE49-F238E27FC236}">
                      <a16:creationId xmlns:a16="http://schemas.microsoft.com/office/drawing/2014/main" id="{ECCAA922-49A3-ADDE-B895-2ECE287BB73E}"/>
                    </a:ext>
                  </a:extLst>
                </p:cNvPr>
                <p:cNvSpPr/>
                <p:nvPr/>
              </p:nvSpPr>
              <p:spPr>
                <a:xfrm>
                  <a:off x="419319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8" name="Freeform: Shape 673">
                  <a:extLst>
                    <a:ext uri="{FF2B5EF4-FFF2-40B4-BE49-F238E27FC236}">
                      <a16:creationId xmlns:a16="http://schemas.microsoft.com/office/drawing/2014/main" id="{72F303BF-F977-DB82-E7D3-FF23EB46DA15}"/>
                    </a:ext>
                  </a:extLst>
                </p:cNvPr>
                <p:cNvSpPr/>
                <p:nvPr/>
              </p:nvSpPr>
              <p:spPr>
                <a:xfrm>
                  <a:off x="430185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9" name="Freeform: Shape 676">
                  <a:extLst>
                    <a:ext uri="{FF2B5EF4-FFF2-40B4-BE49-F238E27FC236}">
                      <a16:creationId xmlns:a16="http://schemas.microsoft.com/office/drawing/2014/main" id="{03E75CF7-5996-BF54-4DD7-56924978C959}"/>
                    </a:ext>
                  </a:extLst>
                </p:cNvPr>
                <p:cNvSpPr/>
                <p:nvPr/>
              </p:nvSpPr>
              <p:spPr>
                <a:xfrm>
                  <a:off x="4410505"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20" name="Freeform: Shape 678">
                  <a:extLst>
                    <a:ext uri="{FF2B5EF4-FFF2-40B4-BE49-F238E27FC236}">
                      <a16:creationId xmlns:a16="http://schemas.microsoft.com/office/drawing/2014/main" id="{DE5A4286-8ECB-20E3-21E4-646039D36DA1}"/>
                    </a:ext>
                  </a:extLst>
                </p:cNvPr>
                <p:cNvSpPr/>
                <p:nvPr/>
              </p:nvSpPr>
              <p:spPr>
                <a:xfrm>
                  <a:off x="4519160"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sp>
            <p:nvSpPr>
              <p:cNvPr id="188" name="TextBox 187">
                <a:extLst>
                  <a:ext uri="{FF2B5EF4-FFF2-40B4-BE49-F238E27FC236}">
                    <a16:creationId xmlns:a16="http://schemas.microsoft.com/office/drawing/2014/main" id="{535B28DD-ADAE-CBC4-4C53-64556CD4DB74}"/>
                  </a:ext>
                </a:extLst>
              </p:cNvPr>
              <p:cNvSpPr txBox="1"/>
              <p:nvPr/>
            </p:nvSpPr>
            <p:spPr>
              <a:xfrm>
                <a:off x="186009" y="2202083"/>
                <a:ext cx="674688"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rPr>
                  <a:t>RECIST</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32" name="Group 231">
              <a:extLst>
                <a:ext uri="{FF2B5EF4-FFF2-40B4-BE49-F238E27FC236}">
                  <a16:creationId xmlns:a16="http://schemas.microsoft.com/office/drawing/2014/main" id="{6E68C8DC-C77E-F9C8-6CD2-CDB1CFE47096}"/>
                </a:ext>
              </a:extLst>
            </p:cNvPr>
            <p:cNvGrpSpPr/>
            <p:nvPr/>
          </p:nvGrpSpPr>
          <p:grpSpPr>
            <a:xfrm>
              <a:off x="527705" y="5531891"/>
              <a:ext cx="889293" cy="633406"/>
              <a:chOff x="3531675" y="5531891"/>
              <a:chExt cx="889293" cy="633406"/>
            </a:xfrm>
          </p:grpSpPr>
          <p:grpSp>
            <p:nvGrpSpPr>
              <p:cNvPr id="227" name="Group 226">
                <a:extLst>
                  <a:ext uri="{FF2B5EF4-FFF2-40B4-BE49-F238E27FC236}">
                    <a16:creationId xmlns:a16="http://schemas.microsoft.com/office/drawing/2014/main" id="{CEBD0C61-B9C3-8CEE-3E05-0E47C3FF7DC2}"/>
                  </a:ext>
                </a:extLst>
              </p:cNvPr>
              <p:cNvGrpSpPr/>
              <p:nvPr/>
            </p:nvGrpSpPr>
            <p:grpSpPr>
              <a:xfrm>
                <a:off x="3531675" y="5761878"/>
                <a:ext cx="889293" cy="184666"/>
                <a:chOff x="5700213" y="5729816"/>
                <a:chExt cx="889293" cy="184666"/>
              </a:xfrm>
            </p:grpSpPr>
            <p:sp>
              <p:nvSpPr>
                <p:cNvPr id="225" name="Freeform: Shape 487">
                  <a:extLst>
                    <a:ext uri="{FF2B5EF4-FFF2-40B4-BE49-F238E27FC236}">
                      <a16:creationId xmlns:a16="http://schemas.microsoft.com/office/drawing/2014/main" id="{16C45D4A-3067-3A70-9C8E-DD1CDE1AEA3A}"/>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26" name="TextBox 225">
                  <a:extLst>
                    <a:ext uri="{FF2B5EF4-FFF2-40B4-BE49-F238E27FC236}">
                      <a16:creationId xmlns:a16="http://schemas.microsoft.com/office/drawing/2014/main" id="{3B1D5630-AC44-74E6-3D42-12380CDE76E3}"/>
                    </a:ext>
                  </a:extLst>
                </p:cNvPr>
                <p:cNvSpPr txBox="1"/>
                <p:nvPr/>
              </p:nvSpPr>
              <p:spPr>
                <a:xfrm>
                  <a:off x="5914818" y="5729816"/>
                  <a:ext cx="674688"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rPr>
                    <a:t>Female</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28" name="Group 227">
                <a:extLst>
                  <a:ext uri="{FF2B5EF4-FFF2-40B4-BE49-F238E27FC236}">
                    <a16:creationId xmlns:a16="http://schemas.microsoft.com/office/drawing/2014/main" id="{EABB422A-380F-31AC-074A-79399A8B0ADE}"/>
                  </a:ext>
                </a:extLst>
              </p:cNvPr>
              <p:cNvGrpSpPr/>
              <p:nvPr/>
            </p:nvGrpSpPr>
            <p:grpSpPr>
              <a:xfrm>
                <a:off x="3531675" y="5980631"/>
                <a:ext cx="889293" cy="184666"/>
                <a:chOff x="5700213" y="5729816"/>
                <a:chExt cx="889293" cy="184666"/>
              </a:xfrm>
            </p:grpSpPr>
            <p:sp>
              <p:nvSpPr>
                <p:cNvPr id="229" name="Freeform: Shape 487">
                  <a:extLst>
                    <a:ext uri="{FF2B5EF4-FFF2-40B4-BE49-F238E27FC236}">
                      <a16:creationId xmlns:a16="http://schemas.microsoft.com/office/drawing/2014/main" id="{60CFBA77-A4BF-BBFA-C51B-301DD2AE0D8F}"/>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5"/>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30" name="TextBox 229">
                  <a:extLst>
                    <a:ext uri="{FF2B5EF4-FFF2-40B4-BE49-F238E27FC236}">
                      <a16:creationId xmlns:a16="http://schemas.microsoft.com/office/drawing/2014/main" id="{08368240-7425-A84D-D259-BDB33BAF195F}"/>
                    </a:ext>
                  </a:extLst>
                </p:cNvPr>
                <p:cNvSpPr txBox="1"/>
                <p:nvPr/>
              </p:nvSpPr>
              <p:spPr>
                <a:xfrm>
                  <a:off x="5914818" y="5729816"/>
                  <a:ext cx="674688"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rPr>
                    <a:t>Male</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sp>
            <p:nvSpPr>
              <p:cNvPr id="231" name="TextBox 230">
                <a:extLst>
                  <a:ext uri="{FF2B5EF4-FFF2-40B4-BE49-F238E27FC236}">
                    <a16:creationId xmlns:a16="http://schemas.microsoft.com/office/drawing/2014/main" id="{C67EE81E-3F8A-0FBF-1F78-C6AB7C7FA9CD}"/>
                  </a:ext>
                </a:extLst>
              </p:cNvPr>
              <p:cNvSpPr txBox="1"/>
              <p:nvPr/>
            </p:nvSpPr>
            <p:spPr>
              <a:xfrm>
                <a:off x="3531675" y="5531891"/>
                <a:ext cx="674688"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Arial" panose="020B0604020202020204"/>
                    <a:ea typeface="+mn-ea"/>
                    <a:cs typeface="+mn-cs"/>
                  </a:rPr>
                  <a:t>Gender</a:t>
                </a:r>
                <a:endParaRPr kumimoji="0" lang="en-IN" sz="1200" b="1"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41" name="Group 240">
              <a:extLst>
                <a:ext uri="{FF2B5EF4-FFF2-40B4-BE49-F238E27FC236}">
                  <a16:creationId xmlns:a16="http://schemas.microsoft.com/office/drawing/2014/main" id="{85BC14AA-A004-B7CA-3C10-0CC36D45169C}"/>
                </a:ext>
              </a:extLst>
            </p:cNvPr>
            <p:cNvGrpSpPr/>
            <p:nvPr/>
          </p:nvGrpSpPr>
          <p:grpSpPr>
            <a:xfrm>
              <a:off x="1550774" y="5531891"/>
              <a:ext cx="889293" cy="633406"/>
              <a:chOff x="3531675" y="5531891"/>
              <a:chExt cx="889293" cy="633406"/>
            </a:xfrm>
          </p:grpSpPr>
          <p:grpSp>
            <p:nvGrpSpPr>
              <p:cNvPr id="242" name="Group 241">
                <a:extLst>
                  <a:ext uri="{FF2B5EF4-FFF2-40B4-BE49-F238E27FC236}">
                    <a16:creationId xmlns:a16="http://schemas.microsoft.com/office/drawing/2014/main" id="{A548221B-3CBC-0B70-1D3F-F1CC0A619BC1}"/>
                  </a:ext>
                </a:extLst>
              </p:cNvPr>
              <p:cNvGrpSpPr/>
              <p:nvPr/>
            </p:nvGrpSpPr>
            <p:grpSpPr>
              <a:xfrm>
                <a:off x="3531675" y="5761878"/>
                <a:ext cx="889293" cy="184666"/>
                <a:chOff x="5700213" y="5729816"/>
                <a:chExt cx="889293" cy="184666"/>
              </a:xfrm>
            </p:grpSpPr>
            <p:sp>
              <p:nvSpPr>
                <p:cNvPr id="247" name="Freeform: Shape 487">
                  <a:extLst>
                    <a:ext uri="{FF2B5EF4-FFF2-40B4-BE49-F238E27FC236}">
                      <a16:creationId xmlns:a16="http://schemas.microsoft.com/office/drawing/2014/main" id="{ED0A7F03-98B5-639F-F613-3E41B99F2D5C}"/>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48" name="TextBox 247">
                  <a:extLst>
                    <a:ext uri="{FF2B5EF4-FFF2-40B4-BE49-F238E27FC236}">
                      <a16:creationId xmlns:a16="http://schemas.microsoft.com/office/drawing/2014/main" id="{6A825BE1-7354-8F5D-CDA5-22F7B3A42093}"/>
                    </a:ext>
                  </a:extLst>
                </p:cNvPr>
                <p:cNvSpPr txBox="1"/>
                <p:nvPr/>
              </p:nvSpPr>
              <p:spPr>
                <a:xfrm>
                  <a:off x="5914818" y="5729816"/>
                  <a:ext cx="674688"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rPr>
                    <a:t>Never</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43" name="Group 242">
                <a:extLst>
                  <a:ext uri="{FF2B5EF4-FFF2-40B4-BE49-F238E27FC236}">
                    <a16:creationId xmlns:a16="http://schemas.microsoft.com/office/drawing/2014/main" id="{A954FC64-9371-C5C9-E776-AAB72BAF44F7}"/>
                  </a:ext>
                </a:extLst>
              </p:cNvPr>
              <p:cNvGrpSpPr/>
              <p:nvPr/>
            </p:nvGrpSpPr>
            <p:grpSpPr>
              <a:xfrm>
                <a:off x="3531675" y="5980631"/>
                <a:ext cx="889293" cy="184666"/>
                <a:chOff x="5700213" y="5729816"/>
                <a:chExt cx="889293" cy="184666"/>
              </a:xfrm>
            </p:grpSpPr>
            <p:sp>
              <p:nvSpPr>
                <p:cNvPr id="245" name="Freeform: Shape 487">
                  <a:extLst>
                    <a:ext uri="{FF2B5EF4-FFF2-40B4-BE49-F238E27FC236}">
                      <a16:creationId xmlns:a16="http://schemas.microsoft.com/office/drawing/2014/main" id="{6B01460B-447B-59E0-3ADD-6C129F67A396}"/>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2"/>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46" name="TextBox 245">
                  <a:extLst>
                    <a:ext uri="{FF2B5EF4-FFF2-40B4-BE49-F238E27FC236}">
                      <a16:creationId xmlns:a16="http://schemas.microsoft.com/office/drawing/2014/main" id="{BB5ED0F5-80A3-15E5-62BB-D7B05AFA9BBF}"/>
                    </a:ext>
                  </a:extLst>
                </p:cNvPr>
                <p:cNvSpPr txBox="1"/>
                <p:nvPr/>
              </p:nvSpPr>
              <p:spPr>
                <a:xfrm>
                  <a:off x="5914818" y="5729816"/>
                  <a:ext cx="674688"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rPr>
                    <a:t>Ever</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sp>
            <p:nvSpPr>
              <p:cNvPr id="244" name="TextBox 243">
                <a:extLst>
                  <a:ext uri="{FF2B5EF4-FFF2-40B4-BE49-F238E27FC236}">
                    <a16:creationId xmlns:a16="http://schemas.microsoft.com/office/drawing/2014/main" id="{B2EDC4C2-081C-36FB-0D10-BDE61864767C}"/>
                  </a:ext>
                </a:extLst>
              </p:cNvPr>
              <p:cNvSpPr txBox="1"/>
              <p:nvPr/>
            </p:nvSpPr>
            <p:spPr>
              <a:xfrm>
                <a:off x="3531675" y="5531891"/>
                <a:ext cx="674688"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Arial" panose="020B0604020202020204"/>
                    <a:ea typeface="+mn-ea"/>
                    <a:cs typeface="+mn-cs"/>
                  </a:rPr>
                  <a:t>Smoke</a:t>
                </a:r>
                <a:endParaRPr kumimoji="0" lang="en-IN" sz="1200" b="1"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49" name="Group 248">
              <a:extLst>
                <a:ext uri="{FF2B5EF4-FFF2-40B4-BE49-F238E27FC236}">
                  <a16:creationId xmlns:a16="http://schemas.microsoft.com/office/drawing/2014/main" id="{C2A328DF-6EF7-3232-0016-24A1EE37AD8C}"/>
                </a:ext>
              </a:extLst>
            </p:cNvPr>
            <p:cNvGrpSpPr/>
            <p:nvPr/>
          </p:nvGrpSpPr>
          <p:grpSpPr>
            <a:xfrm>
              <a:off x="2525936" y="5531891"/>
              <a:ext cx="1130143" cy="633406"/>
              <a:chOff x="3531675" y="5531891"/>
              <a:chExt cx="1130143" cy="633406"/>
            </a:xfrm>
          </p:grpSpPr>
          <p:grpSp>
            <p:nvGrpSpPr>
              <p:cNvPr id="250" name="Group 249">
                <a:extLst>
                  <a:ext uri="{FF2B5EF4-FFF2-40B4-BE49-F238E27FC236}">
                    <a16:creationId xmlns:a16="http://schemas.microsoft.com/office/drawing/2014/main" id="{2B2A85B4-9A12-A2D8-8B16-5C06908D0F25}"/>
                  </a:ext>
                </a:extLst>
              </p:cNvPr>
              <p:cNvGrpSpPr/>
              <p:nvPr/>
            </p:nvGrpSpPr>
            <p:grpSpPr>
              <a:xfrm>
                <a:off x="3531675" y="5761878"/>
                <a:ext cx="1130143" cy="184666"/>
                <a:chOff x="5700213" y="5729816"/>
                <a:chExt cx="1130143" cy="184666"/>
              </a:xfrm>
            </p:grpSpPr>
            <p:sp>
              <p:nvSpPr>
                <p:cNvPr id="255" name="Freeform: Shape 487">
                  <a:extLst>
                    <a:ext uri="{FF2B5EF4-FFF2-40B4-BE49-F238E27FC236}">
                      <a16:creationId xmlns:a16="http://schemas.microsoft.com/office/drawing/2014/main" id="{5ECE1762-F3A2-FF68-C1C7-0E8D013C3FA3}"/>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56" name="TextBox 255">
                  <a:extLst>
                    <a:ext uri="{FF2B5EF4-FFF2-40B4-BE49-F238E27FC236}">
                      <a16:creationId xmlns:a16="http://schemas.microsoft.com/office/drawing/2014/main" id="{490E6BAC-9BB1-619E-EC6C-556A4F384320}"/>
                    </a:ext>
                  </a:extLst>
                </p:cNvPr>
                <p:cNvSpPr txBox="1"/>
                <p:nvPr/>
              </p:nvSpPr>
              <p:spPr>
                <a:xfrm>
                  <a:off x="5914818" y="5729816"/>
                  <a:ext cx="915538"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rPr>
                    <a:t>Unresectable</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51" name="Group 250">
                <a:extLst>
                  <a:ext uri="{FF2B5EF4-FFF2-40B4-BE49-F238E27FC236}">
                    <a16:creationId xmlns:a16="http://schemas.microsoft.com/office/drawing/2014/main" id="{F9296D7A-172E-5F47-02AC-0E71806F6938}"/>
                  </a:ext>
                </a:extLst>
              </p:cNvPr>
              <p:cNvGrpSpPr/>
              <p:nvPr/>
            </p:nvGrpSpPr>
            <p:grpSpPr>
              <a:xfrm>
                <a:off x="3531675" y="5980631"/>
                <a:ext cx="1081577" cy="184666"/>
                <a:chOff x="5700213" y="5729816"/>
                <a:chExt cx="1081577" cy="184666"/>
              </a:xfrm>
            </p:grpSpPr>
            <p:sp>
              <p:nvSpPr>
                <p:cNvPr id="253" name="Freeform: Shape 487">
                  <a:extLst>
                    <a:ext uri="{FF2B5EF4-FFF2-40B4-BE49-F238E27FC236}">
                      <a16:creationId xmlns:a16="http://schemas.microsoft.com/office/drawing/2014/main" id="{95433CE1-7E59-B213-D681-B366D5BE1CED}"/>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54" name="TextBox 253">
                  <a:extLst>
                    <a:ext uri="{FF2B5EF4-FFF2-40B4-BE49-F238E27FC236}">
                      <a16:creationId xmlns:a16="http://schemas.microsoft.com/office/drawing/2014/main" id="{53DBF7B1-4DB3-D6D1-CE31-7B658C912BB7}"/>
                    </a:ext>
                  </a:extLst>
                </p:cNvPr>
                <p:cNvSpPr txBox="1"/>
                <p:nvPr/>
              </p:nvSpPr>
              <p:spPr>
                <a:xfrm>
                  <a:off x="5914818" y="5729816"/>
                  <a:ext cx="866972"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rPr>
                    <a:t>Resectable</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sp>
            <p:nvSpPr>
              <p:cNvPr id="252" name="TextBox 251">
                <a:extLst>
                  <a:ext uri="{FF2B5EF4-FFF2-40B4-BE49-F238E27FC236}">
                    <a16:creationId xmlns:a16="http://schemas.microsoft.com/office/drawing/2014/main" id="{3D5F5BDA-8BA4-E270-B2B5-54E1C4BB2C1B}"/>
                  </a:ext>
                </a:extLst>
              </p:cNvPr>
              <p:cNvSpPr txBox="1"/>
              <p:nvPr/>
            </p:nvSpPr>
            <p:spPr>
              <a:xfrm>
                <a:off x="3531675" y="5531891"/>
                <a:ext cx="674688"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Arial" panose="020B0604020202020204"/>
                    <a:ea typeface="+mn-ea"/>
                    <a:cs typeface="+mn-cs"/>
                  </a:rPr>
                  <a:t>Baseline</a:t>
                </a:r>
                <a:endParaRPr kumimoji="0" lang="en-IN" sz="1200" b="1"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65" name="Group 264">
              <a:extLst>
                <a:ext uri="{FF2B5EF4-FFF2-40B4-BE49-F238E27FC236}">
                  <a16:creationId xmlns:a16="http://schemas.microsoft.com/office/drawing/2014/main" id="{009971B6-D0FD-406A-69E4-1BDC01FF183F}"/>
                </a:ext>
              </a:extLst>
            </p:cNvPr>
            <p:cNvGrpSpPr/>
            <p:nvPr/>
          </p:nvGrpSpPr>
          <p:grpSpPr>
            <a:xfrm>
              <a:off x="6618991" y="5531891"/>
              <a:ext cx="1390812" cy="633405"/>
              <a:chOff x="6595720" y="5531891"/>
              <a:chExt cx="1390812" cy="633405"/>
            </a:xfrm>
          </p:grpSpPr>
          <p:grpSp>
            <p:nvGrpSpPr>
              <p:cNvPr id="234" name="Group 233">
                <a:extLst>
                  <a:ext uri="{FF2B5EF4-FFF2-40B4-BE49-F238E27FC236}">
                    <a16:creationId xmlns:a16="http://schemas.microsoft.com/office/drawing/2014/main" id="{D3D64818-3C61-4D7A-22D4-4485B4D904FE}"/>
                  </a:ext>
                </a:extLst>
              </p:cNvPr>
              <p:cNvGrpSpPr/>
              <p:nvPr/>
            </p:nvGrpSpPr>
            <p:grpSpPr>
              <a:xfrm>
                <a:off x="7367416" y="5761878"/>
                <a:ext cx="619116" cy="184666"/>
                <a:chOff x="5700213" y="5729816"/>
                <a:chExt cx="619116" cy="184666"/>
              </a:xfrm>
            </p:grpSpPr>
            <p:sp>
              <p:nvSpPr>
                <p:cNvPr id="239" name="Freeform: Shape 487">
                  <a:extLst>
                    <a:ext uri="{FF2B5EF4-FFF2-40B4-BE49-F238E27FC236}">
                      <a16:creationId xmlns:a16="http://schemas.microsoft.com/office/drawing/2014/main" id="{D05A8607-0916-A769-AB14-0D4F054A6743}"/>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40" name="TextBox 239">
                  <a:extLst>
                    <a:ext uri="{FF2B5EF4-FFF2-40B4-BE49-F238E27FC236}">
                      <a16:creationId xmlns:a16="http://schemas.microsoft.com/office/drawing/2014/main" id="{76F62942-C635-C641-88A4-0B4625D98BB9}"/>
                    </a:ext>
                  </a:extLst>
                </p:cNvPr>
                <p:cNvSpPr txBox="1"/>
                <p:nvPr/>
              </p:nvSpPr>
              <p:spPr>
                <a:xfrm>
                  <a:off x="5914818" y="5729816"/>
                  <a:ext cx="404511"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rPr>
                    <a:t>MPR</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57" name="Group 256">
                <a:extLst>
                  <a:ext uri="{FF2B5EF4-FFF2-40B4-BE49-F238E27FC236}">
                    <a16:creationId xmlns:a16="http://schemas.microsoft.com/office/drawing/2014/main" id="{2200A404-B143-DB9A-8FAD-84BB2C363215}"/>
                  </a:ext>
                </a:extLst>
              </p:cNvPr>
              <p:cNvGrpSpPr/>
              <p:nvPr/>
            </p:nvGrpSpPr>
            <p:grpSpPr>
              <a:xfrm>
                <a:off x="6595720" y="5531891"/>
                <a:ext cx="1369175" cy="633405"/>
                <a:chOff x="3531674" y="5531891"/>
                <a:chExt cx="1369175" cy="633405"/>
              </a:xfrm>
            </p:grpSpPr>
            <p:grpSp>
              <p:nvGrpSpPr>
                <p:cNvPr id="258" name="Group 257">
                  <a:extLst>
                    <a:ext uri="{FF2B5EF4-FFF2-40B4-BE49-F238E27FC236}">
                      <a16:creationId xmlns:a16="http://schemas.microsoft.com/office/drawing/2014/main" id="{006A9C6C-1D54-BAB2-7591-59FA659286F1}"/>
                    </a:ext>
                  </a:extLst>
                </p:cNvPr>
                <p:cNvGrpSpPr/>
                <p:nvPr/>
              </p:nvGrpSpPr>
              <p:grpSpPr>
                <a:xfrm>
                  <a:off x="3531675" y="5761878"/>
                  <a:ext cx="674688" cy="184666"/>
                  <a:chOff x="5700213" y="5729816"/>
                  <a:chExt cx="674688" cy="184666"/>
                </a:xfrm>
              </p:grpSpPr>
              <p:sp>
                <p:nvSpPr>
                  <p:cNvPr id="263" name="Freeform: Shape 487">
                    <a:extLst>
                      <a:ext uri="{FF2B5EF4-FFF2-40B4-BE49-F238E27FC236}">
                        <a16:creationId xmlns:a16="http://schemas.microsoft.com/office/drawing/2014/main" id="{79921495-2A28-95E2-B412-A5D5CB174274}"/>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4" name="TextBox 263">
                    <a:extLst>
                      <a:ext uri="{FF2B5EF4-FFF2-40B4-BE49-F238E27FC236}">
                        <a16:creationId xmlns:a16="http://schemas.microsoft.com/office/drawing/2014/main" id="{F4EDABD3-DDC3-7F8E-A373-A1EDBE0C6CF2}"/>
                      </a:ext>
                    </a:extLst>
                  </p:cNvPr>
                  <p:cNvSpPr txBox="1"/>
                  <p:nvPr/>
                </p:nvSpPr>
                <p:spPr>
                  <a:xfrm>
                    <a:off x="5914818" y="5729816"/>
                    <a:ext cx="460083"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err="1">
                        <a:ln>
                          <a:noFill/>
                        </a:ln>
                        <a:solidFill>
                          <a:srgbClr val="000000"/>
                        </a:solidFill>
                        <a:effectLst/>
                        <a:uLnTx/>
                        <a:uFillTx/>
                        <a:latin typeface="Arial" panose="020B0604020202020204"/>
                        <a:ea typeface="+mn-ea"/>
                        <a:cs typeface="+mn-cs"/>
                      </a:rPr>
                      <a:t>pCR</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59" name="Group 258">
                  <a:extLst>
                    <a:ext uri="{FF2B5EF4-FFF2-40B4-BE49-F238E27FC236}">
                      <a16:creationId xmlns:a16="http://schemas.microsoft.com/office/drawing/2014/main" id="{6AE05ECE-7B8B-217A-FD77-86BE3D8E9DA4}"/>
                    </a:ext>
                  </a:extLst>
                </p:cNvPr>
                <p:cNvGrpSpPr/>
                <p:nvPr/>
              </p:nvGrpSpPr>
              <p:grpSpPr>
                <a:xfrm>
                  <a:off x="3531675" y="5980630"/>
                  <a:ext cx="1183980" cy="184666"/>
                  <a:chOff x="5700213" y="5729815"/>
                  <a:chExt cx="1183980" cy="184666"/>
                </a:xfrm>
              </p:grpSpPr>
              <p:sp>
                <p:nvSpPr>
                  <p:cNvPr id="261" name="Freeform: Shape 487">
                    <a:extLst>
                      <a:ext uri="{FF2B5EF4-FFF2-40B4-BE49-F238E27FC236}">
                        <a16:creationId xmlns:a16="http://schemas.microsoft.com/office/drawing/2014/main" id="{51620E1B-A4B9-8ADD-8FCB-F83074A1CEF1}"/>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62" name="TextBox 261">
                    <a:extLst>
                      <a:ext uri="{FF2B5EF4-FFF2-40B4-BE49-F238E27FC236}">
                        <a16:creationId xmlns:a16="http://schemas.microsoft.com/office/drawing/2014/main" id="{6E576DB4-3084-77FE-3870-1D3D8AF9F364}"/>
                      </a:ext>
                    </a:extLst>
                  </p:cNvPr>
                  <p:cNvSpPr txBox="1"/>
                  <p:nvPr/>
                </p:nvSpPr>
                <p:spPr>
                  <a:xfrm>
                    <a:off x="5914818" y="5729815"/>
                    <a:ext cx="969375"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rPr>
                      <a:t>Non-MPR</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sp>
              <p:nvSpPr>
                <p:cNvPr id="260" name="TextBox 259">
                  <a:extLst>
                    <a:ext uri="{FF2B5EF4-FFF2-40B4-BE49-F238E27FC236}">
                      <a16:creationId xmlns:a16="http://schemas.microsoft.com/office/drawing/2014/main" id="{51554758-290A-67C9-B0FD-4CEC87FFD837}"/>
                    </a:ext>
                  </a:extLst>
                </p:cNvPr>
                <p:cNvSpPr txBox="1"/>
                <p:nvPr/>
              </p:nvSpPr>
              <p:spPr>
                <a:xfrm>
                  <a:off x="3531674" y="5531891"/>
                  <a:ext cx="1369175"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Arial" panose="020B0604020202020204"/>
                      <a:ea typeface="+mn-ea"/>
                      <a:cs typeface="+mn-cs"/>
                    </a:rPr>
                    <a:t>Path response</a:t>
                  </a:r>
                  <a:endParaRPr kumimoji="0" lang="en-IN" sz="1200" b="1"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grpSp>
          <p:nvGrpSpPr>
            <p:cNvPr id="266" name="Group 265">
              <a:extLst>
                <a:ext uri="{FF2B5EF4-FFF2-40B4-BE49-F238E27FC236}">
                  <a16:creationId xmlns:a16="http://schemas.microsoft.com/office/drawing/2014/main" id="{74FBA55A-DE81-ACFC-8577-4CF457BA1EC8}"/>
                </a:ext>
              </a:extLst>
            </p:cNvPr>
            <p:cNvGrpSpPr/>
            <p:nvPr/>
          </p:nvGrpSpPr>
          <p:grpSpPr>
            <a:xfrm>
              <a:off x="5686715" y="5531891"/>
              <a:ext cx="889293" cy="633406"/>
              <a:chOff x="3531675" y="5531891"/>
              <a:chExt cx="889293" cy="633406"/>
            </a:xfrm>
          </p:grpSpPr>
          <p:grpSp>
            <p:nvGrpSpPr>
              <p:cNvPr id="267" name="Group 266">
                <a:extLst>
                  <a:ext uri="{FF2B5EF4-FFF2-40B4-BE49-F238E27FC236}">
                    <a16:creationId xmlns:a16="http://schemas.microsoft.com/office/drawing/2014/main" id="{54C678A2-2E7B-7BB1-A9D6-FE8560D67F6C}"/>
                  </a:ext>
                </a:extLst>
              </p:cNvPr>
              <p:cNvGrpSpPr/>
              <p:nvPr/>
            </p:nvGrpSpPr>
            <p:grpSpPr>
              <a:xfrm>
                <a:off x="3531675" y="5761878"/>
                <a:ext cx="889293" cy="184666"/>
                <a:chOff x="5700213" y="5729816"/>
                <a:chExt cx="889293" cy="184666"/>
              </a:xfrm>
            </p:grpSpPr>
            <p:sp>
              <p:nvSpPr>
                <p:cNvPr id="272" name="Freeform: Shape 487">
                  <a:extLst>
                    <a:ext uri="{FF2B5EF4-FFF2-40B4-BE49-F238E27FC236}">
                      <a16:creationId xmlns:a16="http://schemas.microsoft.com/office/drawing/2014/main" id="{8BA35C5F-5E56-5C45-9302-FC6C9EB3A360}"/>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73" name="TextBox 272">
                  <a:extLst>
                    <a:ext uri="{FF2B5EF4-FFF2-40B4-BE49-F238E27FC236}">
                      <a16:creationId xmlns:a16="http://schemas.microsoft.com/office/drawing/2014/main" id="{08FC47C9-9744-02AB-EEBF-E5D5D2AD2E04}"/>
                    </a:ext>
                  </a:extLst>
                </p:cNvPr>
                <p:cNvSpPr txBox="1"/>
                <p:nvPr/>
              </p:nvSpPr>
              <p:spPr>
                <a:xfrm>
                  <a:off x="5914818" y="5729816"/>
                  <a:ext cx="674688"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rPr>
                    <a:t>SD</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68" name="Group 267">
                <a:extLst>
                  <a:ext uri="{FF2B5EF4-FFF2-40B4-BE49-F238E27FC236}">
                    <a16:creationId xmlns:a16="http://schemas.microsoft.com/office/drawing/2014/main" id="{683F17E1-B27F-0B6A-56EB-E6D54D2A9930}"/>
                  </a:ext>
                </a:extLst>
              </p:cNvPr>
              <p:cNvGrpSpPr/>
              <p:nvPr/>
            </p:nvGrpSpPr>
            <p:grpSpPr>
              <a:xfrm>
                <a:off x="3531675" y="5980631"/>
                <a:ext cx="674688" cy="184666"/>
                <a:chOff x="5700213" y="5729816"/>
                <a:chExt cx="674688" cy="184666"/>
              </a:xfrm>
            </p:grpSpPr>
            <p:sp>
              <p:nvSpPr>
                <p:cNvPr id="270" name="Freeform: Shape 487">
                  <a:extLst>
                    <a:ext uri="{FF2B5EF4-FFF2-40B4-BE49-F238E27FC236}">
                      <a16:creationId xmlns:a16="http://schemas.microsoft.com/office/drawing/2014/main" id="{5AECC7EB-E84D-67C5-AF7B-F50B8CDFBB07}"/>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71" name="TextBox 270">
                  <a:extLst>
                    <a:ext uri="{FF2B5EF4-FFF2-40B4-BE49-F238E27FC236}">
                      <a16:creationId xmlns:a16="http://schemas.microsoft.com/office/drawing/2014/main" id="{DF726213-7EF0-21A0-D0CB-75BEAA8B8889}"/>
                    </a:ext>
                  </a:extLst>
                </p:cNvPr>
                <p:cNvSpPr txBox="1"/>
                <p:nvPr/>
              </p:nvSpPr>
              <p:spPr>
                <a:xfrm>
                  <a:off x="5914818" y="5729816"/>
                  <a:ext cx="460083"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rPr>
                    <a:t>PR</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sp>
            <p:nvSpPr>
              <p:cNvPr id="269" name="TextBox 268">
                <a:extLst>
                  <a:ext uri="{FF2B5EF4-FFF2-40B4-BE49-F238E27FC236}">
                    <a16:creationId xmlns:a16="http://schemas.microsoft.com/office/drawing/2014/main" id="{6A4E2FAD-61D7-01E3-1C6D-FAC294560309}"/>
                  </a:ext>
                </a:extLst>
              </p:cNvPr>
              <p:cNvSpPr txBox="1"/>
              <p:nvPr/>
            </p:nvSpPr>
            <p:spPr>
              <a:xfrm>
                <a:off x="3531675" y="5531891"/>
                <a:ext cx="674688"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Arial" panose="020B0604020202020204"/>
                    <a:ea typeface="+mn-ea"/>
                    <a:cs typeface="+mn-cs"/>
                  </a:rPr>
                  <a:t>RECIST</a:t>
                </a:r>
                <a:endParaRPr kumimoji="0" lang="en-IN" sz="1200" b="1"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74" name="Group 273">
              <a:extLst>
                <a:ext uri="{FF2B5EF4-FFF2-40B4-BE49-F238E27FC236}">
                  <a16:creationId xmlns:a16="http://schemas.microsoft.com/office/drawing/2014/main" id="{50BE4FC5-F58F-6D45-59FF-93BA62196158}"/>
                </a:ext>
              </a:extLst>
            </p:cNvPr>
            <p:cNvGrpSpPr/>
            <p:nvPr/>
          </p:nvGrpSpPr>
          <p:grpSpPr>
            <a:xfrm>
              <a:off x="3957511" y="5531891"/>
              <a:ext cx="1394777" cy="633406"/>
              <a:chOff x="6595721" y="5531891"/>
              <a:chExt cx="1394777" cy="633406"/>
            </a:xfrm>
          </p:grpSpPr>
          <p:grpSp>
            <p:nvGrpSpPr>
              <p:cNvPr id="275" name="Group 274">
                <a:extLst>
                  <a:ext uri="{FF2B5EF4-FFF2-40B4-BE49-F238E27FC236}">
                    <a16:creationId xmlns:a16="http://schemas.microsoft.com/office/drawing/2014/main" id="{13801BEC-00A5-3D01-ACF8-95F875F1FD5A}"/>
                  </a:ext>
                </a:extLst>
              </p:cNvPr>
              <p:cNvGrpSpPr/>
              <p:nvPr/>
            </p:nvGrpSpPr>
            <p:grpSpPr>
              <a:xfrm>
                <a:off x="7367416" y="5761878"/>
                <a:ext cx="623082" cy="403418"/>
                <a:chOff x="3531675" y="5761878"/>
                <a:chExt cx="623082" cy="403418"/>
              </a:xfrm>
            </p:grpSpPr>
            <p:grpSp>
              <p:nvGrpSpPr>
                <p:cNvPr id="284" name="Group 283">
                  <a:extLst>
                    <a:ext uri="{FF2B5EF4-FFF2-40B4-BE49-F238E27FC236}">
                      <a16:creationId xmlns:a16="http://schemas.microsoft.com/office/drawing/2014/main" id="{0D7427DE-16C0-039A-0DA8-20053E7A8543}"/>
                    </a:ext>
                  </a:extLst>
                </p:cNvPr>
                <p:cNvGrpSpPr/>
                <p:nvPr/>
              </p:nvGrpSpPr>
              <p:grpSpPr>
                <a:xfrm>
                  <a:off x="3531675" y="5761878"/>
                  <a:ext cx="619116" cy="184666"/>
                  <a:chOff x="5700213" y="5729816"/>
                  <a:chExt cx="619116" cy="184666"/>
                </a:xfrm>
              </p:grpSpPr>
              <p:sp>
                <p:nvSpPr>
                  <p:cNvPr id="288" name="Freeform: Shape 487">
                    <a:extLst>
                      <a:ext uri="{FF2B5EF4-FFF2-40B4-BE49-F238E27FC236}">
                        <a16:creationId xmlns:a16="http://schemas.microsoft.com/office/drawing/2014/main" id="{7C61913A-CF69-3DA5-BC4C-B57D733887E6}"/>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9" name="TextBox 288">
                    <a:extLst>
                      <a:ext uri="{FF2B5EF4-FFF2-40B4-BE49-F238E27FC236}">
                        <a16:creationId xmlns:a16="http://schemas.microsoft.com/office/drawing/2014/main" id="{8CF85B34-929F-07AE-5DC1-EF4ACA5BC39B}"/>
                      </a:ext>
                    </a:extLst>
                  </p:cNvPr>
                  <p:cNvSpPr txBox="1"/>
                  <p:nvPr/>
                </p:nvSpPr>
                <p:spPr>
                  <a:xfrm>
                    <a:off x="5914818" y="5729816"/>
                    <a:ext cx="404511"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rPr>
                      <a:t>Neg</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85" name="Group 284">
                  <a:extLst>
                    <a:ext uri="{FF2B5EF4-FFF2-40B4-BE49-F238E27FC236}">
                      <a16:creationId xmlns:a16="http://schemas.microsoft.com/office/drawing/2014/main" id="{0F926DB0-5DCD-0B37-FFC8-4F75DB8A2E18}"/>
                    </a:ext>
                  </a:extLst>
                </p:cNvPr>
                <p:cNvGrpSpPr/>
                <p:nvPr/>
              </p:nvGrpSpPr>
              <p:grpSpPr>
                <a:xfrm>
                  <a:off x="3531675" y="5980630"/>
                  <a:ext cx="623082" cy="184666"/>
                  <a:chOff x="5700213" y="5729815"/>
                  <a:chExt cx="623082" cy="184666"/>
                </a:xfrm>
              </p:grpSpPr>
              <p:sp>
                <p:nvSpPr>
                  <p:cNvPr id="286" name="Freeform: Shape 487">
                    <a:extLst>
                      <a:ext uri="{FF2B5EF4-FFF2-40B4-BE49-F238E27FC236}">
                        <a16:creationId xmlns:a16="http://schemas.microsoft.com/office/drawing/2014/main" id="{F65767FE-1FB0-7C61-0384-27F2247B1CF6}"/>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7" name="TextBox 286">
                    <a:extLst>
                      <a:ext uri="{FF2B5EF4-FFF2-40B4-BE49-F238E27FC236}">
                        <a16:creationId xmlns:a16="http://schemas.microsoft.com/office/drawing/2014/main" id="{6ACBE08C-A88E-63FA-3B45-4D0B2B95DA6F}"/>
                      </a:ext>
                    </a:extLst>
                  </p:cNvPr>
                  <p:cNvSpPr txBox="1"/>
                  <p:nvPr/>
                </p:nvSpPr>
                <p:spPr>
                  <a:xfrm>
                    <a:off x="5914818" y="5729815"/>
                    <a:ext cx="408477"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rPr>
                      <a:t>≥50%</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grpSp>
            <p:nvGrpSpPr>
              <p:cNvPr id="276" name="Group 275">
                <a:extLst>
                  <a:ext uri="{FF2B5EF4-FFF2-40B4-BE49-F238E27FC236}">
                    <a16:creationId xmlns:a16="http://schemas.microsoft.com/office/drawing/2014/main" id="{2807CD80-1370-B49E-68AE-2F4EEB0E6385}"/>
                  </a:ext>
                </a:extLst>
              </p:cNvPr>
              <p:cNvGrpSpPr/>
              <p:nvPr/>
            </p:nvGrpSpPr>
            <p:grpSpPr>
              <a:xfrm>
                <a:off x="6595721" y="5531891"/>
                <a:ext cx="726632" cy="633406"/>
                <a:chOff x="3531675" y="5531891"/>
                <a:chExt cx="726632" cy="633406"/>
              </a:xfrm>
            </p:grpSpPr>
            <p:grpSp>
              <p:nvGrpSpPr>
                <p:cNvPr id="277" name="Group 276">
                  <a:extLst>
                    <a:ext uri="{FF2B5EF4-FFF2-40B4-BE49-F238E27FC236}">
                      <a16:creationId xmlns:a16="http://schemas.microsoft.com/office/drawing/2014/main" id="{7220662F-A4F3-25B1-8C16-F2C93C7338F4}"/>
                    </a:ext>
                  </a:extLst>
                </p:cNvPr>
                <p:cNvGrpSpPr/>
                <p:nvPr/>
              </p:nvGrpSpPr>
              <p:grpSpPr>
                <a:xfrm>
                  <a:off x="3531675" y="5761878"/>
                  <a:ext cx="674688" cy="184666"/>
                  <a:chOff x="5700213" y="5729816"/>
                  <a:chExt cx="674688" cy="184666"/>
                </a:xfrm>
              </p:grpSpPr>
              <p:sp>
                <p:nvSpPr>
                  <p:cNvPr id="282" name="Freeform: Shape 487">
                    <a:extLst>
                      <a:ext uri="{FF2B5EF4-FFF2-40B4-BE49-F238E27FC236}">
                        <a16:creationId xmlns:a16="http://schemas.microsoft.com/office/drawing/2014/main" id="{06A8325B-EB15-699B-284C-2F1757C9E29B}"/>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lumMod val="10000"/>
                      <a:lumOff val="9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3" name="TextBox 282">
                    <a:extLst>
                      <a:ext uri="{FF2B5EF4-FFF2-40B4-BE49-F238E27FC236}">
                        <a16:creationId xmlns:a16="http://schemas.microsoft.com/office/drawing/2014/main" id="{9095ACAC-B977-9BED-2E17-F7F2937FE486}"/>
                      </a:ext>
                    </a:extLst>
                  </p:cNvPr>
                  <p:cNvSpPr txBox="1"/>
                  <p:nvPr/>
                </p:nvSpPr>
                <p:spPr>
                  <a:xfrm>
                    <a:off x="5914818" y="5729816"/>
                    <a:ext cx="460083"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rPr>
                      <a:t>NA</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78" name="Group 277">
                  <a:extLst>
                    <a:ext uri="{FF2B5EF4-FFF2-40B4-BE49-F238E27FC236}">
                      <a16:creationId xmlns:a16="http://schemas.microsoft.com/office/drawing/2014/main" id="{D04CFC6D-FF5A-EB0E-E319-C308D9B9300A}"/>
                    </a:ext>
                  </a:extLst>
                </p:cNvPr>
                <p:cNvGrpSpPr/>
                <p:nvPr/>
              </p:nvGrpSpPr>
              <p:grpSpPr>
                <a:xfrm>
                  <a:off x="3531675" y="5980631"/>
                  <a:ext cx="726632" cy="184666"/>
                  <a:chOff x="5700213" y="5729816"/>
                  <a:chExt cx="726632" cy="184666"/>
                </a:xfrm>
              </p:grpSpPr>
              <p:sp>
                <p:nvSpPr>
                  <p:cNvPr id="280" name="Freeform: Shape 487">
                    <a:extLst>
                      <a:ext uri="{FF2B5EF4-FFF2-40B4-BE49-F238E27FC236}">
                        <a16:creationId xmlns:a16="http://schemas.microsoft.com/office/drawing/2014/main" id="{42D32B41-CA52-5405-7140-036166B4AE1C}"/>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1" name="TextBox 280">
                    <a:extLst>
                      <a:ext uri="{FF2B5EF4-FFF2-40B4-BE49-F238E27FC236}">
                        <a16:creationId xmlns:a16="http://schemas.microsoft.com/office/drawing/2014/main" id="{7425D59E-F749-0C7F-A8F4-37C211B7B4B9}"/>
                      </a:ext>
                    </a:extLst>
                  </p:cNvPr>
                  <p:cNvSpPr txBox="1"/>
                  <p:nvPr/>
                </p:nvSpPr>
                <p:spPr>
                  <a:xfrm>
                    <a:off x="5914818" y="5729816"/>
                    <a:ext cx="512027"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rPr>
                      <a:t>1–49%</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sp>
              <p:nvSpPr>
                <p:cNvPr id="279" name="TextBox 278">
                  <a:extLst>
                    <a:ext uri="{FF2B5EF4-FFF2-40B4-BE49-F238E27FC236}">
                      <a16:creationId xmlns:a16="http://schemas.microsoft.com/office/drawing/2014/main" id="{127858A8-172F-5990-A47C-E650D97309C0}"/>
                    </a:ext>
                  </a:extLst>
                </p:cNvPr>
                <p:cNvSpPr txBox="1"/>
                <p:nvPr/>
              </p:nvSpPr>
              <p:spPr>
                <a:xfrm>
                  <a:off x="3531675" y="5531891"/>
                  <a:ext cx="674688"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Arial" panose="020B0604020202020204"/>
                      <a:ea typeface="+mn-ea"/>
                      <a:cs typeface="+mn-cs"/>
                    </a:rPr>
                    <a:t>PD-L1</a:t>
                  </a:r>
                  <a:endParaRPr kumimoji="0" lang="en-IN" sz="1200" b="1"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grpSp>
          <p:nvGrpSpPr>
            <p:cNvPr id="294" name="Group 293">
              <a:extLst>
                <a:ext uri="{FF2B5EF4-FFF2-40B4-BE49-F238E27FC236}">
                  <a16:creationId xmlns:a16="http://schemas.microsoft.com/office/drawing/2014/main" id="{93391AF1-7F64-090F-F5BE-86599F303710}"/>
                </a:ext>
              </a:extLst>
            </p:cNvPr>
            <p:cNvGrpSpPr/>
            <p:nvPr/>
          </p:nvGrpSpPr>
          <p:grpSpPr>
            <a:xfrm>
              <a:off x="576153" y="1980824"/>
              <a:ext cx="6882448" cy="184666"/>
              <a:chOff x="186009" y="2202083"/>
              <a:chExt cx="6882448" cy="184666"/>
            </a:xfrm>
            <a:solidFill>
              <a:schemeClr val="accent4"/>
            </a:solidFill>
          </p:grpSpPr>
          <p:grpSp>
            <p:nvGrpSpPr>
              <p:cNvPr id="295" name="Group 294">
                <a:extLst>
                  <a:ext uri="{FF2B5EF4-FFF2-40B4-BE49-F238E27FC236}">
                    <a16:creationId xmlns:a16="http://schemas.microsoft.com/office/drawing/2014/main" id="{C61FF3DB-9826-4A63-0392-F2AD03F308E2}"/>
                  </a:ext>
                </a:extLst>
              </p:cNvPr>
              <p:cNvGrpSpPr/>
              <p:nvPr/>
            </p:nvGrpSpPr>
            <p:grpSpPr>
              <a:xfrm>
                <a:off x="915782" y="2229725"/>
                <a:ext cx="6152675" cy="126000"/>
                <a:chOff x="1151122" y="6368884"/>
                <a:chExt cx="3476692" cy="129217"/>
              </a:xfrm>
              <a:grpFill/>
            </p:grpSpPr>
            <p:sp>
              <p:nvSpPr>
                <p:cNvPr id="297" name="Freeform: Shape 487">
                  <a:extLst>
                    <a:ext uri="{FF2B5EF4-FFF2-40B4-BE49-F238E27FC236}">
                      <a16:creationId xmlns:a16="http://schemas.microsoft.com/office/drawing/2014/main" id="{D8B74C48-F4A1-4909-9103-8763369305E2}"/>
                    </a:ext>
                  </a:extLst>
                </p:cNvPr>
                <p:cNvSpPr/>
                <p:nvPr/>
              </p:nvSpPr>
              <p:spPr>
                <a:xfrm>
                  <a:off x="115112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98" name="Freeform: Shape 489">
                  <a:extLst>
                    <a:ext uri="{FF2B5EF4-FFF2-40B4-BE49-F238E27FC236}">
                      <a16:creationId xmlns:a16="http://schemas.microsoft.com/office/drawing/2014/main" id="{8D96280B-8554-6A25-A4C2-AE4182B9E3A0}"/>
                    </a:ext>
                  </a:extLst>
                </p:cNvPr>
                <p:cNvSpPr/>
                <p:nvPr/>
              </p:nvSpPr>
              <p:spPr>
                <a:xfrm>
                  <a:off x="125977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99" name="Freeform: Shape 491">
                  <a:extLst>
                    <a:ext uri="{FF2B5EF4-FFF2-40B4-BE49-F238E27FC236}">
                      <a16:creationId xmlns:a16="http://schemas.microsoft.com/office/drawing/2014/main" id="{38F781B0-2E0E-657C-7A75-65519B2A2486}"/>
                    </a:ext>
                  </a:extLst>
                </p:cNvPr>
                <p:cNvSpPr/>
                <p:nvPr/>
              </p:nvSpPr>
              <p:spPr>
                <a:xfrm>
                  <a:off x="136843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0" name="Freeform: Shape 493">
                  <a:extLst>
                    <a:ext uri="{FF2B5EF4-FFF2-40B4-BE49-F238E27FC236}">
                      <a16:creationId xmlns:a16="http://schemas.microsoft.com/office/drawing/2014/main" id="{5D0653BA-763F-E487-0A2F-CEA484F6308B}"/>
                    </a:ext>
                  </a:extLst>
                </p:cNvPr>
                <p:cNvSpPr/>
                <p:nvPr/>
              </p:nvSpPr>
              <p:spPr>
                <a:xfrm>
                  <a:off x="147708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1" name="Freeform: Shape 495">
                  <a:extLst>
                    <a:ext uri="{FF2B5EF4-FFF2-40B4-BE49-F238E27FC236}">
                      <a16:creationId xmlns:a16="http://schemas.microsoft.com/office/drawing/2014/main" id="{9038EBDA-4468-E567-1D78-C8806C0A863D}"/>
                    </a:ext>
                  </a:extLst>
                </p:cNvPr>
                <p:cNvSpPr/>
                <p:nvPr/>
              </p:nvSpPr>
              <p:spPr>
                <a:xfrm>
                  <a:off x="1585740"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2" name="Freeform: Shape 497">
                  <a:extLst>
                    <a:ext uri="{FF2B5EF4-FFF2-40B4-BE49-F238E27FC236}">
                      <a16:creationId xmlns:a16="http://schemas.microsoft.com/office/drawing/2014/main" id="{4A04D34C-DF6F-827D-9CEF-CEC1AB77F13D}"/>
                    </a:ext>
                  </a:extLst>
                </p:cNvPr>
                <p:cNvSpPr/>
                <p:nvPr/>
              </p:nvSpPr>
              <p:spPr>
                <a:xfrm>
                  <a:off x="1694395"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3" name="Freeform: Shape 499">
                  <a:extLst>
                    <a:ext uri="{FF2B5EF4-FFF2-40B4-BE49-F238E27FC236}">
                      <a16:creationId xmlns:a16="http://schemas.microsoft.com/office/drawing/2014/main" id="{E80F9369-85C4-F3C8-7FA8-DBA4BA4B20DF}"/>
                    </a:ext>
                  </a:extLst>
                </p:cNvPr>
                <p:cNvSpPr/>
                <p:nvPr/>
              </p:nvSpPr>
              <p:spPr>
                <a:xfrm>
                  <a:off x="1803049"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2"/>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4" name="Freeform: Shape 501">
                  <a:extLst>
                    <a:ext uri="{FF2B5EF4-FFF2-40B4-BE49-F238E27FC236}">
                      <a16:creationId xmlns:a16="http://schemas.microsoft.com/office/drawing/2014/main" id="{FAF10203-09E1-C891-3C1E-8F93A060BEAD}"/>
                    </a:ext>
                  </a:extLst>
                </p:cNvPr>
                <p:cNvSpPr/>
                <p:nvPr/>
              </p:nvSpPr>
              <p:spPr>
                <a:xfrm>
                  <a:off x="191157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5" name="Freeform: Shape 503">
                  <a:extLst>
                    <a:ext uri="{FF2B5EF4-FFF2-40B4-BE49-F238E27FC236}">
                      <a16:creationId xmlns:a16="http://schemas.microsoft.com/office/drawing/2014/main" id="{005DA900-C3C4-5A4E-047F-5787E4D2CE40}"/>
                    </a:ext>
                  </a:extLst>
                </p:cNvPr>
                <p:cNvSpPr/>
                <p:nvPr/>
              </p:nvSpPr>
              <p:spPr>
                <a:xfrm>
                  <a:off x="202023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6" name="Freeform: Shape 505">
                  <a:extLst>
                    <a:ext uri="{FF2B5EF4-FFF2-40B4-BE49-F238E27FC236}">
                      <a16:creationId xmlns:a16="http://schemas.microsoft.com/office/drawing/2014/main" id="{77B2873C-1A6C-D5E9-CA63-B2F9280F1EDC}"/>
                    </a:ext>
                  </a:extLst>
                </p:cNvPr>
                <p:cNvSpPr/>
                <p:nvPr/>
              </p:nvSpPr>
              <p:spPr>
                <a:xfrm>
                  <a:off x="212888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7" name="Freeform: Shape 507">
                  <a:extLst>
                    <a:ext uri="{FF2B5EF4-FFF2-40B4-BE49-F238E27FC236}">
                      <a16:creationId xmlns:a16="http://schemas.microsoft.com/office/drawing/2014/main" id="{E912979F-FA42-9F1E-BFD8-E4643C964159}"/>
                    </a:ext>
                  </a:extLst>
                </p:cNvPr>
                <p:cNvSpPr/>
                <p:nvPr/>
              </p:nvSpPr>
              <p:spPr>
                <a:xfrm>
                  <a:off x="223754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8" name="Freeform: Shape 509">
                  <a:extLst>
                    <a:ext uri="{FF2B5EF4-FFF2-40B4-BE49-F238E27FC236}">
                      <a16:creationId xmlns:a16="http://schemas.microsoft.com/office/drawing/2014/main" id="{892879C4-3E23-D3AD-9254-C08E53036753}"/>
                    </a:ext>
                  </a:extLst>
                </p:cNvPr>
                <p:cNvSpPr/>
                <p:nvPr/>
              </p:nvSpPr>
              <p:spPr>
                <a:xfrm>
                  <a:off x="2346195"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9" name="Freeform: Shape 639">
                  <a:extLst>
                    <a:ext uri="{FF2B5EF4-FFF2-40B4-BE49-F238E27FC236}">
                      <a16:creationId xmlns:a16="http://schemas.microsoft.com/office/drawing/2014/main" id="{33784DB1-4CF8-C931-F519-A226610D6058}"/>
                    </a:ext>
                  </a:extLst>
                </p:cNvPr>
                <p:cNvSpPr/>
                <p:nvPr/>
              </p:nvSpPr>
              <p:spPr>
                <a:xfrm>
                  <a:off x="2454850"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0" name="Freeform: Shape 641">
                  <a:extLst>
                    <a:ext uri="{FF2B5EF4-FFF2-40B4-BE49-F238E27FC236}">
                      <a16:creationId xmlns:a16="http://schemas.microsoft.com/office/drawing/2014/main" id="{CF075B8A-F8AC-421F-FC73-302043FD9963}"/>
                    </a:ext>
                  </a:extLst>
                </p:cNvPr>
                <p:cNvSpPr/>
                <p:nvPr/>
              </p:nvSpPr>
              <p:spPr>
                <a:xfrm>
                  <a:off x="2563504"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1" name="Freeform: Shape 643">
                  <a:extLst>
                    <a:ext uri="{FF2B5EF4-FFF2-40B4-BE49-F238E27FC236}">
                      <a16:creationId xmlns:a16="http://schemas.microsoft.com/office/drawing/2014/main" id="{0FC4D4C1-EED9-74C6-A5FE-7D44387DB7A0}"/>
                    </a:ext>
                  </a:extLst>
                </p:cNvPr>
                <p:cNvSpPr/>
                <p:nvPr/>
              </p:nvSpPr>
              <p:spPr>
                <a:xfrm>
                  <a:off x="2672159"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2"/>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2" name="Freeform: Shape 645">
                  <a:extLst>
                    <a:ext uri="{FF2B5EF4-FFF2-40B4-BE49-F238E27FC236}">
                      <a16:creationId xmlns:a16="http://schemas.microsoft.com/office/drawing/2014/main" id="{9D5C65B3-3648-2F14-670C-6638FC73324E}"/>
                    </a:ext>
                  </a:extLst>
                </p:cNvPr>
                <p:cNvSpPr/>
                <p:nvPr/>
              </p:nvSpPr>
              <p:spPr>
                <a:xfrm>
                  <a:off x="2780814"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3" name="Freeform: Shape 647">
                  <a:extLst>
                    <a:ext uri="{FF2B5EF4-FFF2-40B4-BE49-F238E27FC236}">
                      <a16:creationId xmlns:a16="http://schemas.microsoft.com/office/drawing/2014/main" id="{7CE46A32-94DF-5DF7-6D9D-33425B62B87A}"/>
                    </a:ext>
                  </a:extLst>
                </p:cNvPr>
                <p:cNvSpPr/>
                <p:nvPr/>
              </p:nvSpPr>
              <p:spPr>
                <a:xfrm>
                  <a:off x="2889468"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4" name="Freeform: Shape 649">
                  <a:extLst>
                    <a:ext uri="{FF2B5EF4-FFF2-40B4-BE49-F238E27FC236}">
                      <a16:creationId xmlns:a16="http://schemas.microsoft.com/office/drawing/2014/main" id="{4342E9FA-5369-4B06-ADE4-A65F70EB0861}"/>
                    </a:ext>
                  </a:extLst>
                </p:cNvPr>
                <p:cNvSpPr/>
                <p:nvPr/>
              </p:nvSpPr>
              <p:spPr>
                <a:xfrm>
                  <a:off x="299812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5" name="Freeform: Shape 651">
                  <a:extLst>
                    <a:ext uri="{FF2B5EF4-FFF2-40B4-BE49-F238E27FC236}">
                      <a16:creationId xmlns:a16="http://schemas.microsoft.com/office/drawing/2014/main" id="{00BFEAF8-0E7C-70CC-9971-CBA0689AE76E}"/>
                    </a:ext>
                  </a:extLst>
                </p:cNvPr>
                <p:cNvSpPr/>
                <p:nvPr/>
              </p:nvSpPr>
              <p:spPr>
                <a:xfrm>
                  <a:off x="310677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6" name="Freeform: Shape 653">
                  <a:extLst>
                    <a:ext uri="{FF2B5EF4-FFF2-40B4-BE49-F238E27FC236}">
                      <a16:creationId xmlns:a16="http://schemas.microsoft.com/office/drawing/2014/main" id="{92025208-E258-F281-7182-A8AEB27C4B51}"/>
                    </a:ext>
                  </a:extLst>
                </p:cNvPr>
                <p:cNvSpPr/>
                <p:nvPr/>
              </p:nvSpPr>
              <p:spPr>
                <a:xfrm>
                  <a:off x="321543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7" name="Freeform: Shape 655">
                  <a:extLst>
                    <a:ext uri="{FF2B5EF4-FFF2-40B4-BE49-F238E27FC236}">
                      <a16:creationId xmlns:a16="http://schemas.microsoft.com/office/drawing/2014/main" id="{35A120A9-8BD6-8A76-7DD1-A382F820A568}"/>
                    </a:ext>
                  </a:extLst>
                </p:cNvPr>
                <p:cNvSpPr/>
                <p:nvPr/>
              </p:nvSpPr>
              <p:spPr>
                <a:xfrm>
                  <a:off x="332408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8" name="Freeform: Shape 657">
                  <a:extLst>
                    <a:ext uri="{FF2B5EF4-FFF2-40B4-BE49-F238E27FC236}">
                      <a16:creationId xmlns:a16="http://schemas.microsoft.com/office/drawing/2014/main" id="{DEDD3985-D37C-DA96-4AD2-B307B4972889}"/>
                    </a:ext>
                  </a:extLst>
                </p:cNvPr>
                <p:cNvSpPr/>
                <p:nvPr/>
              </p:nvSpPr>
              <p:spPr>
                <a:xfrm>
                  <a:off x="3432741"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9" name="Freeform: Shape 659">
                  <a:extLst>
                    <a:ext uri="{FF2B5EF4-FFF2-40B4-BE49-F238E27FC236}">
                      <a16:creationId xmlns:a16="http://schemas.microsoft.com/office/drawing/2014/main" id="{F747F723-17AB-FDE7-C374-4679D57763ED}"/>
                    </a:ext>
                  </a:extLst>
                </p:cNvPr>
                <p:cNvSpPr/>
                <p:nvPr/>
              </p:nvSpPr>
              <p:spPr>
                <a:xfrm>
                  <a:off x="3541396"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0" name="Freeform: Shape 661">
                  <a:extLst>
                    <a:ext uri="{FF2B5EF4-FFF2-40B4-BE49-F238E27FC236}">
                      <a16:creationId xmlns:a16="http://schemas.microsoft.com/office/drawing/2014/main" id="{C0CF148A-3007-3CA2-3F06-96510E106C0A}"/>
                    </a:ext>
                  </a:extLst>
                </p:cNvPr>
                <p:cNvSpPr/>
                <p:nvPr/>
              </p:nvSpPr>
              <p:spPr>
                <a:xfrm>
                  <a:off x="364992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1" name="Freeform: Shape 663">
                  <a:extLst>
                    <a:ext uri="{FF2B5EF4-FFF2-40B4-BE49-F238E27FC236}">
                      <a16:creationId xmlns:a16="http://schemas.microsoft.com/office/drawing/2014/main" id="{D5896141-17C9-7FDD-BB00-D0DA5072691D}"/>
                    </a:ext>
                  </a:extLst>
                </p:cNvPr>
                <p:cNvSpPr/>
                <p:nvPr/>
              </p:nvSpPr>
              <p:spPr>
                <a:xfrm>
                  <a:off x="3758578"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bg2"/>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2" name="Freeform: Shape 665">
                  <a:extLst>
                    <a:ext uri="{FF2B5EF4-FFF2-40B4-BE49-F238E27FC236}">
                      <a16:creationId xmlns:a16="http://schemas.microsoft.com/office/drawing/2014/main" id="{A2B35526-1E8D-9BA3-DB4E-8A0DD1E5695D}"/>
                    </a:ext>
                  </a:extLst>
                </p:cNvPr>
                <p:cNvSpPr/>
                <p:nvPr/>
              </p:nvSpPr>
              <p:spPr>
                <a:xfrm>
                  <a:off x="386723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3" name="Freeform: Shape 667">
                  <a:extLst>
                    <a:ext uri="{FF2B5EF4-FFF2-40B4-BE49-F238E27FC236}">
                      <a16:creationId xmlns:a16="http://schemas.microsoft.com/office/drawing/2014/main" id="{1AF4FC71-1C49-A6A3-9E19-15995EE778AE}"/>
                    </a:ext>
                  </a:extLst>
                </p:cNvPr>
                <p:cNvSpPr/>
                <p:nvPr/>
              </p:nvSpPr>
              <p:spPr>
                <a:xfrm>
                  <a:off x="397588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4" name="Freeform: Shape 669">
                  <a:extLst>
                    <a:ext uri="{FF2B5EF4-FFF2-40B4-BE49-F238E27FC236}">
                      <a16:creationId xmlns:a16="http://schemas.microsoft.com/office/drawing/2014/main" id="{9F7F7247-EF34-C12B-8175-3E44CCB4CCC2}"/>
                    </a:ext>
                  </a:extLst>
                </p:cNvPr>
                <p:cNvSpPr/>
                <p:nvPr/>
              </p:nvSpPr>
              <p:spPr>
                <a:xfrm>
                  <a:off x="408454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5" name="Freeform: Shape 671">
                  <a:extLst>
                    <a:ext uri="{FF2B5EF4-FFF2-40B4-BE49-F238E27FC236}">
                      <a16:creationId xmlns:a16="http://schemas.microsoft.com/office/drawing/2014/main" id="{4DCE5B97-29B3-6C7A-8B60-6C0BF24845AF}"/>
                    </a:ext>
                  </a:extLst>
                </p:cNvPr>
                <p:cNvSpPr/>
                <p:nvPr/>
              </p:nvSpPr>
              <p:spPr>
                <a:xfrm>
                  <a:off x="419319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6" name="Freeform: Shape 673">
                  <a:extLst>
                    <a:ext uri="{FF2B5EF4-FFF2-40B4-BE49-F238E27FC236}">
                      <a16:creationId xmlns:a16="http://schemas.microsoft.com/office/drawing/2014/main" id="{4AA7B423-BFA9-FD08-FFD3-FA80AF398F45}"/>
                    </a:ext>
                  </a:extLst>
                </p:cNvPr>
                <p:cNvSpPr/>
                <p:nvPr/>
              </p:nvSpPr>
              <p:spPr>
                <a:xfrm>
                  <a:off x="430185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2"/>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7" name="Freeform: Shape 676">
                  <a:extLst>
                    <a:ext uri="{FF2B5EF4-FFF2-40B4-BE49-F238E27FC236}">
                      <a16:creationId xmlns:a16="http://schemas.microsoft.com/office/drawing/2014/main" id="{48935084-5C53-1FA1-C4BF-5824619461B0}"/>
                    </a:ext>
                  </a:extLst>
                </p:cNvPr>
                <p:cNvSpPr/>
                <p:nvPr/>
              </p:nvSpPr>
              <p:spPr>
                <a:xfrm>
                  <a:off x="4410505"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bg2"/>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8" name="Freeform: Shape 678">
                  <a:extLst>
                    <a:ext uri="{FF2B5EF4-FFF2-40B4-BE49-F238E27FC236}">
                      <a16:creationId xmlns:a16="http://schemas.microsoft.com/office/drawing/2014/main" id="{F87E3F0D-5979-7AF1-F4B1-30BBE0FBAD09}"/>
                    </a:ext>
                  </a:extLst>
                </p:cNvPr>
                <p:cNvSpPr/>
                <p:nvPr/>
              </p:nvSpPr>
              <p:spPr>
                <a:xfrm>
                  <a:off x="4519160"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sp>
            <p:nvSpPr>
              <p:cNvPr id="296" name="TextBox 295">
                <a:extLst>
                  <a:ext uri="{FF2B5EF4-FFF2-40B4-BE49-F238E27FC236}">
                    <a16:creationId xmlns:a16="http://schemas.microsoft.com/office/drawing/2014/main" id="{25917CDE-AE35-59A5-6A50-8D1A596D4ED8}"/>
                  </a:ext>
                </a:extLst>
              </p:cNvPr>
              <p:cNvSpPr txBox="1"/>
              <p:nvPr/>
            </p:nvSpPr>
            <p:spPr>
              <a:xfrm>
                <a:off x="186009" y="2202083"/>
                <a:ext cx="674688"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rPr>
                  <a:t>Smoke</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44" name="Group 43">
              <a:extLst>
                <a:ext uri="{FF2B5EF4-FFF2-40B4-BE49-F238E27FC236}">
                  <a16:creationId xmlns:a16="http://schemas.microsoft.com/office/drawing/2014/main" id="{299C566A-6A4B-A334-63DC-0277E811F8AB}"/>
                </a:ext>
              </a:extLst>
            </p:cNvPr>
            <p:cNvGrpSpPr/>
            <p:nvPr/>
          </p:nvGrpSpPr>
          <p:grpSpPr>
            <a:xfrm>
              <a:off x="650578" y="2721569"/>
              <a:ext cx="6794228" cy="2591824"/>
              <a:chOff x="260434" y="2989793"/>
              <a:chExt cx="6794228" cy="2591824"/>
            </a:xfrm>
          </p:grpSpPr>
          <p:grpSp>
            <p:nvGrpSpPr>
              <p:cNvPr id="369" name="Group 368">
                <a:extLst>
                  <a:ext uri="{FF2B5EF4-FFF2-40B4-BE49-F238E27FC236}">
                    <a16:creationId xmlns:a16="http://schemas.microsoft.com/office/drawing/2014/main" id="{637AA60B-9882-EE04-D496-6E95C4684216}"/>
                  </a:ext>
                </a:extLst>
              </p:cNvPr>
              <p:cNvGrpSpPr/>
              <p:nvPr/>
            </p:nvGrpSpPr>
            <p:grpSpPr>
              <a:xfrm>
                <a:off x="4216162" y="3134129"/>
                <a:ext cx="2838500" cy="2282420"/>
                <a:chOff x="4216162" y="3134129"/>
                <a:chExt cx="2838500" cy="2282420"/>
              </a:xfrm>
              <a:solidFill>
                <a:schemeClr val="bg1">
                  <a:lumMod val="90000"/>
                  <a:lumOff val="10000"/>
                </a:schemeClr>
              </a:solidFill>
            </p:grpSpPr>
            <p:grpSp>
              <p:nvGrpSpPr>
                <p:cNvPr id="291" name="Group 290">
                  <a:extLst>
                    <a:ext uri="{FF2B5EF4-FFF2-40B4-BE49-F238E27FC236}">
                      <a16:creationId xmlns:a16="http://schemas.microsoft.com/office/drawing/2014/main" id="{64822300-F118-CFA8-AC42-B434A801C85F}"/>
                    </a:ext>
                  </a:extLst>
                </p:cNvPr>
                <p:cNvGrpSpPr/>
                <p:nvPr/>
              </p:nvGrpSpPr>
              <p:grpSpPr>
                <a:xfrm>
                  <a:off x="4216162" y="3134129"/>
                  <a:ext cx="2067365" cy="2282420"/>
                  <a:chOff x="2101242" y="3134129"/>
                  <a:chExt cx="2067365" cy="2282420"/>
                </a:xfrm>
                <a:grpFill/>
              </p:grpSpPr>
              <p:sp>
                <p:nvSpPr>
                  <p:cNvPr id="55" name="Freeform: Shape 499">
                    <a:extLst>
                      <a:ext uri="{FF2B5EF4-FFF2-40B4-BE49-F238E27FC236}">
                        <a16:creationId xmlns:a16="http://schemas.microsoft.com/office/drawing/2014/main" id="{84702185-0AC0-ECFE-3968-EC3AC798F863}"/>
                      </a:ext>
                    </a:extLst>
                  </p:cNvPr>
                  <p:cNvSpPr/>
                  <p:nvPr/>
                </p:nvSpPr>
                <p:spPr>
                  <a:xfrm>
                    <a:off x="2101242" y="3134130"/>
                    <a:ext cx="144737" cy="2282409"/>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6" name="Freeform: Shape 501">
                    <a:extLst>
                      <a:ext uri="{FF2B5EF4-FFF2-40B4-BE49-F238E27FC236}">
                        <a16:creationId xmlns:a16="http://schemas.microsoft.com/office/drawing/2014/main" id="{D8820D02-985F-A9A7-CD85-A712B4B21359}"/>
                      </a:ext>
                    </a:extLst>
                  </p:cNvPr>
                  <p:cNvSpPr/>
                  <p:nvPr/>
                </p:nvSpPr>
                <p:spPr>
                  <a:xfrm>
                    <a:off x="2293303" y="3134129"/>
                    <a:ext cx="144737" cy="2282411"/>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7" name="Freeform: Shape 503">
                    <a:extLst>
                      <a:ext uri="{FF2B5EF4-FFF2-40B4-BE49-F238E27FC236}">
                        <a16:creationId xmlns:a16="http://schemas.microsoft.com/office/drawing/2014/main" id="{1833EC27-9C98-08CB-CE11-20E93345C4D1}"/>
                      </a:ext>
                    </a:extLst>
                  </p:cNvPr>
                  <p:cNvSpPr/>
                  <p:nvPr/>
                </p:nvSpPr>
                <p:spPr>
                  <a:xfrm>
                    <a:off x="2485589" y="3134130"/>
                    <a:ext cx="144737" cy="2282412"/>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8" name="Freeform: Shape 505">
                    <a:extLst>
                      <a:ext uri="{FF2B5EF4-FFF2-40B4-BE49-F238E27FC236}">
                        <a16:creationId xmlns:a16="http://schemas.microsoft.com/office/drawing/2014/main" id="{8CC0D68F-CD3C-AD68-99B6-DF710FEB9386}"/>
                      </a:ext>
                    </a:extLst>
                  </p:cNvPr>
                  <p:cNvSpPr/>
                  <p:nvPr/>
                </p:nvSpPr>
                <p:spPr>
                  <a:xfrm>
                    <a:off x="2677873" y="3134130"/>
                    <a:ext cx="144737" cy="2282413"/>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9" name="Freeform: Shape 507">
                    <a:extLst>
                      <a:ext uri="{FF2B5EF4-FFF2-40B4-BE49-F238E27FC236}">
                        <a16:creationId xmlns:a16="http://schemas.microsoft.com/office/drawing/2014/main" id="{3F9691D4-1384-5993-1A1E-8E221DF414DA}"/>
                      </a:ext>
                    </a:extLst>
                  </p:cNvPr>
                  <p:cNvSpPr/>
                  <p:nvPr/>
                </p:nvSpPr>
                <p:spPr>
                  <a:xfrm>
                    <a:off x="2870159" y="3134130"/>
                    <a:ext cx="144737" cy="2282414"/>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0" name="Freeform: Shape 509">
                    <a:extLst>
                      <a:ext uri="{FF2B5EF4-FFF2-40B4-BE49-F238E27FC236}">
                        <a16:creationId xmlns:a16="http://schemas.microsoft.com/office/drawing/2014/main" id="{50374A11-A685-9CB3-0BEF-A96C621D8E86}"/>
                      </a:ext>
                    </a:extLst>
                  </p:cNvPr>
                  <p:cNvSpPr/>
                  <p:nvPr/>
                </p:nvSpPr>
                <p:spPr>
                  <a:xfrm>
                    <a:off x="3062443" y="3134129"/>
                    <a:ext cx="144737" cy="2282415"/>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1" name="Freeform: Shape 639">
                    <a:extLst>
                      <a:ext uri="{FF2B5EF4-FFF2-40B4-BE49-F238E27FC236}">
                        <a16:creationId xmlns:a16="http://schemas.microsoft.com/office/drawing/2014/main" id="{E07711B8-19B7-FD3F-6928-27099C190E8B}"/>
                      </a:ext>
                    </a:extLst>
                  </p:cNvPr>
                  <p:cNvSpPr/>
                  <p:nvPr/>
                </p:nvSpPr>
                <p:spPr>
                  <a:xfrm>
                    <a:off x="3254729" y="3134130"/>
                    <a:ext cx="144737" cy="22824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2" name="Freeform: Shape 641">
                    <a:extLst>
                      <a:ext uri="{FF2B5EF4-FFF2-40B4-BE49-F238E27FC236}">
                        <a16:creationId xmlns:a16="http://schemas.microsoft.com/office/drawing/2014/main" id="{247695DC-BF43-EB9B-03A5-9F3BCC4AD62D}"/>
                      </a:ext>
                    </a:extLst>
                  </p:cNvPr>
                  <p:cNvSpPr/>
                  <p:nvPr/>
                </p:nvSpPr>
                <p:spPr>
                  <a:xfrm>
                    <a:off x="3447014" y="3134131"/>
                    <a:ext cx="144737" cy="2282416"/>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3" name="Freeform: Shape 643">
                    <a:extLst>
                      <a:ext uri="{FF2B5EF4-FFF2-40B4-BE49-F238E27FC236}">
                        <a16:creationId xmlns:a16="http://schemas.microsoft.com/office/drawing/2014/main" id="{211CEB3A-6D40-801B-5E76-1736659F2AD1}"/>
                      </a:ext>
                    </a:extLst>
                  </p:cNvPr>
                  <p:cNvSpPr/>
                  <p:nvPr/>
                </p:nvSpPr>
                <p:spPr>
                  <a:xfrm>
                    <a:off x="3639299" y="3134130"/>
                    <a:ext cx="144737" cy="2282419"/>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4" name="Freeform: Shape 645">
                    <a:extLst>
                      <a:ext uri="{FF2B5EF4-FFF2-40B4-BE49-F238E27FC236}">
                        <a16:creationId xmlns:a16="http://schemas.microsoft.com/office/drawing/2014/main" id="{7F852694-8418-6697-4539-4579650B948C}"/>
                      </a:ext>
                    </a:extLst>
                  </p:cNvPr>
                  <p:cNvSpPr/>
                  <p:nvPr/>
                </p:nvSpPr>
                <p:spPr>
                  <a:xfrm>
                    <a:off x="3831585" y="3134129"/>
                    <a:ext cx="144737" cy="2282419"/>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5" name="Freeform: Shape 647">
                    <a:extLst>
                      <a:ext uri="{FF2B5EF4-FFF2-40B4-BE49-F238E27FC236}">
                        <a16:creationId xmlns:a16="http://schemas.microsoft.com/office/drawing/2014/main" id="{5A4CF750-894E-DF2E-2CD6-55941926CD3B}"/>
                      </a:ext>
                    </a:extLst>
                  </p:cNvPr>
                  <p:cNvSpPr/>
                  <p:nvPr/>
                </p:nvSpPr>
                <p:spPr>
                  <a:xfrm>
                    <a:off x="4023870" y="3134130"/>
                    <a:ext cx="144737" cy="22824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sp>
              <p:nvSpPr>
                <p:cNvPr id="365" name="Freeform: Shape 641">
                  <a:extLst>
                    <a:ext uri="{FF2B5EF4-FFF2-40B4-BE49-F238E27FC236}">
                      <a16:creationId xmlns:a16="http://schemas.microsoft.com/office/drawing/2014/main" id="{599489C5-6FA1-290B-310A-B7702ED49C26}"/>
                    </a:ext>
                  </a:extLst>
                </p:cNvPr>
                <p:cNvSpPr/>
                <p:nvPr/>
              </p:nvSpPr>
              <p:spPr>
                <a:xfrm>
                  <a:off x="6333069" y="3134131"/>
                  <a:ext cx="144737" cy="2282416"/>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66" name="Freeform: Shape 643">
                  <a:extLst>
                    <a:ext uri="{FF2B5EF4-FFF2-40B4-BE49-F238E27FC236}">
                      <a16:creationId xmlns:a16="http://schemas.microsoft.com/office/drawing/2014/main" id="{60E7B188-CD5C-AFCC-FB4E-54B01A555563}"/>
                    </a:ext>
                  </a:extLst>
                </p:cNvPr>
                <p:cNvSpPr/>
                <p:nvPr/>
              </p:nvSpPr>
              <p:spPr>
                <a:xfrm>
                  <a:off x="6525354" y="3134130"/>
                  <a:ext cx="144737" cy="2282419"/>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67" name="Freeform: Shape 645">
                  <a:extLst>
                    <a:ext uri="{FF2B5EF4-FFF2-40B4-BE49-F238E27FC236}">
                      <a16:creationId xmlns:a16="http://schemas.microsoft.com/office/drawing/2014/main" id="{4F61D44A-E117-001C-5D59-C8B83458B734}"/>
                    </a:ext>
                  </a:extLst>
                </p:cNvPr>
                <p:cNvSpPr/>
                <p:nvPr/>
              </p:nvSpPr>
              <p:spPr>
                <a:xfrm>
                  <a:off x="6717640" y="3134129"/>
                  <a:ext cx="144737" cy="2282419"/>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68" name="Freeform: Shape 647">
                  <a:extLst>
                    <a:ext uri="{FF2B5EF4-FFF2-40B4-BE49-F238E27FC236}">
                      <a16:creationId xmlns:a16="http://schemas.microsoft.com/office/drawing/2014/main" id="{81A0D6CA-FD78-8959-AB63-65BD22AC267A}"/>
                    </a:ext>
                  </a:extLst>
                </p:cNvPr>
                <p:cNvSpPr/>
                <p:nvPr/>
              </p:nvSpPr>
              <p:spPr>
                <a:xfrm>
                  <a:off x="6909925" y="3134130"/>
                  <a:ext cx="144737" cy="22824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grpSp>
            <p:nvGrpSpPr>
              <p:cNvPr id="290" name="Group 289">
                <a:extLst>
                  <a:ext uri="{FF2B5EF4-FFF2-40B4-BE49-F238E27FC236}">
                    <a16:creationId xmlns:a16="http://schemas.microsoft.com/office/drawing/2014/main" id="{0B0EB473-CF97-925C-DB5B-C1279012A7B0}"/>
                  </a:ext>
                </a:extLst>
              </p:cNvPr>
              <p:cNvGrpSpPr/>
              <p:nvPr/>
            </p:nvGrpSpPr>
            <p:grpSpPr>
              <a:xfrm>
                <a:off x="947532" y="3134130"/>
                <a:ext cx="1106163" cy="1938287"/>
                <a:chOff x="947532" y="3134130"/>
                <a:chExt cx="1106163" cy="1938287"/>
              </a:xfrm>
              <a:solidFill>
                <a:schemeClr val="accent4"/>
              </a:solidFill>
            </p:grpSpPr>
            <p:sp>
              <p:nvSpPr>
                <p:cNvPr id="49" name="Freeform: Shape 487">
                  <a:extLst>
                    <a:ext uri="{FF2B5EF4-FFF2-40B4-BE49-F238E27FC236}">
                      <a16:creationId xmlns:a16="http://schemas.microsoft.com/office/drawing/2014/main" id="{599F686C-38A8-38B7-DBA3-81C60FBBF022}"/>
                    </a:ext>
                  </a:extLst>
                </p:cNvPr>
                <p:cNvSpPr/>
                <p:nvPr/>
              </p:nvSpPr>
              <p:spPr>
                <a:xfrm>
                  <a:off x="947532" y="3134130"/>
                  <a:ext cx="144737" cy="1360533"/>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grp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C0C0C0"/>
                    </a:solidFill>
                    <a:effectLst/>
                    <a:uLnTx/>
                    <a:uFillTx/>
                    <a:latin typeface="Arial" panose="020B0604020202020204"/>
                    <a:ea typeface="+mn-ea"/>
                    <a:cs typeface="+mn-cs"/>
                  </a:endParaRPr>
                </a:p>
              </p:txBody>
            </p:sp>
            <p:sp>
              <p:nvSpPr>
                <p:cNvPr id="50" name="Freeform: Shape 489">
                  <a:extLst>
                    <a:ext uri="{FF2B5EF4-FFF2-40B4-BE49-F238E27FC236}">
                      <a16:creationId xmlns:a16="http://schemas.microsoft.com/office/drawing/2014/main" id="{4216CE7A-FAC0-70C1-7D0B-BDFD43F51AD7}"/>
                    </a:ext>
                  </a:extLst>
                </p:cNvPr>
                <p:cNvSpPr/>
                <p:nvPr/>
              </p:nvSpPr>
              <p:spPr>
                <a:xfrm>
                  <a:off x="1139816" y="3134130"/>
                  <a:ext cx="144737" cy="1360533"/>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grp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C0C0C0"/>
                    </a:solidFill>
                    <a:effectLst/>
                    <a:uLnTx/>
                    <a:uFillTx/>
                    <a:latin typeface="Arial" panose="020B0604020202020204"/>
                    <a:ea typeface="+mn-ea"/>
                    <a:cs typeface="+mn-cs"/>
                  </a:endParaRPr>
                </a:p>
              </p:txBody>
            </p:sp>
            <p:sp>
              <p:nvSpPr>
                <p:cNvPr id="51" name="Freeform: Shape 491">
                  <a:extLst>
                    <a:ext uri="{FF2B5EF4-FFF2-40B4-BE49-F238E27FC236}">
                      <a16:creationId xmlns:a16="http://schemas.microsoft.com/office/drawing/2014/main" id="{D99BB073-2239-9FF3-0047-EEBD46BB3DD4}"/>
                    </a:ext>
                  </a:extLst>
                </p:cNvPr>
                <p:cNvSpPr/>
                <p:nvPr/>
              </p:nvSpPr>
              <p:spPr>
                <a:xfrm>
                  <a:off x="1332102" y="3134130"/>
                  <a:ext cx="144737" cy="1597093"/>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grp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C0C0C0"/>
                    </a:solidFill>
                    <a:effectLst/>
                    <a:uLnTx/>
                    <a:uFillTx/>
                    <a:latin typeface="Arial" panose="020B0604020202020204"/>
                    <a:ea typeface="+mn-ea"/>
                    <a:cs typeface="+mn-cs"/>
                  </a:endParaRPr>
                </a:p>
              </p:txBody>
            </p:sp>
            <p:sp>
              <p:nvSpPr>
                <p:cNvPr id="52" name="Freeform: Shape 493">
                  <a:extLst>
                    <a:ext uri="{FF2B5EF4-FFF2-40B4-BE49-F238E27FC236}">
                      <a16:creationId xmlns:a16="http://schemas.microsoft.com/office/drawing/2014/main" id="{87D6AEBB-F5D9-7A71-D15D-44D00F580DC3}"/>
                    </a:ext>
                  </a:extLst>
                </p:cNvPr>
                <p:cNvSpPr/>
                <p:nvPr/>
              </p:nvSpPr>
              <p:spPr>
                <a:xfrm>
                  <a:off x="1524388" y="3134130"/>
                  <a:ext cx="144737" cy="1815458"/>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grp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dirty="0">
                    <a:ln>
                      <a:noFill/>
                    </a:ln>
                    <a:solidFill>
                      <a:srgbClr val="C0C0C0"/>
                    </a:solidFill>
                    <a:effectLst/>
                    <a:uLnTx/>
                    <a:uFillTx/>
                    <a:latin typeface="Arial" panose="020B0604020202020204"/>
                    <a:ea typeface="+mn-ea"/>
                    <a:cs typeface="+mn-cs"/>
                  </a:endParaRPr>
                </a:p>
              </p:txBody>
            </p:sp>
            <p:sp>
              <p:nvSpPr>
                <p:cNvPr id="53" name="Freeform: Shape 495">
                  <a:extLst>
                    <a:ext uri="{FF2B5EF4-FFF2-40B4-BE49-F238E27FC236}">
                      <a16:creationId xmlns:a16="http://schemas.microsoft.com/office/drawing/2014/main" id="{54746AB7-65A2-86BA-EF97-9EC44832C421}"/>
                    </a:ext>
                  </a:extLst>
                </p:cNvPr>
                <p:cNvSpPr/>
                <p:nvPr/>
              </p:nvSpPr>
              <p:spPr>
                <a:xfrm>
                  <a:off x="1716672" y="3134130"/>
                  <a:ext cx="144737" cy="181545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grp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C0C0C0"/>
                    </a:solidFill>
                    <a:effectLst/>
                    <a:uLnTx/>
                    <a:uFillTx/>
                    <a:latin typeface="Arial" panose="020B0604020202020204"/>
                    <a:ea typeface="+mn-ea"/>
                    <a:cs typeface="+mn-cs"/>
                  </a:endParaRPr>
                </a:p>
              </p:txBody>
            </p:sp>
            <p:sp>
              <p:nvSpPr>
                <p:cNvPr id="54" name="Freeform: Shape 497">
                  <a:extLst>
                    <a:ext uri="{FF2B5EF4-FFF2-40B4-BE49-F238E27FC236}">
                      <a16:creationId xmlns:a16="http://schemas.microsoft.com/office/drawing/2014/main" id="{1C0D5077-B8CA-3D73-A713-F9512DE07E49}"/>
                    </a:ext>
                  </a:extLst>
                </p:cNvPr>
                <p:cNvSpPr/>
                <p:nvPr/>
              </p:nvSpPr>
              <p:spPr>
                <a:xfrm>
                  <a:off x="1908958" y="3134130"/>
                  <a:ext cx="144737" cy="193828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grp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C0C0C0"/>
                    </a:solidFill>
                    <a:effectLst/>
                    <a:uLnTx/>
                    <a:uFillTx/>
                    <a:latin typeface="Arial" panose="020B0604020202020204"/>
                    <a:ea typeface="+mn-ea"/>
                    <a:cs typeface="+mn-cs"/>
                  </a:endParaRPr>
                </a:p>
              </p:txBody>
            </p:sp>
          </p:grpSp>
          <p:grpSp>
            <p:nvGrpSpPr>
              <p:cNvPr id="351" name="Group 350">
                <a:extLst>
                  <a:ext uri="{FF2B5EF4-FFF2-40B4-BE49-F238E27FC236}">
                    <a16:creationId xmlns:a16="http://schemas.microsoft.com/office/drawing/2014/main" id="{F7657224-2F64-9754-D217-11B2E0EE5557}"/>
                  </a:ext>
                </a:extLst>
              </p:cNvPr>
              <p:cNvGrpSpPr/>
              <p:nvPr/>
            </p:nvGrpSpPr>
            <p:grpSpPr>
              <a:xfrm>
                <a:off x="260434" y="2989793"/>
                <a:ext cx="638076" cy="2591824"/>
                <a:chOff x="260434" y="2989793"/>
                <a:chExt cx="638076" cy="2591824"/>
              </a:xfrm>
            </p:grpSpPr>
            <p:sp>
              <p:nvSpPr>
                <p:cNvPr id="330" name="TextBox 329">
                  <a:extLst>
                    <a:ext uri="{FF2B5EF4-FFF2-40B4-BE49-F238E27FC236}">
                      <a16:creationId xmlns:a16="http://schemas.microsoft.com/office/drawing/2014/main" id="{BA080D6D-5FC1-B1D9-6AFE-93DAC7B197E7}"/>
                    </a:ext>
                  </a:extLst>
                </p:cNvPr>
                <p:cNvSpPr txBox="1"/>
                <p:nvPr/>
              </p:nvSpPr>
              <p:spPr>
                <a:xfrm>
                  <a:off x="583326" y="4168169"/>
                  <a:ext cx="169918"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rPr>
                    <a:t>50</a:t>
                  </a:r>
                  <a:endParaRPr kumimoji="0" lang="en-IN" sz="12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337" name="TextBox 336">
                  <a:extLst>
                    <a:ext uri="{FF2B5EF4-FFF2-40B4-BE49-F238E27FC236}">
                      <a16:creationId xmlns:a16="http://schemas.microsoft.com/office/drawing/2014/main" id="{46BAB711-E5C0-30E6-B79B-1D8B8B4DDEAC}"/>
                    </a:ext>
                  </a:extLst>
                </p:cNvPr>
                <p:cNvSpPr txBox="1"/>
                <p:nvPr/>
              </p:nvSpPr>
              <p:spPr>
                <a:xfrm rot="16200000">
                  <a:off x="-943145" y="4193372"/>
                  <a:ext cx="2591824" cy="184666"/>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rPr>
                    <a:t>Pathological regression, %</a:t>
                  </a:r>
                  <a:endParaRPr kumimoji="0" lang="en-IN" sz="12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grpSp>
              <p:nvGrpSpPr>
                <p:cNvPr id="346" name="Group 345">
                  <a:extLst>
                    <a:ext uri="{FF2B5EF4-FFF2-40B4-BE49-F238E27FC236}">
                      <a16:creationId xmlns:a16="http://schemas.microsoft.com/office/drawing/2014/main" id="{DF96193A-9F7F-F7AB-A6FD-6B3E61C14F1E}"/>
                    </a:ext>
                  </a:extLst>
                </p:cNvPr>
                <p:cNvGrpSpPr/>
                <p:nvPr/>
              </p:nvGrpSpPr>
              <p:grpSpPr>
                <a:xfrm>
                  <a:off x="793392" y="3124735"/>
                  <a:ext cx="105118" cy="2291815"/>
                  <a:chOff x="-803525" y="2293251"/>
                  <a:chExt cx="144322" cy="3917276"/>
                </a:xfrm>
              </p:grpSpPr>
              <p:sp>
                <p:nvSpPr>
                  <p:cNvPr id="338" name="Freeform: Shape 37">
                    <a:extLst>
                      <a:ext uri="{FF2B5EF4-FFF2-40B4-BE49-F238E27FC236}">
                        <a16:creationId xmlns:a16="http://schemas.microsoft.com/office/drawing/2014/main" id="{DA95A793-E1CB-4B06-2452-8F06021639D7}"/>
                      </a:ext>
                    </a:extLst>
                  </p:cNvPr>
                  <p:cNvSpPr/>
                  <p:nvPr/>
                </p:nvSpPr>
                <p:spPr>
                  <a:xfrm>
                    <a:off x="-803525" y="2293251"/>
                    <a:ext cx="144322" cy="3917276"/>
                  </a:xfrm>
                  <a:custGeom>
                    <a:avLst/>
                    <a:gdLst>
                      <a:gd name="connsiteX0" fmla="*/ 0 w 144322"/>
                      <a:gd name="connsiteY0" fmla="*/ 0 h 3917276"/>
                      <a:gd name="connsiteX1" fmla="*/ 144323 w 144322"/>
                      <a:gd name="connsiteY1" fmla="*/ 0 h 3917276"/>
                      <a:gd name="connsiteX2" fmla="*/ 144323 w 144322"/>
                      <a:gd name="connsiteY2" fmla="*/ 3917277 h 3917276"/>
                      <a:gd name="connsiteX3" fmla="*/ 0 w 144322"/>
                      <a:gd name="connsiteY3" fmla="*/ 3917277 h 3917276"/>
                    </a:gdLst>
                    <a:ahLst/>
                    <a:cxnLst>
                      <a:cxn ang="0">
                        <a:pos x="connsiteX0" y="connsiteY0"/>
                      </a:cxn>
                      <a:cxn ang="0">
                        <a:pos x="connsiteX1" y="connsiteY1"/>
                      </a:cxn>
                      <a:cxn ang="0">
                        <a:pos x="connsiteX2" y="connsiteY2"/>
                      </a:cxn>
                      <a:cxn ang="0">
                        <a:pos x="connsiteX3" y="connsiteY3"/>
                      </a:cxn>
                    </a:cxnLst>
                    <a:rect l="l" t="t" r="r" b="b"/>
                    <a:pathLst>
                      <a:path w="144322" h="3917276">
                        <a:moveTo>
                          <a:pt x="0" y="0"/>
                        </a:moveTo>
                        <a:lnTo>
                          <a:pt x="144323" y="0"/>
                        </a:lnTo>
                        <a:lnTo>
                          <a:pt x="144323" y="3917277"/>
                        </a:lnTo>
                        <a:lnTo>
                          <a:pt x="0" y="3917277"/>
                        </a:lnTo>
                      </a:path>
                    </a:pathLst>
                  </a:custGeom>
                  <a:noFill/>
                  <a:ln w="19013"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40" name="Freeform: Shape 42">
                    <a:extLst>
                      <a:ext uri="{FF2B5EF4-FFF2-40B4-BE49-F238E27FC236}">
                        <a16:creationId xmlns:a16="http://schemas.microsoft.com/office/drawing/2014/main" id="{872CE463-280F-C9E0-604B-B5B309C641D8}"/>
                      </a:ext>
                    </a:extLst>
                  </p:cNvPr>
                  <p:cNvSpPr/>
                  <p:nvPr/>
                </p:nvSpPr>
                <p:spPr>
                  <a:xfrm>
                    <a:off x="-803525" y="3282498"/>
                    <a:ext cx="144322" cy="12693"/>
                  </a:xfrm>
                  <a:custGeom>
                    <a:avLst/>
                    <a:gdLst>
                      <a:gd name="connsiteX0" fmla="*/ 144323 w 144322"/>
                      <a:gd name="connsiteY0" fmla="*/ 0 h 12693"/>
                      <a:gd name="connsiteX1" fmla="*/ 0 w 144322"/>
                      <a:gd name="connsiteY1" fmla="*/ 0 h 12693"/>
                    </a:gdLst>
                    <a:ahLst/>
                    <a:cxnLst>
                      <a:cxn ang="0">
                        <a:pos x="connsiteX0" y="connsiteY0"/>
                      </a:cxn>
                      <a:cxn ang="0">
                        <a:pos x="connsiteX1" y="connsiteY1"/>
                      </a:cxn>
                    </a:cxnLst>
                    <a:rect l="l" t="t" r="r" b="b"/>
                    <a:pathLst>
                      <a:path w="144322" h="12693">
                        <a:moveTo>
                          <a:pt x="144323" y="0"/>
                        </a:moveTo>
                        <a:lnTo>
                          <a:pt x="0" y="0"/>
                        </a:lnTo>
                      </a:path>
                    </a:pathLst>
                  </a:custGeom>
                  <a:ln w="19013"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41" name="Freeform: Shape 43">
                    <a:extLst>
                      <a:ext uri="{FF2B5EF4-FFF2-40B4-BE49-F238E27FC236}">
                        <a16:creationId xmlns:a16="http://schemas.microsoft.com/office/drawing/2014/main" id="{4F1C341F-0A7D-46AA-70E5-D98299CC0EAE}"/>
                      </a:ext>
                    </a:extLst>
                  </p:cNvPr>
                  <p:cNvSpPr/>
                  <p:nvPr/>
                </p:nvSpPr>
                <p:spPr>
                  <a:xfrm>
                    <a:off x="-803525" y="4245296"/>
                    <a:ext cx="144322" cy="12693"/>
                  </a:xfrm>
                  <a:custGeom>
                    <a:avLst/>
                    <a:gdLst>
                      <a:gd name="connsiteX0" fmla="*/ 144323 w 144322"/>
                      <a:gd name="connsiteY0" fmla="*/ 0 h 12693"/>
                      <a:gd name="connsiteX1" fmla="*/ 0 w 144322"/>
                      <a:gd name="connsiteY1" fmla="*/ 0 h 12693"/>
                    </a:gdLst>
                    <a:ahLst/>
                    <a:cxnLst>
                      <a:cxn ang="0">
                        <a:pos x="connsiteX0" y="connsiteY0"/>
                      </a:cxn>
                      <a:cxn ang="0">
                        <a:pos x="connsiteX1" y="connsiteY1"/>
                      </a:cxn>
                    </a:cxnLst>
                    <a:rect l="l" t="t" r="r" b="b"/>
                    <a:pathLst>
                      <a:path w="144322" h="12693">
                        <a:moveTo>
                          <a:pt x="144323" y="0"/>
                        </a:moveTo>
                        <a:lnTo>
                          <a:pt x="0" y="0"/>
                        </a:lnTo>
                      </a:path>
                    </a:pathLst>
                  </a:custGeom>
                  <a:ln w="19013"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42" name="Freeform: Shape 44">
                    <a:extLst>
                      <a:ext uri="{FF2B5EF4-FFF2-40B4-BE49-F238E27FC236}">
                        <a16:creationId xmlns:a16="http://schemas.microsoft.com/office/drawing/2014/main" id="{26DE6E2B-BE55-A1C2-639F-15991A60A24F}"/>
                      </a:ext>
                    </a:extLst>
                  </p:cNvPr>
                  <p:cNvSpPr/>
                  <p:nvPr/>
                </p:nvSpPr>
                <p:spPr>
                  <a:xfrm>
                    <a:off x="-803525" y="5219990"/>
                    <a:ext cx="144322" cy="12693"/>
                  </a:xfrm>
                  <a:custGeom>
                    <a:avLst/>
                    <a:gdLst>
                      <a:gd name="connsiteX0" fmla="*/ 144323 w 144322"/>
                      <a:gd name="connsiteY0" fmla="*/ 0 h 12693"/>
                      <a:gd name="connsiteX1" fmla="*/ 0 w 144322"/>
                      <a:gd name="connsiteY1" fmla="*/ 0 h 12693"/>
                    </a:gdLst>
                    <a:ahLst/>
                    <a:cxnLst>
                      <a:cxn ang="0">
                        <a:pos x="connsiteX0" y="connsiteY0"/>
                      </a:cxn>
                      <a:cxn ang="0">
                        <a:pos x="connsiteX1" y="connsiteY1"/>
                      </a:cxn>
                    </a:cxnLst>
                    <a:rect l="l" t="t" r="r" b="b"/>
                    <a:pathLst>
                      <a:path w="144322" h="12693">
                        <a:moveTo>
                          <a:pt x="144323" y="0"/>
                        </a:moveTo>
                        <a:lnTo>
                          <a:pt x="0" y="0"/>
                        </a:lnTo>
                      </a:path>
                    </a:pathLst>
                  </a:custGeom>
                  <a:ln w="19013"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sp>
              <p:nvSpPr>
                <p:cNvPr id="347" name="TextBox 346">
                  <a:extLst>
                    <a:ext uri="{FF2B5EF4-FFF2-40B4-BE49-F238E27FC236}">
                      <a16:creationId xmlns:a16="http://schemas.microsoft.com/office/drawing/2014/main" id="{379CA019-3056-582B-1BD8-C30024A2388B}"/>
                    </a:ext>
                  </a:extLst>
                </p:cNvPr>
                <p:cNvSpPr txBox="1"/>
                <p:nvPr/>
              </p:nvSpPr>
              <p:spPr>
                <a:xfrm>
                  <a:off x="668284" y="3034413"/>
                  <a:ext cx="84960"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rPr>
                    <a:t>0</a:t>
                  </a:r>
                  <a:endParaRPr kumimoji="0" lang="en-IN" sz="12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348" name="TextBox 347">
                  <a:extLst>
                    <a:ext uri="{FF2B5EF4-FFF2-40B4-BE49-F238E27FC236}">
                      <a16:creationId xmlns:a16="http://schemas.microsoft.com/office/drawing/2014/main" id="{7DCEB5F3-FCE7-028A-74D8-897F42E11148}"/>
                    </a:ext>
                  </a:extLst>
                </p:cNvPr>
                <p:cNvSpPr txBox="1"/>
                <p:nvPr/>
              </p:nvSpPr>
              <p:spPr>
                <a:xfrm>
                  <a:off x="583326" y="4744700"/>
                  <a:ext cx="169918"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rPr>
                    <a:t>75</a:t>
                  </a:r>
                  <a:endParaRPr kumimoji="0" lang="en-IN" sz="12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349" name="TextBox 348">
                  <a:extLst>
                    <a:ext uri="{FF2B5EF4-FFF2-40B4-BE49-F238E27FC236}">
                      <a16:creationId xmlns:a16="http://schemas.microsoft.com/office/drawing/2014/main" id="{066B22B8-32FD-54BC-C4FE-434DDD18F453}"/>
                    </a:ext>
                  </a:extLst>
                </p:cNvPr>
                <p:cNvSpPr txBox="1"/>
                <p:nvPr/>
              </p:nvSpPr>
              <p:spPr>
                <a:xfrm>
                  <a:off x="498367" y="5320835"/>
                  <a:ext cx="254877"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rPr>
                    <a:t>100</a:t>
                  </a:r>
                  <a:endParaRPr kumimoji="0" lang="en-IN" sz="12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350" name="TextBox 349">
                  <a:extLst>
                    <a:ext uri="{FF2B5EF4-FFF2-40B4-BE49-F238E27FC236}">
                      <a16:creationId xmlns:a16="http://schemas.microsoft.com/office/drawing/2014/main" id="{C205F591-589A-FAFB-84AB-624BACA45DF5}"/>
                    </a:ext>
                  </a:extLst>
                </p:cNvPr>
                <p:cNvSpPr txBox="1"/>
                <p:nvPr/>
              </p:nvSpPr>
              <p:spPr>
                <a:xfrm>
                  <a:off x="583326" y="3614985"/>
                  <a:ext cx="169918"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rPr>
                    <a:t>25</a:t>
                  </a:r>
                  <a:endParaRPr kumimoji="0" lang="en-IN" sz="12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grpSp>
          <p:sp>
            <p:nvSpPr>
              <p:cNvPr id="352" name="TextBox 351">
                <a:extLst>
                  <a:ext uri="{FF2B5EF4-FFF2-40B4-BE49-F238E27FC236}">
                    <a16:creationId xmlns:a16="http://schemas.microsoft.com/office/drawing/2014/main" id="{73EA21B1-7CA8-AB8F-6FB3-A9058D886446}"/>
                  </a:ext>
                </a:extLst>
              </p:cNvPr>
              <p:cNvSpPr txBox="1"/>
              <p:nvPr/>
            </p:nvSpPr>
            <p:spPr>
              <a:xfrm>
                <a:off x="949237" y="4990493"/>
                <a:ext cx="306174"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a:ea typeface="+mn-ea"/>
                    <a:cs typeface="+mn-cs"/>
                  </a:rPr>
                  <a:t>90%</a:t>
                </a:r>
                <a:endParaRPr kumimoji="0" lang="en-IN" sz="12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grpSp>
            <p:nvGrpSpPr>
              <p:cNvPr id="353" name="Group 352">
                <a:extLst>
                  <a:ext uri="{FF2B5EF4-FFF2-40B4-BE49-F238E27FC236}">
                    <a16:creationId xmlns:a16="http://schemas.microsoft.com/office/drawing/2014/main" id="{9D8D6E8F-8344-9228-4E80-3E8E415E061E}"/>
                  </a:ext>
                </a:extLst>
              </p:cNvPr>
              <p:cNvGrpSpPr/>
              <p:nvPr/>
            </p:nvGrpSpPr>
            <p:grpSpPr>
              <a:xfrm>
                <a:off x="2101242" y="3134130"/>
                <a:ext cx="2067365" cy="2258581"/>
                <a:chOff x="2101242" y="3134130"/>
                <a:chExt cx="2067365" cy="2258581"/>
              </a:xfrm>
            </p:grpSpPr>
            <p:sp>
              <p:nvSpPr>
                <p:cNvPr id="354" name="Freeform: Shape 499">
                  <a:extLst>
                    <a:ext uri="{FF2B5EF4-FFF2-40B4-BE49-F238E27FC236}">
                      <a16:creationId xmlns:a16="http://schemas.microsoft.com/office/drawing/2014/main" id="{C1B403F0-B7CD-0E75-E8BE-5973F3F1DE8B}"/>
                    </a:ext>
                  </a:extLst>
                </p:cNvPr>
                <p:cNvSpPr/>
                <p:nvPr/>
              </p:nvSpPr>
              <p:spPr>
                <a:xfrm>
                  <a:off x="2101242" y="3134131"/>
                  <a:ext cx="144737" cy="2052018"/>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55" name="Freeform: Shape 501">
                  <a:extLst>
                    <a:ext uri="{FF2B5EF4-FFF2-40B4-BE49-F238E27FC236}">
                      <a16:creationId xmlns:a16="http://schemas.microsoft.com/office/drawing/2014/main" id="{0A7C211D-5507-AE74-ACF3-6B36C0F45251}"/>
                    </a:ext>
                  </a:extLst>
                </p:cNvPr>
                <p:cNvSpPr/>
                <p:nvPr/>
              </p:nvSpPr>
              <p:spPr>
                <a:xfrm>
                  <a:off x="2293303" y="3134130"/>
                  <a:ext cx="144737" cy="2052018"/>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56" name="Freeform: Shape 503">
                  <a:extLst>
                    <a:ext uri="{FF2B5EF4-FFF2-40B4-BE49-F238E27FC236}">
                      <a16:creationId xmlns:a16="http://schemas.microsoft.com/office/drawing/2014/main" id="{65270653-FE30-05DF-0BD2-FBBD7CA4DE0C}"/>
                    </a:ext>
                  </a:extLst>
                </p:cNvPr>
                <p:cNvSpPr/>
                <p:nvPr/>
              </p:nvSpPr>
              <p:spPr>
                <a:xfrm>
                  <a:off x="2485589" y="3134130"/>
                  <a:ext cx="144737" cy="2052018"/>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57" name="Freeform: Shape 505">
                  <a:extLst>
                    <a:ext uri="{FF2B5EF4-FFF2-40B4-BE49-F238E27FC236}">
                      <a16:creationId xmlns:a16="http://schemas.microsoft.com/office/drawing/2014/main" id="{A916B677-25D5-C849-97B4-6EA84CD7AD00}"/>
                    </a:ext>
                  </a:extLst>
                </p:cNvPr>
                <p:cNvSpPr/>
                <p:nvPr/>
              </p:nvSpPr>
              <p:spPr>
                <a:xfrm>
                  <a:off x="2677873" y="3134131"/>
                  <a:ext cx="144737" cy="21612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58" name="Freeform: Shape 507">
                  <a:extLst>
                    <a:ext uri="{FF2B5EF4-FFF2-40B4-BE49-F238E27FC236}">
                      <a16:creationId xmlns:a16="http://schemas.microsoft.com/office/drawing/2014/main" id="{6486C1E7-2BD1-B98F-5C7B-EAE31CAEBD50}"/>
                    </a:ext>
                  </a:extLst>
                </p:cNvPr>
                <p:cNvSpPr/>
                <p:nvPr/>
              </p:nvSpPr>
              <p:spPr>
                <a:xfrm>
                  <a:off x="2870159" y="3134130"/>
                  <a:ext cx="144737" cy="21612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59" name="Freeform: Shape 509">
                  <a:extLst>
                    <a:ext uri="{FF2B5EF4-FFF2-40B4-BE49-F238E27FC236}">
                      <a16:creationId xmlns:a16="http://schemas.microsoft.com/office/drawing/2014/main" id="{E60D625F-79C7-F82F-4A42-56799E5AB4C3}"/>
                    </a:ext>
                  </a:extLst>
                </p:cNvPr>
                <p:cNvSpPr/>
                <p:nvPr/>
              </p:nvSpPr>
              <p:spPr>
                <a:xfrm>
                  <a:off x="3062443" y="3134130"/>
                  <a:ext cx="144737" cy="21612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60" name="Freeform: Shape 639">
                  <a:extLst>
                    <a:ext uri="{FF2B5EF4-FFF2-40B4-BE49-F238E27FC236}">
                      <a16:creationId xmlns:a16="http://schemas.microsoft.com/office/drawing/2014/main" id="{3B4545FB-C56B-5B17-DEDE-248D155A0F99}"/>
                    </a:ext>
                  </a:extLst>
                </p:cNvPr>
                <p:cNvSpPr/>
                <p:nvPr/>
              </p:nvSpPr>
              <p:spPr>
                <a:xfrm>
                  <a:off x="3254729" y="3134130"/>
                  <a:ext cx="144737" cy="2202145"/>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61" name="Freeform: Shape 641">
                  <a:extLst>
                    <a:ext uri="{FF2B5EF4-FFF2-40B4-BE49-F238E27FC236}">
                      <a16:creationId xmlns:a16="http://schemas.microsoft.com/office/drawing/2014/main" id="{C4A77B74-2F53-EB2A-1911-A1FEADE474E6}"/>
                    </a:ext>
                  </a:extLst>
                </p:cNvPr>
                <p:cNvSpPr/>
                <p:nvPr/>
              </p:nvSpPr>
              <p:spPr>
                <a:xfrm>
                  <a:off x="3447014" y="3134131"/>
                  <a:ext cx="144737" cy="22286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62" name="Freeform: Shape 643">
                  <a:extLst>
                    <a:ext uri="{FF2B5EF4-FFF2-40B4-BE49-F238E27FC236}">
                      <a16:creationId xmlns:a16="http://schemas.microsoft.com/office/drawing/2014/main" id="{DC102F3D-2C9D-67DF-127E-BE5D92641A22}"/>
                    </a:ext>
                  </a:extLst>
                </p:cNvPr>
                <p:cNvSpPr/>
                <p:nvPr/>
              </p:nvSpPr>
              <p:spPr>
                <a:xfrm>
                  <a:off x="3639299" y="3134131"/>
                  <a:ext cx="144737" cy="225858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63" name="Freeform: Shape 645">
                  <a:extLst>
                    <a:ext uri="{FF2B5EF4-FFF2-40B4-BE49-F238E27FC236}">
                      <a16:creationId xmlns:a16="http://schemas.microsoft.com/office/drawing/2014/main" id="{D2AC46DD-0309-8D64-4AFD-821C533FF4A3}"/>
                    </a:ext>
                  </a:extLst>
                </p:cNvPr>
                <p:cNvSpPr/>
                <p:nvPr/>
              </p:nvSpPr>
              <p:spPr>
                <a:xfrm>
                  <a:off x="3831585" y="3134130"/>
                  <a:ext cx="144737" cy="2258580"/>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1"/>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64" name="Freeform: Shape 647">
                  <a:extLst>
                    <a:ext uri="{FF2B5EF4-FFF2-40B4-BE49-F238E27FC236}">
                      <a16:creationId xmlns:a16="http://schemas.microsoft.com/office/drawing/2014/main" id="{C565CF34-0AD1-783A-D50E-68D63CFF81C9}"/>
                    </a:ext>
                  </a:extLst>
                </p:cNvPr>
                <p:cNvSpPr/>
                <p:nvPr/>
              </p:nvSpPr>
              <p:spPr>
                <a:xfrm>
                  <a:off x="4023870" y="3134131"/>
                  <a:ext cx="144737" cy="225858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sp>
            <p:nvSpPr>
              <p:cNvPr id="223" name="Freeform: Shape 812">
                <a:extLst>
                  <a:ext uri="{FF2B5EF4-FFF2-40B4-BE49-F238E27FC236}">
                    <a16:creationId xmlns:a16="http://schemas.microsoft.com/office/drawing/2014/main" id="{93CD8555-D7E8-FB11-9C60-AADC26AE26AE}"/>
                  </a:ext>
                </a:extLst>
              </p:cNvPr>
              <p:cNvSpPr/>
              <p:nvPr/>
            </p:nvSpPr>
            <p:spPr>
              <a:xfrm>
                <a:off x="928264" y="5192724"/>
                <a:ext cx="6120000" cy="12693"/>
              </a:xfrm>
              <a:custGeom>
                <a:avLst/>
                <a:gdLst>
                  <a:gd name="connsiteX0" fmla="*/ 0 w 6330144"/>
                  <a:gd name="connsiteY0" fmla="*/ 0 h 12693"/>
                  <a:gd name="connsiteX1" fmla="*/ 6330145 w 6330144"/>
                  <a:gd name="connsiteY1" fmla="*/ 0 h 12693"/>
                </a:gdLst>
                <a:ahLst/>
                <a:cxnLst>
                  <a:cxn ang="0">
                    <a:pos x="connsiteX0" y="connsiteY0"/>
                  </a:cxn>
                  <a:cxn ang="0">
                    <a:pos x="connsiteX1" y="connsiteY1"/>
                  </a:cxn>
                </a:cxnLst>
                <a:rect l="l" t="t" r="r" b="b"/>
                <a:pathLst>
                  <a:path w="6330144" h="12693">
                    <a:moveTo>
                      <a:pt x="0" y="0"/>
                    </a:moveTo>
                    <a:lnTo>
                      <a:pt x="6330145" y="0"/>
                    </a:lnTo>
                  </a:path>
                </a:pathLst>
              </a:custGeom>
              <a:ln w="19013" cap="flat">
                <a:solidFill>
                  <a:srgbClr val="999D99"/>
                </a:solidFill>
                <a:custDash>
                  <a:ds d="0" sp="0"/>
                  <a:ds d="225750" sp="22575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graphicFrame>
        <p:nvGraphicFramePr>
          <p:cNvPr id="5" name="Table 4">
            <a:extLst>
              <a:ext uri="{FF2B5EF4-FFF2-40B4-BE49-F238E27FC236}">
                <a16:creationId xmlns:a16="http://schemas.microsoft.com/office/drawing/2014/main" id="{E21434D2-60EF-00A7-EA9F-3F306F4EDF54}"/>
              </a:ext>
            </a:extLst>
          </p:cNvPr>
          <p:cNvGraphicFramePr>
            <a:graphicFrameLocks noGrp="1"/>
          </p:cNvGraphicFramePr>
          <p:nvPr>
            <p:extLst>
              <p:ext uri="{D42A27DB-BD31-4B8C-83A1-F6EECF244321}">
                <p14:modId xmlns:p14="http://schemas.microsoft.com/office/powerpoint/2010/main" val="4226758085"/>
              </p:ext>
            </p:extLst>
          </p:nvPr>
        </p:nvGraphicFramePr>
        <p:xfrm>
          <a:off x="8341480" y="1757997"/>
          <a:ext cx="3545720" cy="2210880"/>
        </p:xfrm>
        <a:graphic>
          <a:graphicData uri="http://schemas.openxmlformats.org/drawingml/2006/table">
            <a:tbl>
              <a:tblPr firstRow="1" bandRow="1">
                <a:tableStyleId>{69012ECD-51FC-41F1-AA8D-1B2483CD663E}</a:tableStyleId>
              </a:tblPr>
              <a:tblGrid>
                <a:gridCol w="2387307">
                  <a:extLst>
                    <a:ext uri="{9D8B030D-6E8A-4147-A177-3AD203B41FA5}">
                      <a16:colId xmlns:a16="http://schemas.microsoft.com/office/drawing/2014/main" val="537766886"/>
                    </a:ext>
                  </a:extLst>
                </a:gridCol>
                <a:gridCol w="1158413">
                  <a:extLst>
                    <a:ext uri="{9D8B030D-6E8A-4147-A177-3AD203B41FA5}">
                      <a16:colId xmlns:a16="http://schemas.microsoft.com/office/drawing/2014/main" val="1125791967"/>
                    </a:ext>
                  </a:extLst>
                </a:gridCol>
              </a:tblGrid>
              <a:tr h="217902">
                <a:tc>
                  <a:txBody>
                    <a:bodyPr/>
                    <a:lstStyle/>
                    <a:p>
                      <a:endParaRPr lang="en-US" sz="1400" noProof="0" dirty="0">
                        <a:solidFill>
                          <a:schemeClr val="tx2"/>
                        </a:solidFill>
                        <a:latin typeface="+mn-lt"/>
                      </a:endParaRPr>
                    </a:p>
                  </a:txBody>
                  <a:tcPr marT="36000" marB="36000" anchor="b"/>
                </a:tc>
                <a:tc>
                  <a:txBody>
                    <a:bodyPr/>
                    <a:lstStyle/>
                    <a:p>
                      <a:pPr algn="ctr"/>
                      <a:r>
                        <a:rPr lang="en-US" sz="1400" noProof="0" dirty="0">
                          <a:solidFill>
                            <a:schemeClr val="tx2"/>
                          </a:solidFill>
                          <a:latin typeface="+mn-lt"/>
                        </a:rPr>
                        <a:t>n=32</a:t>
                      </a:r>
                    </a:p>
                  </a:txBody>
                  <a:tcPr marT="36000" marB="36000" anchor="b"/>
                </a:tc>
                <a:extLst>
                  <a:ext uri="{0D108BD9-81ED-4DB2-BD59-A6C34878D82A}">
                    <a16:rowId xmlns:a16="http://schemas.microsoft.com/office/drawing/2014/main" val="2020270792"/>
                  </a:ext>
                </a:extLst>
              </a:tr>
              <a:tr h="285360">
                <a:tc>
                  <a:txBody>
                    <a:bodyPr/>
                    <a:lstStyle/>
                    <a:p>
                      <a:r>
                        <a:rPr lang="en-US" sz="1400" b="0" noProof="0" dirty="0">
                          <a:latin typeface="+mn-lt"/>
                        </a:rPr>
                        <a:t>pCR, n/N (%) </a:t>
                      </a:r>
                      <a:br>
                        <a:rPr lang="en-US" sz="1400" b="0" noProof="0" dirty="0">
                          <a:latin typeface="+mn-lt"/>
                        </a:rPr>
                      </a:br>
                      <a:r>
                        <a:rPr lang="en-US" sz="1400" b="0" noProof="0" dirty="0">
                          <a:latin typeface="+mn-lt"/>
                        </a:rPr>
                        <a:t>[95%CI]</a:t>
                      </a:r>
                    </a:p>
                  </a:txBody>
                  <a:tcPr marL="90000" marT="36000" marB="36000" anchor="ctr"/>
                </a:tc>
                <a:tc>
                  <a:txBody>
                    <a:bodyPr/>
                    <a:lstStyle/>
                    <a:p>
                      <a:pPr algn="ctr"/>
                      <a:r>
                        <a:rPr lang="en-US" sz="1400" noProof="0" dirty="0">
                          <a:latin typeface="+mn-lt"/>
                        </a:rPr>
                        <a:t>15/32 (46.9) [29.1, 65.2] </a:t>
                      </a:r>
                    </a:p>
                  </a:txBody>
                  <a:tcPr marT="36000" marB="36000" anchor="ctr"/>
                </a:tc>
                <a:extLst>
                  <a:ext uri="{0D108BD9-81ED-4DB2-BD59-A6C34878D82A}">
                    <a16:rowId xmlns:a16="http://schemas.microsoft.com/office/drawing/2014/main" val="587355814"/>
                  </a:ext>
                </a:extLst>
              </a:tr>
              <a:tr h="285360">
                <a:tc>
                  <a:txBody>
                    <a:bodyPr/>
                    <a:lstStyle/>
                    <a:p>
                      <a:r>
                        <a:rPr lang="en-US" sz="1400" b="0" noProof="0" dirty="0">
                          <a:latin typeface="+mn-lt"/>
                        </a:rPr>
                        <a:t>MPR, n/N (%)</a:t>
                      </a:r>
                    </a:p>
                  </a:txBody>
                  <a:tcPr marL="90000" marT="36000" marB="36000" anchor="ctr"/>
                </a:tc>
                <a:tc>
                  <a:txBody>
                    <a:bodyPr/>
                    <a:lstStyle/>
                    <a:p>
                      <a:pPr algn="ctr"/>
                      <a:r>
                        <a:rPr lang="en-US" sz="1400" noProof="0" dirty="0">
                          <a:latin typeface="+mn-lt"/>
                        </a:rPr>
                        <a:t>26/32 (81.3) </a:t>
                      </a:r>
                    </a:p>
                  </a:txBody>
                  <a:tcPr marT="36000" marB="36000" anchor="ctr"/>
                </a:tc>
                <a:extLst>
                  <a:ext uri="{0D108BD9-81ED-4DB2-BD59-A6C34878D82A}">
                    <a16:rowId xmlns:a16="http://schemas.microsoft.com/office/drawing/2014/main" val="3607908326"/>
                  </a:ext>
                </a:extLst>
              </a:tr>
              <a:tr h="285360">
                <a:tc>
                  <a:txBody>
                    <a:bodyPr/>
                    <a:lstStyle/>
                    <a:p>
                      <a:r>
                        <a:rPr lang="en-US" sz="1400" b="0" noProof="0" dirty="0">
                          <a:latin typeface="+mn-lt"/>
                        </a:rPr>
                        <a:t>Median/mean RVT, %</a:t>
                      </a:r>
                    </a:p>
                  </a:txBody>
                  <a:tcPr marL="90000" marT="36000" marB="36000" anchor="ctr"/>
                </a:tc>
                <a:tc>
                  <a:txBody>
                    <a:bodyPr/>
                    <a:lstStyle/>
                    <a:p>
                      <a:pPr algn="ctr"/>
                      <a:r>
                        <a:rPr lang="en-US" sz="1400" noProof="0" dirty="0">
                          <a:latin typeface="+mn-lt"/>
                        </a:rPr>
                        <a:t>1/7</a:t>
                      </a:r>
                    </a:p>
                  </a:txBody>
                  <a:tcPr marT="36000" marB="36000" anchor="ctr"/>
                </a:tc>
                <a:extLst>
                  <a:ext uri="{0D108BD9-81ED-4DB2-BD59-A6C34878D82A}">
                    <a16:rowId xmlns:a16="http://schemas.microsoft.com/office/drawing/2014/main" val="3391059819"/>
                  </a:ext>
                </a:extLst>
              </a:tr>
              <a:tr h="285360">
                <a:tc>
                  <a:txBody>
                    <a:bodyPr/>
                    <a:lstStyle/>
                    <a:p>
                      <a:r>
                        <a:rPr lang="en-US" sz="1400" b="0" noProof="0" dirty="0">
                          <a:latin typeface="+mn-lt"/>
                        </a:rPr>
                        <a:t>Resectability, pCR/MPR, %</a:t>
                      </a:r>
                    </a:p>
                  </a:txBody>
                  <a:tcPr marL="90000" marT="36000" marB="36000" anchor="ctr"/>
                </a:tc>
                <a:tc>
                  <a:txBody>
                    <a:bodyPr/>
                    <a:lstStyle/>
                    <a:p>
                      <a:pPr algn="ctr"/>
                      <a:endParaRPr lang="en-US" sz="1400" noProof="0" dirty="0">
                        <a:latin typeface="+mn-lt"/>
                      </a:endParaRPr>
                    </a:p>
                  </a:txBody>
                  <a:tcPr marT="36000" marB="36000" anchor="ctr"/>
                </a:tc>
                <a:extLst>
                  <a:ext uri="{0D108BD9-81ED-4DB2-BD59-A6C34878D82A}">
                    <a16:rowId xmlns:a16="http://schemas.microsoft.com/office/drawing/2014/main" val="3083297192"/>
                  </a:ext>
                </a:extLst>
              </a:tr>
              <a:tr h="285360">
                <a:tc>
                  <a:txBody>
                    <a:bodyPr/>
                    <a:lstStyle/>
                    <a:p>
                      <a:pPr marL="92075" indent="0"/>
                      <a:r>
                        <a:rPr lang="en-US" sz="1400" b="0" noProof="0" dirty="0">
                          <a:latin typeface="+mn-lt"/>
                        </a:rPr>
                        <a:t>Resectable</a:t>
                      </a:r>
                    </a:p>
                  </a:txBody>
                  <a:tcPr marL="90000" marT="36000" marB="36000" anchor="ctr"/>
                </a:tc>
                <a:tc>
                  <a:txBody>
                    <a:bodyPr/>
                    <a:lstStyle/>
                    <a:p>
                      <a:pPr algn="ctr"/>
                      <a:r>
                        <a:rPr lang="en-US" sz="1400" noProof="0" dirty="0">
                          <a:latin typeface="+mn-lt"/>
                        </a:rPr>
                        <a:t> 50/86</a:t>
                      </a:r>
                    </a:p>
                  </a:txBody>
                  <a:tcPr marT="36000" marB="36000" anchor="ctr"/>
                </a:tc>
                <a:extLst>
                  <a:ext uri="{0D108BD9-81ED-4DB2-BD59-A6C34878D82A}">
                    <a16:rowId xmlns:a16="http://schemas.microsoft.com/office/drawing/2014/main" val="1480720452"/>
                  </a:ext>
                </a:extLst>
              </a:tr>
              <a:tr h="285360">
                <a:tc>
                  <a:txBody>
                    <a:bodyPr/>
                    <a:lstStyle/>
                    <a:p>
                      <a:pPr marL="92075" indent="0"/>
                      <a:r>
                        <a:rPr lang="en-US" sz="1400" b="0" noProof="0" dirty="0">
                          <a:latin typeface="+mn-lt"/>
                        </a:rPr>
                        <a:t>Unresectable</a:t>
                      </a:r>
                    </a:p>
                  </a:txBody>
                  <a:tcPr marL="90000" marT="36000" marB="36000" anchor="ctr"/>
                </a:tc>
                <a:tc>
                  <a:txBody>
                    <a:bodyPr/>
                    <a:lstStyle/>
                    <a:p>
                      <a:pPr algn="ctr"/>
                      <a:r>
                        <a:rPr lang="en-US" sz="1400" noProof="0" dirty="0">
                          <a:latin typeface="+mn-lt"/>
                        </a:rPr>
                        <a:t>44/78</a:t>
                      </a:r>
                    </a:p>
                  </a:txBody>
                  <a:tcPr marT="36000" marB="36000" anchor="ctr"/>
                </a:tc>
                <a:extLst>
                  <a:ext uri="{0D108BD9-81ED-4DB2-BD59-A6C34878D82A}">
                    <a16:rowId xmlns:a16="http://schemas.microsoft.com/office/drawing/2014/main" val="3513075029"/>
                  </a:ext>
                </a:extLst>
              </a:tr>
            </a:tbl>
          </a:graphicData>
        </a:graphic>
      </p:graphicFrame>
      <p:graphicFrame>
        <p:nvGraphicFramePr>
          <p:cNvPr id="7" name="Table 6">
            <a:extLst>
              <a:ext uri="{FF2B5EF4-FFF2-40B4-BE49-F238E27FC236}">
                <a16:creationId xmlns:a16="http://schemas.microsoft.com/office/drawing/2014/main" id="{E089E26A-0BD9-B450-2647-1153F7AFEFEA}"/>
              </a:ext>
            </a:extLst>
          </p:cNvPr>
          <p:cNvGraphicFramePr>
            <a:graphicFrameLocks noGrp="1"/>
          </p:cNvGraphicFramePr>
          <p:nvPr>
            <p:extLst>
              <p:ext uri="{D42A27DB-BD31-4B8C-83A1-F6EECF244321}">
                <p14:modId xmlns:p14="http://schemas.microsoft.com/office/powerpoint/2010/main" val="680573851"/>
              </p:ext>
            </p:extLst>
          </p:nvPr>
        </p:nvGraphicFramePr>
        <p:xfrm>
          <a:off x="8341480" y="4289903"/>
          <a:ext cx="3545720" cy="1141440"/>
        </p:xfrm>
        <a:graphic>
          <a:graphicData uri="http://schemas.openxmlformats.org/drawingml/2006/table">
            <a:tbl>
              <a:tblPr firstRow="1" bandRow="1">
                <a:tableStyleId>{69012ECD-51FC-41F1-AA8D-1B2483CD663E}</a:tableStyleId>
              </a:tblPr>
              <a:tblGrid>
                <a:gridCol w="2551209">
                  <a:extLst>
                    <a:ext uri="{9D8B030D-6E8A-4147-A177-3AD203B41FA5}">
                      <a16:colId xmlns:a16="http://schemas.microsoft.com/office/drawing/2014/main" val="537766886"/>
                    </a:ext>
                  </a:extLst>
                </a:gridCol>
                <a:gridCol w="994511">
                  <a:extLst>
                    <a:ext uri="{9D8B030D-6E8A-4147-A177-3AD203B41FA5}">
                      <a16:colId xmlns:a16="http://schemas.microsoft.com/office/drawing/2014/main" val="1125791967"/>
                    </a:ext>
                  </a:extLst>
                </a:gridCol>
              </a:tblGrid>
              <a:tr h="217902">
                <a:tc>
                  <a:txBody>
                    <a:bodyPr/>
                    <a:lstStyle/>
                    <a:p>
                      <a:r>
                        <a:rPr lang="en-US" sz="1400" noProof="0" dirty="0">
                          <a:solidFill>
                            <a:schemeClr val="tx2"/>
                          </a:solidFill>
                          <a:latin typeface="+mn-lt"/>
                        </a:rPr>
                        <a:t>Objective response, n (%)</a:t>
                      </a:r>
                    </a:p>
                  </a:txBody>
                  <a:tcPr marT="36000" marB="36000" anchor="b"/>
                </a:tc>
                <a:tc>
                  <a:txBody>
                    <a:bodyPr/>
                    <a:lstStyle/>
                    <a:p>
                      <a:pPr algn="ctr"/>
                      <a:r>
                        <a:rPr lang="en-US" sz="1400" noProof="0" dirty="0">
                          <a:solidFill>
                            <a:schemeClr val="tx2"/>
                          </a:solidFill>
                          <a:latin typeface="+mn-lt"/>
                        </a:rPr>
                        <a:t>n=43</a:t>
                      </a:r>
                    </a:p>
                  </a:txBody>
                  <a:tcPr marT="36000" marB="36000" anchor="b"/>
                </a:tc>
                <a:extLst>
                  <a:ext uri="{0D108BD9-81ED-4DB2-BD59-A6C34878D82A}">
                    <a16:rowId xmlns:a16="http://schemas.microsoft.com/office/drawing/2014/main" val="2020270792"/>
                  </a:ext>
                </a:extLst>
              </a:tr>
              <a:tr h="285360">
                <a:tc>
                  <a:txBody>
                    <a:bodyPr/>
                    <a:lstStyle/>
                    <a:p>
                      <a:r>
                        <a:rPr lang="en-US" sz="1400" b="0" noProof="0" dirty="0">
                          <a:latin typeface="+mn-lt"/>
                        </a:rPr>
                        <a:t>ORR</a:t>
                      </a:r>
                    </a:p>
                  </a:txBody>
                  <a:tcPr marL="90000" marT="36000" marB="36000" anchor="ctr"/>
                </a:tc>
                <a:tc>
                  <a:txBody>
                    <a:bodyPr/>
                    <a:lstStyle/>
                    <a:p>
                      <a:pPr algn="ctr"/>
                      <a:r>
                        <a:rPr lang="en-US" sz="1400" noProof="0" dirty="0">
                          <a:latin typeface="+mn-lt"/>
                        </a:rPr>
                        <a:t>36 (84)</a:t>
                      </a:r>
                    </a:p>
                  </a:txBody>
                  <a:tcPr marT="36000" marB="36000" anchor="ctr"/>
                </a:tc>
                <a:extLst>
                  <a:ext uri="{0D108BD9-81ED-4DB2-BD59-A6C34878D82A}">
                    <a16:rowId xmlns:a16="http://schemas.microsoft.com/office/drawing/2014/main" val="587355814"/>
                  </a:ext>
                </a:extLst>
              </a:tr>
              <a:tr h="285360">
                <a:tc>
                  <a:txBody>
                    <a:bodyPr/>
                    <a:lstStyle/>
                    <a:p>
                      <a:pPr marL="92075" indent="0"/>
                      <a:r>
                        <a:rPr lang="en-US" sz="1400" b="0" noProof="0" dirty="0">
                          <a:latin typeface="+mn-lt"/>
                        </a:rPr>
                        <a:t>PR</a:t>
                      </a:r>
                    </a:p>
                  </a:txBody>
                  <a:tcPr marL="90000" marT="36000" marB="36000" anchor="ctr"/>
                </a:tc>
                <a:tc>
                  <a:txBody>
                    <a:bodyPr/>
                    <a:lstStyle/>
                    <a:p>
                      <a:pPr algn="ctr"/>
                      <a:r>
                        <a:rPr lang="en-US" sz="1400" noProof="0" dirty="0">
                          <a:latin typeface="+mn-lt"/>
                        </a:rPr>
                        <a:t>36 (84)</a:t>
                      </a:r>
                    </a:p>
                  </a:txBody>
                  <a:tcPr marT="36000" marB="36000" anchor="ctr"/>
                </a:tc>
                <a:extLst>
                  <a:ext uri="{0D108BD9-81ED-4DB2-BD59-A6C34878D82A}">
                    <a16:rowId xmlns:a16="http://schemas.microsoft.com/office/drawing/2014/main" val="3391059819"/>
                  </a:ext>
                </a:extLst>
              </a:tr>
              <a:tr h="285360">
                <a:tc>
                  <a:txBody>
                    <a:bodyPr/>
                    <a:lstStyle/>
                    <a:p>
                      <a:pPr marL="92075" indent="0"/>
                      <a:r>
                        <a:rPr lang="en-US" sz="1400" b="0" noProof="0" dirty="0">
                          <a:latin typeface="+mn-lt"/>
                        </a:rPr>
                        <a:t>SD</a:t>
                      </a:r>
                    </a:p>
                  </a:txBody>
                  <a:tcPr marL="90000" marT="36000" marB="36000" anchor="ctr"/>
                </a:tc>
                <a:tc>
                  <a:txBody>
                    <a:bodyPr/>
                    <a:lstStyle/>
                    <a:p>
                      <a:pPr algn="ctr"/>
                      <a:r>
                        <a:rPr lang="en-US" sz="1400" noProof="0" dirty="0">
                          <a:latin typeface="+mn-lt"/>
                        </a:rPr>
                        <a:t>7 (16)</a:t>
                      </a:r>
                    </a:p>
                  </a:txBody>
                  <a:tcPr marT="36000" marB="36000" anchor="ctr"/>
                </a:tc>
                <a:extLst>
                  <a:ext uri="{0D108BD9-81ED-4DB2-BD59-A6C34878D82A}">
                    <a16:rowId xmlns:a16="http://schemas.microsoft.com/office/drawing/2014/main" val="3083297192"/>
                  </a:ext>
                </a:extLst>
              </a:tr>
            </a:tbl>
          </a:graphicData>
        </a:graphic>
      </p:graphicFrame>
      <p:cxnSp>
        <p:nvCxnSpPr>
          <p:cNvPr id="48" name="Straight Connector 47">
            <a:extLst>
              <a:ext uri="{FF2B5EF4-FFF2-40B4-BE49-F238E27FC236}">
                <a16:creationId xmlns:a16="http://schemas.microsoft.com/office/drawing/2014/main" id="{DFBAC910-6A6C-D59E-FE76-D49F114EA51E}"/>
              </a:ext>
            </a:extLst>
          </p:cNvPr>
          <p:cNvCxnSpPr/>
          <p:nvPr/>
        </p:nvCxnSpPr>
        <p:spPr>
          <a:xfrm>
            <a:off x="1284378" y="2829644"/>
            <a:ext cx="6291743"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191401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E40707-8A5C-3B77-7060-F66E22A87928}"/>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21D703C1-A3EE-40DF-837B-39F45F5F3557}"/>
              </a:ext>
            </a:extLst>
          </p:cNvPr>
          <p:cNvSpPr>
            <a:spLocks noGrp="1"/>
          </p:cNvSpPr>
          <p:nvPr>
            <p:ph type="title"/>
          </p:nvPr>
        </p:nvSpPr>
        <p:spPr>
          <a:xfrm>
            <a:off x="304799" y="107693"/>
            <a:ext cx="10811839" cy="939801"/>
          </a:xfrm>
        </p:spPr>
        <p:txBody>
          <a:bodyPr/>
          <a:lstStyle/>
          <a:p>
            <a:r>
              <a:rPr lang="en-US" noProof="0" dirty="0"/>
              <a:t>8002: Neoadjuvant </a:t>
            </a:r>
            <a:r>
              <a:rPr lang="en-US" noProof="0" dirty="0" err="1"/>
              <a:t>lorlatinib</a:t>
            </a:r>
            <a:r>
              <a:rPr lang="en-US" noProof="0" dirty="0"/>
              <a:t> in stage III NSCLC harboring ALK fusion: A phase 2 multicenter study (LORIN) – Zhang C, et al</a:t>
            </a:r>
            <a:endParaRPr lang="en-US" noProof="0" dirty="0">
              <a:latin typeface="+mn-lt"/>
            </a:endParaRPr>
          </a:p>
        </p:txBody>
      </p:sp>
      <p:sp>
        <p:nvSpPr>
          <p:cNvPr id="29" name="Content Placeholder 7">
            <a:extLst>
              <a:ext uri="{FF2B5EF4-FFF2-40B4-BE49-F238E27FC236}">
                <a16:creationId xmlns:a16="http://schemas.microsoft.com/office/drawing/2014/main" id="{60D90B07-4FA1-1C9D-92DC-1CAD7A727428}"/>
              </a:ext>
            </a:extLst>
          </p:cNvPr>
          <p:cNvSpPr>
            <a:spLocks noGrp="1"/>
          </p:cNvSpPr>
          <p:nvPr>
            <p:ph idx="1"/>
          </p:nvPr>
        </p:nvSpPr>
        <p:spPr>
          <a:xfrm>
            <a:off x="304799" y="1246909"/>
            <a:ext cx="11291087" cy="5055650"/>
          </a:xfrm>
        </p:spPr>
        <p:txBody>
          <a:bodyPr/>
          <a:lstStyle/>
          <a:p>
            <a:r>
              <a:rPr lang="en-US" b="1" noProof="0" dirty="0"/>
              <a:t>Key results (cont.)</a:t>
            </a:r>
            <a:r>
              <a:rPr lang="en-US" noProof="0" dirty="0"/>
              <a:t>​</a:t>
            </a:r>
          </a:p>
          <a:p>
            <a:pPr>
              <a:spcBef>
                <a:spcPts val="28200"/>
              </a:spcBef>
            </a:pPr>
            <a:r>
              <a:rPr lang="en-US" b="1" noProof="0" dirty="0"/>
              <a:t>Conclusions</a:t>
            </a:r>
            <a:r>
              <a:rPr lang="en-US" noProof="0" dirty="0"/>
              <a:t>​</a:t>
            </a:r>
          </a:p>
          <a:p>
            <a:pPr lvl="1"/>
            <a:r>
              <a:rPr lang="en-US" noProof="0" dirty="0"/>
              <a:t>In patients​ with stage III ALK fusion‑positive NSCLC, neoadjuvant lorlatinib provided high pathological response rates and enabled surgical resection in a proportion of cases (≈75% of the ITT population, including those with initially unresectable disease), and no new safety signals were observed</a:t>
            </a:r>
          </a:p>
        </p:txBody>
      </p:sp>
      <p:sp>
        <p:nvSpPr>
          <p:cNvPr id="30" name="Text Placeholder 4">
            <a:extLst>
              <a:ext uri="{FF2B5EF4-FFF2-40B4-BE49-F238E27FC236}">
                <a16:creationId xmlns:a16="http://schemas.microsoft.com/office/drawing/2014/main" id="{E28DC90F-D482-D5C1-78CA-8BB127A8F5D6}"/>
              </a:ext>
            </a:extLst>
          </p:cNvPr>
          <p:cNvSpPr>
            <a:spLocks noGrp="1"/>
          </p:cNvSpPr>
          <p:nvPr>
            <p:ph type="body" sz="quarter" idx="11"/>
          </p:nvPr>
        </p:nvSpPr>
        <p:spPr>
          <a:xfrm>
            <a:off x="6379633" y="6521312"/>
            <a:ext cx="5507567" cy="200025"/>
          </a:xfrm>
        </p:spPr>
        <p:txBody>
          <a:bodyPr/>
          <a:lstStyle/>
          <a:p>
            <a:pPr lvl="0">
              <a:buClr>
                <a:srgbClr val="002850"/>
              </a:buClr>
              <a:defRPr/>
            </a:pPr>
            <a:r>
              <a:rPr lang="en-US" noProof="0" dirty="0">
                <a:solidFill>
                  <a:srgbClr val="363636"/>
                </a:solidFill>
                <a:sym typeface="Calibri"/>
              </a:rPr>
              <a:t>Zhang C, et al. J Clin Oncol 2026;44(suppl):</a:t>
            </a:r>
            <a:r>
              <a:rPr lang="en-US" noProof="0" dirty="0" err="1">
                <a:solidFill>
                  <a:srgbClr val="363636"/>
                </a:solidFill>
                <a:sym typeface="Calibri"/>
              </a:rPr>
              <a:t>Abstr</a:t>
            </a:r>
            <a:r>
              <a:rPr lang="en-US" noProof="0" dirty="0">
                <a:solidFill>
                  <a:srgbClr val="363636"/>
                </a:solidFill>
                <a:sym typeface="Calibri"/>
              </a:rPr>
              <a:t> 8002</a:t>
            </a:r>
          </a:p>
        </p:txBody>
      </p:sp>
      <p:sp>
        <p:nvSpPr>
          <p:cNvPr id="4" name="Text Placeholder 11">
            <a:extLst>
              <a:ext uri="{FF2B5EF4-FFF2-40B4-BE49-F238E27FC236}">
                <a16:creationId xmlns:a16="http://schemas.microsoft.com/office/drawing/2014/main" id="{A9718AD1-76A9-1DE1-AD15-75E94CDCD71E}"/>
              </a:ext>
            </a:extLst>
          </p:cNvPr>
          <p:cNvSpPr>
            <a:spLocks noGrp="1"/>
          </p:cNvSpPr>
          <p:nvPr>
            <p:ph type="body" sz="quarter" idx="10"/>
          </p:nvPr>
        </p:nvSpPr>
        <p:spPr>
          <a:xfrm>
            <a:off x="304800" y="6233974"/>
            <a:ext cx="5507567" cy="487363"/>
          </a:xfrm>
        </p:spPr>
        <p:txBody>
          <a:bodyPr/>
          <a:lstStyle/>
          <a:p>
            <a:r>
              <a:rPr lang="en-US" baseline="30000" noProof="0" dirty="0" err="1"/>
              <a:t>a</a:t>
            </a:r>
            <a:r>
              <a:rPr lang="en-US" noProof="0" dirty="0" err="1"/>
              <a:t>Patient</a:t>
            </a:r>
            <a:r>
              <a:rPr lang="en-US" noProof="0" dirty="0"/>
              <a:t> discontinued due to grade 3 ILD.</a:t>
            </a:r>
          </a:p>
        </p:txBody>
      </p:sp>
      <p:graphicFrame>
        <p:nvGraphicFramePr>
          <p:cNvPr id="6" name="表格 11">
            <a:extLst>
              <a:ext uri="{FF2B5EF4-FFF2-40B4-BE49-F238E27FC236}">
                <a16:creationId xmlns:a16="http://schemas.microsoft.com/office/drawing/2014/main" id="{BF8496F1-B65A-C975-F161-9AE92240629E}"/>
              </a:ext>
            </a:extLst>
          </p:cNvPr>
          <p:cNvGraphicFramePr>
            <a:graphicFrameLocks noGrp="1"/>
          </p:cNvGraphicFramePr>
          <p:nvPr>
            <p:extLst>
              <p:ext uri="{D42A27DB-BD31-4B8C-83A1-F6EECF244321}">
                <p14:modId xmlns:p14="http://schemas.microsoft.com/office/powerpoint/2010/main" val="2481090124"/>
              </p:ext>
            </p:extLst>
          </p:nvPr>
        </p:nvGraphicFramePr>
        <p:xfrm>
          <a:off x="1023761" y="1645919"/>
          <a:ext cx="4350427" cy="1371600"/>
        </p:xfrm>
        <a:graphic>
          <a:graphicData uri="http://schemas.openxmlformats.org/drawingml/2006/table">
            <a:tbl>
              <a:tblPr firstRow="1" bandRow="1">
                <a:tableStyleId>{5C22544A-7EE6-4342-B048-85BDC9FD1C3A}</a:tableStyleId>
              </a:tblPr>
              <a:tblGrid>
                <a:gridCol w="3506294">
                  <a:extLst>
                    <a:ext uri="{9D8B030D-6E8A-4147-A177-3AD203B41FA5}">
                      <a16:colId xmlns:a16="http://schemas.microsoft.com/office/drawing/2014/main" val="1135192170"/>
                    </a:ext>
                  </a:extLst>
                </a:gridCol>
                <a:gridCol w="844133">
                  <a:extLst>
                    <a:ext uri="{9D8B030D-6E8A-4147-A177-3AD203B41FA5}">
                      <a16:colId xmlns:a16="http://schemas.microsoft.com/office/drawing/2014/main" val="3319757344"/>
                    </a:ext>
                  </a:extLst>
                </a:gridCol>
              </a:tblGrid>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sz="1200" noProof="0" dirty="0">
                          <a:solidFill>
                            <a:schemeClr val="tx2"/>
                          </a:solidFill>
                          <a:latin typeface="+mn-lt"/>
                        </a:rPr>
                        <a:t>TRAEs in neoadjuvant phase, n (%)</a:t>
                      </a:r>
                    </a:p>
                  </a:txBody>
                  <a:tcPr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r>
                        <a:rPr lang="en-US" sz="1200" noProof="0" dirty="0">
                          <a:solidFill>
                            <a:schemeClr val="tx2"/>
                          </a:solidFill>
                          <a:latin typeface="+mn-lt"/>
                        </a:rPr>
                        <a:t>n=43</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76120385"/>
                  </a:ext>
                </a:extLst>
              </a:tr>
              <a:tr h="0">
                <a:tc>
                  <a:txBody>
                    <a:bodyPr/>
                    <a:lstStyle/>
                    <a:p>
                      <a:r>
                        <a:rPr lang="en-US" sz="1200" noProof="0" dirty="0">
                          <a:solidFill>
                            <a:schemeClr val="tx1"/>
                          </a:solidFill>
                          <a:latin typeface="+mn-lt"/>
                        </a:rPr>
                        <a:t>Any </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r>
                        <a:rPr lang="en-US" sz="1200" noProof="0" dirty="0">
                          <a:solidFill>
                            <a:schemeClr val="tx1"/>
                          </a:solidFill>
                          <a:latin typeface="+mn-lt"/>
                        </a:rPr>
                        <a:t>43 (100)</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670477982"/>
                  </a:ext>
                </a:extLst>
              </a:tr>
              <a:tr h="0">
                <a:tc>
                  <a:txBody>
                    <a:bodyPr/>
                    <a:lstStyle/>
                    <a:p>
                      <a:pPr marL="92075" indent="0"/>
                      <a:r>
                        <a:rPr lang="en-US" sz="1200" noProof="0" dirty="0">
                          <a:solidFill>
                            <a:schemeClr val="tx1"/>
                          </a:solidFill>
                          <a:latin typeface="+mn-lt"/>
                        </a:rPr>
                        <a:t>Grade 3–4</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r>
                        <a:rPr lang="en-US" sz="1200" noProof="0" dirty="0">
                          <a:solidFill>
                            <a:schemeClr val="tx1"/>
                          </a:solidFill>
                          <a:latin typeface="+mn-lt"/>
                        </a:rPr>
                        <a:t>10 (23)</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183443615"/>
                  </a:ext>
                </a:extLst>
              </a:tr>
              <a:tr h="0">
                <a:tc>
                  <a:txBody>
                    <a:bodyPr/>
                    <a:lstStyle/>
                    <a:p>
                      <a:r>
                        <a:rPr lang="en-US" sz="1200" noProof="0" dirty="0">
                          <a:solidFill>
                            <a:schemeClr val="tx1"/>
                          </a:solidFill>
                          <a:latin typeface="+mn-lt"/>
                        </a:rPr>
                        <a:t>Led to dose reduction</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r>
                        <a:rPr lang="en-US" sz="1200" noProof="0" dirty="0">
                          <a:solidFill>
                            <a:schemeClr val="tx1"/>
                          </a:solidFill>
                          <a:latin typeface="+mn-lt"/>
                        </a:rPr>
                        <a:t>7 (16)</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689401369"/>
                  </a:ext>
                </a:extLst>
              </a:tr>
              <a:tr h="0">
                <a:tc>
                  <a:txBody>
                    <a:bodyPr/>
                    <a:lstStyle/>
                    <a:p>
                      <a:r>
                        <a:rPr lang="en-US" sz="1200" noProof="0" dirty="0">
                          <a:solidFill>
                            <a:schemeClr val="tx1"/>
                          </a:solidFill>
                          <a:latin typeface="+mn-lt"/>
                        </a:rPr>
                        <a:t>Led to discontinuation</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r>
                        <a:rPr lang="en-US" sz="1200" noProof="0" dirty="0">
                          <a:solidFill>
                            <a:schemeClr val="tx1"/>
                          </a:solidFill>
                          <a:latin typeface="+mn-lt"/>
                        </a:rPr>
                        <a:t>1</a:t>
                      </a:r>
                      <a:r>
                        <a:rPr lang="en-US" sz="1200" baseline="30000" noProof="0" dirty="0">
                          <a:solidFill>
                            <a:schemeClr val="tx1"/>
                          </a:solidFill>
                          <a:latin typeface="+mn-lt"/>
                        </a:rPr>
                        <a:t>a</a:t>
                      </a:r>
                      <a:r>
                        <a:rPr lang="en-US" sz="1200" noProof="0" dirty="0">
                          <a:solidFill>
                            <a:schemeClr val="tx1"/>
                          </a:solidFill>
                          <a:latin typeface="+mn-lt"/>
                        </a:rPr>
                        <a:t> (2)</a:t>
                      </a:r>
                      <a:endParaRPr lang="en-US" sz="1200" baseline="30000" noProof="0" dirty="0">
                        <a:solidFill>
                          <a:schemeClr val="tx1"/>
                        </a:solidFill>
                        <a:latin typeface="+mn-lt"/>
                      </a:endParaRP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168802173"/>
                  </a:ext>
                </a:extLst>
              </a:tr>
            </a:tbl>
          </a:graphicData>
        </a:graphic>
      </p:graphicFrame>
      <p:graphicFrame>
        <p:nvGraphicFramePr>
          <p:cNvPr id="9" name="表格 14">
            <a:extLst>
              <a:ext uri="{FF2B5EF4-FFF2-40B4-BE49-F238E27FC236}">
                <a16:creationId xmlns:a16="http://schemas.microsoft.com/office/drawing/2014/main" id="{EC812A12-FA6D-5137-6E0C-663933FB1A80}"/>
              </a:ext>
            </a:extLst>
          </p:cNvPr>
          <p:cNvGraphicFramePr>
            <a:graphicFrameLocks noGrp="1"/>
          </p:cNvGraphicFramePr>
          <p:nvPr>
            <p:extLst>
              <p:ext uri="{D42A27DB-BD31-4B8C-83A1-F6EECF244321}">
                <p14:modId xmlns:p14="http://schemas.microsoft.com/office/powerpoint/2010/main" val="264057679"/>
              </p:ext>
            </p:extLst>
          </p:nvPr>
        </p:nvGraphicFramePr>
        <p:xfrm>
          <a:off x="5950342" y="1645920"/>
          <a:ext cx="4981564" cy="3566160"/>
        </p:xfrm>
        <a:graphic>
          <a:graphicData uri="http://schemas.openxmlformats.org/drawingml/2006/table">
            <a:tbl>
              <a:tblPr firstRow="1" bandRow="1">
                <a:tableStyleId>{5C22544A-7EE6-4342-B048-85BDC9FD1C3A}</a:tableStyleId>
              </a:tblPr>
              <a:tblGrid>
                <a:gridCol w="2111478">
                  <a:extLst>
                    <a:ext uri="{9D8B030D-6E8A-4147-A177-3AD203B41FA5}">
                      <a16:colId xmlns:a16="http://schemas.microsoft.com/office/drawing/2014/main" val="1335260002"/>
                    </a:ext>
                  </a:extLst>
                </a:gridCol>
                <a:gridCol w="1435043">
                  <a:extLst>
                    <a:ext uri="{9D8B030D-6E8A-4147-A177-3AD203B41FA5}">
                      <a16:colId xmlns:a16="http://schemas.microsoft.com/office/drawing/2014/main" val="2875429061"/>
                    </a:ext>
                  </a:extLst>
                </a:gridCol>
                <a:gridCol w="1435043">
                  <a:extLst>
                    <a:ext uri="{9D8B030D-6E8A-4147-A177-3AD203B41FA5}">
                      <a16:colId xmlns:a16="http://schemas.microsoft.com/office/drawing/2014/main" val="2292459927"/>
                    </a:ext>
                  </a:extLst>
                </a:gridCol>
              </a:tblGrid>
              <a:tr h="0">
                <a:tc rowSpan="2">
                  <a:txBody>
                    <a:bodyPr/>
                    <a:lstStyle/>
                    <a:p>
                      <a:pPr algn="l"/>
                      <a:r>
                        <a:rPr lang="en-US" sz="1200" noProof="0" dirty="0">
                          <a:solidFill>
                            <a:schemeClr val="tx2"/>
                          </a:solidFill>
                          <a:latin typeface="+mn-lt"/>
                        </a:rPr>
                        <a:t>TRAEs, n (%)</a:t>
                      </a:r>
                    </a:p>
                  </a:txBody>
                  <a:tcPr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gridSpan="2">
                  <a:txBody>
                    <a:bodyPr/>
                    <a:lstStyle/>
                    <a:p>
                      <a:pPr algn="ctr"/>
                      <a:r>
                        <a:rPr lang="en-US" sz="1200" b="1" noProof="0" dirty="0">
                          <a:solidFill>
                            <a:schemeClr val="tx2"/>
                          </a:solidFill>
                          <a:latin typeface="+mn-lt"/>
                        </a:rPr>
                        <a:t>Neoadjuvant phase</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endParaRPr lang="zh-CN" altLang="en-US" dirty="0"/>
                    </a:p>
                  </a:txBody>
                  <a:tcPr/>
                </a:tc>
                <a:extLst>
                  <a:ext uri="{0D108BD9-81ED-4DB2-BD59-A6C34878D82A}">
                    <a16:rowId xmlns:a16="http://schemas.microsoft.com/office/drawing/2014/main" val="1311167942"/>
                  </a:ext>
                </a:extLst>
              </a:tr>
              <a:tr h="0">
                <a:tc vMerge="1">
                  <a:txBody>
                    <a:bodyPr/>
                    <a:lstStyle/>
                    <a:p>
                      <a:endParaRPr lang="zh-CN" altLang="en-US" sz="1600" dirty="0"/>
                    </a:p>
                  </a:txBody>
                  <a:tcPr/>
                </a:tc>
                <a:tc>
                  <a:txBody>
                    <a:bodyPr/>
                    <a:lstStyle/>
                    <a:p>
                      <a:pPr algn="ctr"/>
                      <a:r>
                        <a:rPr lang="en-US" sz="1200" b="1" noProof="0" dirty="0">
                          <a:solidFill>
                            <a:schemeClr val="tx2"/>
                          </a:solidFill>
                          <a:latin typeface="+mn-lt"/>
                        </a:rPr>
                        <a:t>Any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r>
                        <a:rPr lang="en-US" sz="1200" b="1" noProof="0" dirty="0">
                          <a:solidFill>
                            <a:schemeClr val="tx2"/>
                          </a:solidFill>
                          <a:latin typeface="+mn-lt"/>
                        </a:rPr>
                        <a:t>Grade 3–4</a:t>
                      </a:r>
                      <a:endParaRPr lang="en-US" sz="1200" b="1" baseline="30000" noProof="0" dirty="0">
                        <a:solidFill>
                          <a:schemeClr val="tx2"/>
                        </a:solidFill>
                        <a:latin typeface="+mn-lt"/>
                      </a:endParaRP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1498396823"/>
                  </a:ext>
                </a:extLst>
              </a:tr>
              <a:tr h="0">
                <a:tc>
                  <a:txBody>
                    <a:bodyPr/>
                    <a:lstStyle/>
                    <a:p>
                      <a:r>
                        <a:rPr lang="en-US" sz="1200" noProof="0" dirty="0">
                          <a:solidFill>
                            <a:schemeClr val="tx1"/>
                          </a:solidFill>
                          <a:latin typeface="+mn-lt"/>
                        </a:rPr>
                        <a:t>Hypertriglyceridemia</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r>
                        <a:rPr lang="en-US" sz="1200" noProof="0" dirty="0">
                          <a:solidFill>
                            <a:schemeClr val="tx1"/>
                          </a:solidFill>
                          <a:latin typeface="+mn-lt"/>
                        </a:rPr>
                        <a:t>33 (77)</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r>
                        <a:rPr lang="en-US" sz="1200" noProof="0" dirty="0">
                          <a:solidFill>
                            <a:schemeClr val="tx1"/>
                          </a:solidFill>
                          <a:latin typeface="+mn-lt"/>
                        </a:rPr>
                        <a:t>6 (14)</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307813153"/>
                  </a:ext>
                </a:extLst>
              </a:tr>
              <a:tr h="0">
                <a:tc>
                  <a:txBody>
                    <a:bodyPr/>
                    <a:lstStyle/>
                    <a:p>
                      <a:r>
                        <a:rPr lang="en-US" sz="1200" noProof="0" dirty="0">
                          <a:solidFill>
                            <a:schemeClr val="tx1"/>
                          </a:solidFill>
                          <a:latin typeface="+mn-lt"/>
                        </a:rPr>
                        <a:t>Hypercholesterolemia</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r>
                        <a:rPr lang="en-US" sz="1200" noProof="0" dirty="0">
                          <a:solidFill>
                            <a:schemeClr val="tx1"/>
                          </a:solidFill>
                          <a:latin typeface="+mn-lt"/>
                        </a:rPr>
                        <a:t>30 (70)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r>
                        <a:rPr lang="en-US" sz="1200" noProof="0" dirty="0">
                          <a:solidFill>
                            <a:schemeClr val="tx1"/>
                          </a:solidFill>
                          <a:latin typeface="+mn-lt"/>
                        </a:rPr>
                        <a:t>5 (12)</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592116473"/>
                  </a:ext>
                </a:extLst>
              </a:tr>
              <a:tr h="0">
                <a:tc>
                  <a:txBody>
                    <a:bodyPr/>
                    <a:lstStyle/>
                    <a:p>
                      <a:r>
                        <a:rPr lang="en-US" sz="1200" noProof="0" dirty="0">
                          <a:solidFill>
                            <a:schemeClr val="tx1"/>
                          </a:solidFill>
                          <a:latin typeface="+mn-lt"/>
                        </a:rPr>
                        <a:t>Edema</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r>
                        <a:rPr lang="en-US" sz="1200" noProof="0" dirty="0">
                          <a:solidFill>
                            <a:schemeClr val="tx1"/>
                          </a:solidFill>
                          <a:latin typeface="+mn-lt"/>
                        </a:rPr>
                        <a:t>21 (49)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r>
                        <a:rPr lang="en-US" sz="1200" noProof="0" dirty="0">
                          <a:solidFill>
                            <a:schemeClr val="tx1"/>
                          </a:solidFill>
                          <a:latin typeface="+mn-lt"/>
                        </a:rPr>
                        <a:t>3 (7)</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88006894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noProof="0" dirty="0">
                          <a:solidFill>
                            <a:schemeClr val="tx1"/>
                          </a:solidFill>
                          <a:latin typeface="+mn-lt"/>
                        </a:rPr>
                        <a:t>Weight increased</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r>
                        <a:rPr lang="en-US" sz="1200" noProof="0" dirty="0">
                          <a:solidFill>
                            <a:schemeClr val="tx1"/>
                          </a:solidFill>
                          <a:latin typeface="+mn-lt"/>
                        </a:rPr>
                        <a:t>20 (46)</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r>
                        <a:rPr lang="en-US" sz="1200" noProof="0" dirty="0">
                          <a:solidFill>
                            <a:schemeClr val="tx1"/>
                          </a:solidFill>
                          <a:latin typeface="+mn-lt"/>
                        </a:rPr>
                        <a:t>4 (9)</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545141100"/>
                  </a:ext>
                </a:extLst>
              </a:tr>
              <a:tr h="0">
                <a:tc>
                  <a:txBody>
                    <a:bodyPr/>
                    <a:lstStyle/>
                    <a:p>
                      <a:r>
                        <a:rPr lang="en-US" sz="1200" noProof="0" dirty="0">
                          <a:solidFill>
                            <a:schemeClr val="tx1"/>
                          </a:solidFill>
                          <a:latin typeface="+mn-lt"/>
                        </a:rPr>
                        <a:t>Peripheral neuropathy</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r>
                        <a:rPr lang="en-US" sz="1200" noProof="0" dirty="0">
                          <a:solidFill>
                            <a:schemeClr val="tx1"/>
                          </a:solidFill>
                          <a:latin typeface="+mn-lt"/>
                        </a:rPr>
                        <a:t>12 (28)</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r>
                        <a:rPr lang="en-US" sz="1200" noProof="0" dirty="0">
                          <a:solidFill>
                            <a:schemeClr val="tx1"/>
                          </a:solidFill>
                          <a:latin typeface="+mn-lt"/>
                        </a:rPr>
                        <a:t>1 (2)</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192899521"/>
                  </a:ext>
                </a:extLst>
              </a:tr>
              <a:tr h="0">
                <a:tc>
                  <a:txBody>
                    <a:bodyPr/>
                    <a:lstStyle/>
                    <a:p>
                      <a:r>
                        <a:rPr lang="en-US" sz="1200" noProof="0" dirty="0">
                          <a:solidFill>
                            <a:schemeClr val="tx1"/>
                          </a:solidFill>
                          <a:latin typeface="+mn-lt"/>
                        </a:rPr>
                        <a:t>Constipation</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r>
                        <a:rPr lang="en-US" sz="1200" noProof="0" dirty="0">
                          <a:solidFill>
                            <a:schemeClr val="tx1"/>
                          </a:solidFill>
                          <a:latin typeface="+mn-lt"/>
                        </a:rPr>
                        <a:t>9 (21)</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r>
                        <a:rPr lang="en-US" sz="1200" noProof="0" dirty="0">
                          <a:solidFill>
                            <a:schemeClr val="tx1"/>
                          </a:solidFill>
                          <a:latin typeface="+mn-lt"/>
                        </a:rPr>
                        <a:t>-</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223240075"/>
                  </a:ext>
                </a:extLst>
              </a:tr>
              <a:tr h="0">
                <a:tc>
                  <a:txBody>
                    <a:bodyPr/>
                    <a:lstStyle/>
                    <a:p>
                      <a:r>
                        <a:rPr lang="en-US" sz="1200" noProof="0" dirty="0">
                          <a:solidFill>
                            <a:schemeClr val="tx1"/>
                          </a:solidFill>
                          <a:latin typeface="+mn-lt"/>
                        </a:rPr>
                        <a:t>Nausea</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r>
                        <a:rPr lang="en-US" sz="1200" noProof="0" dirty="0">
                          <a:solidFill>
                            <a:schemeClr val="tx1"/>
                          </a:solidFill>
                          <a:latin typeface="+mn-lt"/>
                        </a:rPr>
                        <a:t>8 (19)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r>
                        <a:rPr lang="en-US" sz="1200" noProof="0" dirty="0">
                          <a:solidFill>
                            <a:schemeClr val="tx1"/>
                          </a:solidFill>
                          <a:latin typeface="+mn-lt"/>
                        </a:rPr>
                        <a:t>-</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123607560"/>
                  </a:ext>
                </a:extLst>
              </a:tr>
              <a:tr h="0">
                <a:tc>
                  <a:txBody>
                    <a:bodyPr/>
                    <a:lstStyle/>
                    <a:p>
                      <a:r>
                        <a:rPr lang="en-US" sz="1200" noProof="0" dirty="0">
                          <a:solidFill>
                            <a:schemeClr val="tx1"/>
                          </a:solidFill>
                          <a:latin typeface="+mn-lt"/>
                        </a:rPr>
                        <a:t>Cognitive effect</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r>
                        <a:rPr lang="en-US" sz="1200" noProof="0" dirty="0">
                          <a:solidFill>
                            <a:schemeClr val="tx1"/>
                          </a:solidFill>
                          <a:latin typeface="+mn-lt"/>
                        </a:rPr>
                        <a:t>8 (19)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r>
                        <a:rPr lang="en-US" sz="1200" noProof="0" dirty="0">
                          <a:solidFill>
                            <a:schemeClr val="tx1"/>
                          </a:solidFill>
                          <a:latin typeface="+mn-lt"/>
                        </a:rPr>
                        <a:t>-</a:t>
                      </a:r>
                      <a:endParaRPr lang="en-US" sz="1200" baseline="30000" noProof="0" dirty="0">
                        <a:solidFill>
                          <a:schemeClr val="tx1"/>
                        </a:solidFill>
                        <a:latin typeface="+mn-lt"/>
                      </a:endParaRP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475863578"/>
                  </a:ext>
                </a:extLst>
              </a:tr>
              <a:tr h="0">
                <a:tc>
                  <a:txBody>
                    <a:bodyPr/>
                    <a:lstStyle/>
                    <a:p>
                      <a:r>
                        <a:rPr lang="en-US" sz="1200" noProof="0" dirty="0">
                          <a:solidFill>
                            <a:schemeClr val="tx1"/>
                          </a:solidFill>
                          <a:latin typeface="+mn-lt"/>
                        </a:rPr>
                        <a:t>ALT increased</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r>
                        <a:rPr lang="en-US" sz="1200" noProof="0" dirty="0">
                          <a:solidFill>
                            <a:schemeClr val="tx1"/>
                          </a:solidFill>
                          <a:latin typeface="+mn-lt"/>
                        </a:rPr>
                        <a:t>6 (14)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r>
                        <a:rPr lang="en-US" sz="1200" noProof="0" dirty="0">
                          <a:solidFill>
                            <a:schemeClr val="tx1"/>
                          </a:solidFill>
                          <a:latin typeface="+mn-lt"/>
                        </a:rPr>
                        <a:t>-</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841489953"/>
                  </a:ext>
                </a:extLst>
              </a:tr>
              <a:tr h="0">
                <a:tc>
                  <a:txBody>
                    <a:bodyPr/>
                    <a:lstStyle/>
                    <a:p>
                      <a:r>
                        <a:rPr lang="en-US" sz="1200" noProof="0" dirty="0">
                          <a:solidFill>
                            <a:schemeClr val="tx1"/>
                          </a:solidFill>
                          <a:latin typeface="+mn-lt"/>
                        </a:rPr>
                        <a:t>Rash</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r>
                        <a:rPr lang="en-US" sz="1200" noProof="0" dirty="0">
                          <a:solidFill>
                            <a:schemeClr val="tx1"/>
                          </a:solidFill>
                          <a:latin typeface="+mn-lt"/>
                        </a:rPr>
                        <a:t>5 (12)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r>
                        <a:rPr lang="en-US" sz="1200" noProof="0" dirty="0">
                          <a:solidFill>
                            <a:schemeClr val="tx1"/>
                          </a:solidFill>
                          <a:latin typeface="+mn-lt"/>
                        </a:rPr>
                        <a:t>-</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620677329"/>
                  </a:ext>
                </a:extLst>
              </a:tr>
              <a:tr h="0">
                <a:tc>
                  <a:txBody>
                    <a:bodyPr/>
                    <a:lstStyle/>
                    <a:p>
                      <a:r>
                        <a:rPr lang="en-US" sz="1200" noProof="0" dirty="0">
                          <a:solidFill>
                            <a:schemeClr val="tx1"/>
                          </a:solidFill>
                          <a:latin typeface="+mn-lt"/>
                        </a:rPr>
                        <a:t>Anemia</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r>
                        <a:rPr lang="en-US" sz="1200" noProof="0" dirty="0">
                          <a:solidFill>
                            <a:schemeClr val="tx1"/>
                          </a:solidFill>
                          <a:latin typeface="+mn-lt"/>
                        </a:rPr>
                        <a:t>4 (9)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r>
                        <a:rPr lang="en-US" sz="1200" noProof="0" dirty="0">
                          <a:solidFill>
                            <a:schemeClr val="tx1"/>
                          </a:solidFill>
                          <a:latin typeface="+mn-lt"/>
                        </a:rPr>
                        <a:t>-</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324167491"/>
                  </a:ext>
                </a:extLst>
              </a:tr>
            </a:tbl>
          </a:graphicData>
        </a:graphic>
      </p:graphicFrame>
      <p:graphicFrame>
        <p:nvGraphicFramePr>
          <p:cNvPr id="10" name="表格 11">
            <a:extLst>
              <a:ext uri="{FF2B5EF4-FFF2-40B4-BE49-F238E27FC236}">
                <a16:creationId xmlns:a16="http://schemas.microsoft.com/office/drawing/2014/main" id="{154CC570-9301-2D5B-516F-958EEC8CA75F}"/>
              </a:ext>
            </a:extLst>
          </p:cNvPr>
          <p:cNvGraphicFramePr>
            <a:graphicFrameLocks noGrp="1"/>
          </p:cNvGraphicFramePr>
          <p:nvPr>
            <p:extLst>
              <p:ext uri="{D42A27DB-BD31-4B8C-83A1-F6EECF244321}">
                <p14:modId xmlns:p14="http://schemas.microsoft.com/office/powerpoint/2010/main" val="594686379"/>
              </p:ext>
            </p:extLst>
          </p:nvPr>
        </p:nvGraphicFramePr>
        <p:xfrm>
          <a:off x="1011003" y="3216934"/>
          <a:ext cx="4363185" cy="1371600"/>
        </p:xfrm>
        <a:graphic>
          <a:graphicData uri="http://schemas.openxmlformats.org/drawingml/2006/table">
            <a:tbl>
              <a:tblPr firstRow="1" bandRow="1">
                <a:tableStyleId>{5C22544A-7EE6-4342-B048-85BDC9FD1C3A}</a:tableStyleId>
              </a:tblPr>
              <a:tblGrid>
                <a:gridCol w="3611331">
                  <a:extLst>
                    <a:ext uri="{9D8B030D-6E8A-4147-A177-3AD203B41FA5}">
                      <a16:colId xmlns:a16="http://schemas.microsoft.com/office/drawing/2014/main" val="1135192170"/>
                    </a:ext>
                  </a:extLst>
                </a:gridCol>
                <a:gridCol w="751854">
                  <a:extLst>
                    <a:ext uri="{9D8B030D-6E8A-4147-A177-3AD203B41FA5}">
                      <a16:colId xmlns:a16="http://schemas.microsoft.com/office/drawing/2014/main" val="3319757344"/>
                    </a:ext>
                  </a:extLst>
                </a:gridCol>
              </a:tblGrid>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sz="1200" noProof="0" dirty="0">
                          <a:solidFill>
                            <a:schemeClr val="tx2"/>
                          </a:solidFill>
                          <a:latin typeface="+mn-lt"/>
                        </a:rPr>
                        <a:t>TRAEs in adjuvant/consolidation phase, n (%)</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r>
                        <a:rPr lang="en-US" sz="1200" noProof="0" dirty="0">
                          <a:solidFill>
                            <a:schemeClr val="tx2"/>
                          </a:solidFill>
                          <a:latin typeface="+mn-lt"/>
                        </a:rPr>
                        <a:t>n=34</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76120385"/>
                  </a:ext>
                </a:extLst>
              </a:tr>
              <a:tr h="0">
                <a:tc>
                  <a:txBody>
                    <a:bodyPr/>
                    <a:lstStyle/>
                    <a:p>
                      <a:r>
                        <a:rPr lang="en-US" sz="1200" noProof="0" dirty="0">
                          <a:solidFill>
                            <a:schemeClr val="tx1"/>
                          </a:solidFill>
                          <a:latin typeface="+mn-lt"/>
                        </a:rPr>
                        <a:t>Any </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noProof="0" dirty="0">
                          <a:solidFill>
                            <a:schemeClr val="tx1"/>
                          </a:solidFill>
                          <a:latin typeface="+mn-lt"/>
                        </a:rPr>
                        <a:t>32 (94)</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670477982"/>
                  </a:ext>
                </a:extLst>
              </a:tr>
              <a:tr h="0">
                <a:tc>
                  <a:txBody>
                    <a:bodyPr/>
                    <a:lstStyle/>
                    <a:p>
                      <a:pPr marL="92075" indent="0"/>
                      <a:r>
                        <a:rPr lang="en-US" sz="1200" noProof="0" dirty="0">
                          <a:solidFill>
                            <a:schemeClr val="tx1"/>
                          </a:solidFill>
                          <a:latin typeface="+mn-lt"/>
                        </a:rPr>
                        <a:t>Grade 3–4</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r>
                        <a:rPr lang="en-US" sz="1200" noProof="0" dirty="0">
                          <a:solidFill>
                            <a:schemeClr val="tx1"/>
                          </a:solidFill>
                          <a:latin typeface="+mn-lt"/>
                        </a:rPr>
                        <a:t>7 (21)</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183443615"/>
                  </a:ext>
                </a:extLst>
              </a:tr>
              <a:tr h="0">
                <a:tc>
                  <a:txBody>
                    <a:bodyPr/>
                    <a:lstStyle/>
                    <a:p>
                      <a:r>
                        <a:rPr lang="en-US" sz="1200" noProof="0" dirty="0">
                          <a:solidFill>
                            <a:schemeClr val="tx1"/>
                          </a:solidFill>
                          <a:latin typeface="+mn-lt"/>
                        </a:rPr>
                        <a:t>Led to dose reduction</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r>
                        <a:rPr lang="en-US" sz="1200" noProof="0" dirty="0">
                          <a:solidFill>
                            <a:schemeClr val="tx1"/>
                          </a:solidFill>
                          <a:latin typeface="+mn-lt"/>
                        </a:rPr>
                        <a:t>8 (24)</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689401369"/>
                  </a:ext>
                </a:extLst>
              </a:tr>
              <a:tr h="0">
                <a:tc>
                  <a:txBody>
                    <a:bodyPr/>
                    <a:lstStyle/>
                    <a:p>
                      <a:r>
                        <a:rPr lang="en-US" sz="1200" noProof="0" dirty="0">
                          <a:solidFill>
                            <a:schemeClr val="tx1"/>
                          </a:solidFill>
                          <a:latin typeface="+mn-lt"/>
                        </a:rPr>
                        <a:t>Led to treatment switch (to alectinib)</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r>
                        <a:rPr lang="en-US" sz="1200" noProof="0" dirty="0">
                          <a:solidFill>
                            <a:schemeClr val="tx1"/>
                          </a:solidFill>
                          <a:latin typeface="+mn-lt"/>
                        </a:rPr>
                        <a:t>4 (12)</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168802173"/>
                  </a:ext>
                </a:extLst>
              </a:tr>
            </a:tbl>
          </a:graphicData>
        </a:graphic>
      </p:graphicFrame>
    </p:spTree>
    <p:extLst>
      <p:ext uri="{BB962C8B-B14F-4D97-AF65-F5344CB8AC3E}">
        <p14:creationId xmlns:p14="http://schemas.microsoft.com/office/powerpoint/2010/main" val="33636785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400" noProof="0" dirty="0">
                <a:latin typeface="+mn-lt"/>
              </a:rPr>
              <a:t>Advanced NSCLC – Not radically treatable stage III and stage IV​</a:t>
            </a:r>
            <a:endParaRPr lang="en-US" noProof="0" dirty="0">
              <a:latin typeface="+mn-lt"/>
            </a:endParaRPr>
          </a:p>
        </p:txBody>
      </p:sp>
      <p:sp>
        <p:nvSpPr>
          <p:cNvPr id="3" name="Subtitle 2"/>
          <p:cNvSpPr>
            <a:spLocks noGrp="1"/>
          </p:cNvSpPr>
          <p:nvPr>
            <p:ph type="subTitle" idx="1"/>
          </p:nvPr>
        </p:nvSpPr>
        <p:spPr/>
        <p:txBody>
          <a:bodyPr/>
          <a:lstStyle/>
          <a:p>
            <a:r>
              <a:rPr lang="en-US" sz="2800" noProof="0" dirty="0"/>
              <a:t>Immunotherapy</a:t>
            </a:r>
          </a:p>
        </p:txBody>
      </p:sp>
    </p:spTree>
    <p:extLst>
      <p:ext uri="{BB962C8B-B14F-4D97-AF65-F5344CB8AC3E}">
        <p14:creationId xmlns:p14="http://schemas.microsoft.com/office/powerpoint/2010/main" val="29785480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5137D3-85E1-8F7F-D7DE-1F890FFEB0D0}"/>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428FF9D6-ED2C-9C7C-D89C-2B7AC11AB1AA}"/>
              </a:ext>
            </a:extLst>
          </p:cNvPr>
          <p:cNvSpPr>
            <a:spLocks noGrp="1"/>
          </p:cNvSpPr>
          <p:nvPr>
            <p:ph type="title"/>
          </p:nvPr>
        </p:nvSpPr>
        <p:spPr>
          <a:xfrm>
            <a:off x="304800" y="107950"/>
            <a:ext cx="11033760" cy="939800"/>
          </a:xfrm>
        </p:spPr>
        <p:txBody>
          <a:bodyPr/>
          <a:lstStyle/>
          <a:p>
            <a:r>
              <a:rPr lang="en-US" noProof="0" dirty="0">
                <a:latin typeface="+mn-lt"/>
              </a:rPr>
              <a:t>LBA4: </a:t>
            </a:r>
            <a:r>
              <a:rPr lang="en-US" noProof="0" dirty="0" err="1">
                <a:latin typeface="+mn-lt"/>
              </a:rPr>
              <a:t>Ivonescimab</a:t>
            </a:r>
            <a:r>
              <a:rPr lang="en-US" noProof="0" dirty="0">
                <a:latin typeface="+mn-lt"/>
              </a:rPr>
              <a:t> plus chemotherapy versus tislelizumab plus chemotherapy in previously untreated advanced squamous non–small cell lung cancer: Overall survival results of the phase 3 HARMONi-6 trial – Lu S, et al</a:t>
            </a:r>
          </a:p>
        </p:txBody>
      </p:sp>
      <p:sp>
        <p:nvSpPr>
          <p:cNvPr id="11" name="Content Placeholder 7">
            <a:extLst>
              <a:ext uri="{FF2B5EF4-FFF2-40B4-BE49-F238E27FC236}">
                <a16:creationId xmlns:a16="http://schemas.microsoft.com/office/drawing/2014/main" id="{9C82B798-3052-0B40-9F77-458E09517AD9}"/>
              </a:ext>
            </a:extLst>
          </p:cNvPr>
          <p:cNvSpPr>
            <a:spLocks noGrp="1"/>
          </p:cNvSpPr>
          <p:nvPr>
            <p:ph idx="1"/>
          </p:nvPr>
        </p:nvSpPr>
        <p:spPr>
          <a:xfrm>
            <a:off x="304799" y="1246909"/>
            <a:ext cx="11033761" cy="5055650"/>
          </a:xfrm>
        </p:spPr>
        <p:txBody>
          <a:bodyPr/>
          <a:lstStyle/>
          <a:p>
            <a:r>
              <a:rPr lang="en-US" b="1" noProof="0" dirty="0"/>
              <a:t>Study objective</a:t>
            </a:r>
          </a:p>
          <a:p>
            <a:pPr lvl="1"/>
            <a:r>
              <a:rPr lang="en-US" noProof="0" dirty="0"/>
              <a:t>To evaluate OS at a pre-</a:t>
            </a:r>
            <a:r>
              <a:rPr lang="en-US" noProof="0" dirty="0" err="1"/>
              <a:t>sp</a:t>
            </a:r>
            <a:r>
              <a:rPr lang="en-US" dirty="0" err="1"/>
              <a:t>ecified</a:t>
            </a:r>
            <a:r>
              <a:rPr lang="en-US" dirty="0"/>
              <a:t> interim analysis </a:t>
            </a:r>
            <a:r>
              <a:rPr lang="en-US" noProof="0" dirty="0"/>
              <a:t>with 1L ivonescimab + chemotherapy vs tislelizumab + chemotherapy in patients with advanced squamous NSCLC</a:t>
            </a:r>
          </a:p>
        </p:txBody>
      </p:sp>
      <p:sp>
        <p:nvSpPr>
          <p:cNvPr id="12" name="Text Placeholder 4">
            <a:extLst>
              <a:ext uri="{FF2B5EF4-FFF2-40B4-BE49-F238E27FC236}">
                <a16:creationId xmlns:a16="http://schemas.microsoft.com/office/drawing/2014/main" id="{2BB6E43F-F2EC-136A-35F5-5FBCD8D69C0C}"/>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r"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200" b="0" i="0" u="none" strike="noStrike" kern="0" cap="none" spc="0" normalizeH="0" baseline="0" noProof="0" dirty="0">
                <a:ln>
                  <a:noFill/>
                </a:ln>
                <a:solidFill>
                  <a:srgbClr val="363636"/>
                </a:solidFill>
                <a:effectLst/>
                <a:uLnTx/>
                <a:uFillTx/>
                <a:latin typeface="Arial" panose="020B0604020202020204"/>
                <a:ea typeface="+mn-ea"/>
                <a:cs typeface="+mn-cs"/>
                <a:sym typeface="Calibri"/>
              </a:rPr>
              <a:t>Lu S, et al. J Clin Oncol 2026;44(suppl):</a:t>
            </a:r>
            <a:r>
              <a:rPr kumimoji="0" lang="en-US" sz="1200" b="0" i="0" u="none" strike="noStrike" kern="0" cap="none" spc="0" normalizeH="0" baseline="0" noProof="0" dirty="0" err="1">
                <a:ln>
                  <a:noFill/>
                </a:ln>
                <a:solidFill>
                  <a:srgbClr val="363636"/>
                </a:solidFill>
                <a:effectLst/>
                <a:uLnTx/>
                <a:uFillTx/>
                <a:latin typeface="Arial" panose="020B0604020202020204"/>
                <a:ea typeface="+mn-ea"/>
                <a:cs typeface="+mn-cs"/>
                <a:sym typeface="Calibri"/>
              </a:rPr>
              <a:t>Abstr</a:t>
            </a:r>
            <a:r>
              <a:rPr kumimoji="0" lang="en-US" sz="1200" b="0" i="0" u="none" strike="noStrike" kern="0" cap="none" spc="0" normalizeH="0" baseline="0" noProof="0" dirty="0">
                <a:ln>
                  <a:noFill/>
                </a:ln>
                <a:solidFill>
                  <a:srgbClr val="363636"/>
                </a:solidFill>
                <a:effectLst/>
                <a:uLnTx/>
                <a:uFillTx/>
                <a:latin typeface="Arial" panose="020B0604020202020204"/>
                <a:ea typeface="+mn-ea"/>
                <a:cs typeface="+mn-cs"/>
                <a:sym typeface="Calibri"/>
              </a:rPr>
              <a:t> </a:t>
            </a:r>
            <a:r>
              <a:rPr lang="en-US" noProof="0" dirty="0">
                <a:solidFill>
                  <a:srgbClr val="363636"/>
                </a:solidFill>
                <a:latin typeface="Arial" panose="020B0604020202020204"/>
              </a:rPr>
              <a:t>LBA4</a:t>
            </a:r>
            <a:endParaRPr kumimoji="0" lang="en-US" sz="1200" b="0" i="0" u="none" strike="noStrike" kern="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3" name="Text Placeholder 14">
            <a:extLst>
              <a:ext uri="{FF2B5EF4-FFF2-40B4-BE49-F238E27FC236}">
                <a16:creationId xmlns:a16="http://schemas.microsoft.com/office/drawing/2014/main" id="{4D3515B5-0A1D-56E0-B913-4F3C1EB96BEE}"/>
              </a:ext>
            </a:extLst>
          </p:cNvPr>
          <p:cNvSpPr>
            <a:spLocks noGrp="1"/>
          </p:cNvSpPr>
          <p:nvPr>
            <p:ph type="body" sz="quarter" idx="10"/>
          </p:nvPr>
        </p:nvSpPr>
        <p:spPr>
          <a:xfrm>
            <a:off x="304799" y="6233974"/>
            <a:ext cx="7883703" cy="487363"/>
          </a:xfrm>
        </p:spPr>
        <p:txBody>
          <a:bodyPr/>
          <a:lstStyle/>
          <a:p>
            <a:r>
              <a:rPr lang="en-US" baseline="30000" noProof="0" dirty="0" err="1"/>
              <a:t>a</a:t>
            </a:r>
            <a:r>
              <a:rPr lang="en-US" noProof="0" dirty="0" err="1"/>
              <a:t>Carboplatin</a:t>
            </a:r>
            <a:r>
              <a:rPr lang="en-US" noProof="0" dirty="0"/>
              <a:t> AUC5 q3w + paclitaxel 175 mg/m</a:t>
            </a:r>
            <a:r>
              <a:rPr lang="en-US" baseline="30000" noProof="0" dirty="0"/>
              <a:t>2</a:t>
            </a:r>
            <a:r>
              <a:rPr lang="en-US" noProof="0" dirty="0"/>
              <a:t> q3w (up to 4 cycles).</a:t>
            </a:r>
          </a:p>
        </p:txBody>
      </p:sp>
      <p:sp>
        <p:nvSpPr>
          <p:cNvPr id="15" name="AutoShape 12">
            <a:extLst>
              <a:ext uri="{FF2B5EF4-FFF2-40B4-BE49-F238E27FC236}">
                <a16:creationId xmlns:a16="http://schemas.microsoft.com/office/drawing/2014/main" id="{219BADA5-8E57-19B4-8A62-E00543CB2AD1}"/>
              </a:ext>
            </a:extLst>
          </p:cNvPr>
          <p:cNvSpPr>
            <a:spLocks noChangeArrowheads="1"/>
          </p:cNvSpPr>
          <p:nvPr/>
        </p:nvSpPr>
        <p:spPr bwMode="auto">
          <a:xfrm>
            <a:off x="5045781" y="2311656"/>
            <a:ext cx="3096684" cy="778812"/>
          </a:xfrm>
          <a:prstGeom prst="roundRect">
            <a:avLst>
              <a:gd name="adj" fmla="val 16667"/>
            </a:avLst>
          </a:prstGeom>
          <a:solidFill>
            <a:schemeClr val="accent2"/>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srgbClr val="FFFFFF"/>
                </a:solidFill>
                <a:effectLst/>
                <a:uLnTx/>
                <a:uFillTx/>
                <a:ea typeface="SimSun" pitchFamily="2" charset="-122"/>
                <a:sym typeface="Helvetica"/>
              </a:rPr>
              <a:t>Ivonescimab </a:t>
            </a:r>
            <a:r>
              <a:rPr lang="en-US" sz="1600" noProof="0" dirty="0">
                <a:ea typeface="SimSun" pitchFamily="2" charset="-122"/>
                <a:sym typeface="Helvetica"/>
              </a:rPr>
              <a:t>20 mg/kg q3w </a:t>
            </a:r>
            <a:r>
              <a:rPr kumimoji="0" lang="en-US" sz="1600" i="0" u="none" strike="noStrike" kern="0" cap="none" spc="0" normalizeH="0" baseline="0" noProof="0" dirty="0">
                <a:ln>
                  <a:noFill/>
                </a:ln>
                <a:solidFill>
                  <a:srgbClr val="FFFFFF"/>
                </a:solidFill>
                <a:effectLst/>
                <a:uLnTx/>
                <a:uFillTx/>
                <a:ea typeface="SimSun" pitchFamily="2" charset="-122"/>
                <a:sym typeface="Helvetica"/>
              </a:rPr>
              <a:t>+ </a:t>
            </a:r>
            <a:r>
              <a:rPr kumimoji="0" lang="en-US" sz="1600" b="1" i="0" u="none" strike="noStrike" kern="0" cap="none" spc="0" normalizeH="0" baseline="0" noProof="0" dirty="0" err="1">
                <a:ln>
                  <a:noFill/>
                </a:ln>
                <a:solidFill>
                  <a:srgbClr val="FFFFFF"/>
                </a:solidFill>
                <a:effectLst/>
                <a:uLnTx/>
                <a:uFillTx/>
                <a:ea typeface="SimSun" pitchFamily="2" charset="-122"/>
                <a:sym typeface="Helvetica"/>
              </a:rPr>
              <a:t>chemotherapy</a:t>
            </a:r>
            <a:r>
              <a:rPr kumimoji="0" lang="en-US" sz="1600" b="1" i="0" u="none" strike="noStrike" kern="0" cap="none" spc="0" normalizeH="0" baseline="30000" noProof="0" dirty="0" err="1">
                <a:ln>
                  <a:noFill/>
                </a:ln>
                <a:solidFill>
                  <a:srgbClr val="FFFFFF"/>
                </a:solidFill>
                <a:effectLst/>
                <a:uLnTx/>
                <a:uFillTx/>
                <a:ea typeface="SimSun" pitchFamily="2" charset="-122"/>
                <a:sym typeface="Helvetica"/>
              </a:rPr>
              <a:t>a</a:t>
            </a:r>
            <a:br>
              <a:rPr kumimoji="0" lang="en-US" sz="1600" b="1" i="0" u="none" strike="noStrike" kern="0" cap="none" spc="0" normalizeH="0" baseline="0" noProof="0" dirty="0">
                <a:ln>
                  <a:noFill/>
                </a:ln>
                <a:solidFill>
                  <a:srgbClr val="FFFFFF"/>
                </a:solidFill>
                <a:effectLst/>
                <a:uLnTx/>
                <a:uFillTx/>
                <a:ea typeface="SimSun" pitchFamily="2" charset="-122"/>
                <a:sym typeface="Helvetica"/>
              </a:rPr>
            </a:br>
            <a:r>
              <a:rPr kumimoji="0" lang="en-US" sz="1600" b="0" i="0" u="none" strike="noStrike" kern="0" cap="none" spc="0" normalizeH="0" baseline="0" noProof="0" dirty="0">
                <a:ln>
                  <a:noFill/>
                </a:ln>
                <a:solidFill>
                  <a:srgbClr val="FFFFFF"/>
                </a:solidFill>
                <a:effectLst/>
                <a:uLnTx/>
                <a:uFillTx/>
                <a:ea typeface="SimSun" pitchFamily="2" charset="-122"/>
                <a:sym typeface="Helvetica"/>
              </a:rPr>
              <a:t>(n=266)</a:t>
            </a:r>
            <a:endParaRPr kumimoji="0" lang="en-US" sz="1600" b="0" i="0" u="none" strike="noStrike" kern="1200" cap="none" spc="0" normalizeH="0" baseline="0" noProof="0" dirty="0">
              <a:ln>
                <a:noFill/>
              </a:ln>
              <a:solidFill>
                <a:srgbClr val="FFFFFF"/>
              </a:solidFill>
              <a:effectLst/>
              <a:uLnTx/>
              <a:uFillTx/>
              <a:ea typeface="SimSun" pitchFamily="2" charset="-122"/>
              <a:sym typeface="Helvetica"/>
            </a:endParaRPr>
          </a:p>
        </p:txBody>
      </p:sp>
      <p:sp>
        <p:nvSpPr>
          <p:cNvPr id="16" name="AutoShape 9">
            <a:extLst>
              <a:ext uri="{FF2B5EF4-FFF2-40B4-BE49-F238E27FC236}">
                <a16:creationId xmlns:a16="http://schemas.microsoft.com/office/drawing/2014/main" id="{B40FBD40-B5E0-2F53-D22D-B20C0829E9DA}"/>
              </a:ext>
            </a:extLst>
          </p:cNvPr>
          <p:cNvSpPr>
            <a:spLocks noChangeArrowheads="1"/>
          </p:cNvSpPr>
          <p:nvPr/>
        </p:nvSpPr>
        <p:spPr bwMode="auto">
          <a:xfrm>
            <a:off x="524016" y="2659009"/>
            <a:ext cx="3515658" cy="2030065"/>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US" sz="1600" b="1" i="0" u="none" strike="noStrike" kern="1200" cap="none" spc="0" normalizeH="0" baseline="0" noProof="0" dirty="0">
                <a:ln>
                  <a:noFill/>
                </a:ln>
                <a:solidFill>
                  <a:srgbClr val="FFFFFF"/>
                </a:solidFill>
                <a:effectLst/>
                <a:uLnTx/>
                <a:uFillTx/>
                <a:ea typeface="SimSun" pitchFamily="2" charset="-122"/>
                <a:cs typeface="Arial" charset="0"/>
                <a:sym typeface="Helvetica"/>
              </a:rPr>
              <a:t>Key patient inclusion criteria</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US" sz="1600" b="0" i="0" u="none" strike="noStrike" kern="1200" cap="none" spc="0" normalizeH="0" baseline="0" noProof="0" dirty="0">
                <a:ln>
                  <a:noFill/>
                </a:ln>
                <a:solidFill>
                  <a:srgbClr val="FFFFFF"/>
                </a:solidFill>
                <a:effectLst/>
                <a:uLnTx/>
                <a:uFillTx/>
                <a:ea typeface="SimSun" pitchFamily="2" charset="-122"/>
                <a:cs typeface="Arial" charset="0"/>
                <a:sym typeface="Helvetica"/>
              </a:rPr>
              <a:t>Stage IIIB–IV squamous NSCLC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en-US" sz="1600" kern="1200" noProof="0" dirty="0">
                <a:ea typeface="SimSun" pitchFamily="2" charset="-122"/>
                <a:cs typeface="Arial" charset="0"/>
                <a:sym typeface="Helvetica"/>
              </a:rPr>
              <a:t>Treatment-naïve </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US" sz="1600" b="0" i="0" u="none" strike="noStrike" kern="1200" cap="none" spc="0" normalizeH="0" baseline="0" noProof="0" dirty="0">
                <a:ln>
                  <a:noFill/>
                </a:ln>
                <a:solidFill>
                  <a:srgbClr val="FFFFFF"/>
                </a:solidFill>
                <a:effectLst/>
                <a:uLnTx/>
                <a:uFillTx/>
                <a:ea typeface="SimSun" pitchFamily="2" charset="-122"/>
                <a:cs typeface="Arial" charset="0"/>
                <a:sym typeface="Helvetica"/>
              </a:rPr>
              <a:t>EGFR</a:t>
            </a:r>
            <a:r>
              <a:rPr lang="en-US" sz="1600" kern="1200" noProof="0" dirty="0">
                <a:ea typeface="SimSun" pitchFamily="2" charset="-122"/>
                <a:cs typeface="Arial" charset="0"/>
                <a:sym typeface="Helvetica"/>
              </a:rPr>
              <a:t> or ALK wild type</a:t>
            </a:r>
          </a:p>
          <a:p>
            <a:pPr marL="228600" indent="-228600" defTabSz="892175" eaLnBrk="0" fontAlgn="base">
              <a:spcBef>
                <a:spcPct val="0"/>
              </a:spcBef>
              <a:spcAft>
                <a:spcPct val="30000"/>
              </a:spcAft>
              <a:buFont typeface="Arial" pitchFamily="34" charset="0"/>
              <a:buChar char="•"/>
              <a:defRPr/>
            </a:pPr>
            <a:r>
              <a:rPr lang="en-US" sz="1600" kern="1200" noProof="0" dirty="0">
                <a:ea typeface="SimSun" pitchFamily="2" charset="-122"/>
                <a:cs typeface="Arial" charset="0"/>
                <a:sym typeface="Helvetica"/>
              </a:rPr>
              <a:t>ECOG PS 0–1</a:t>
            </a:r>
            <a:endParaRPr kumimoji="0" lang="en-US" sz="1600" b="0" i="0" u="none" strike="noStrike" kern="1200" cap="none" spc="0" normalizeH="0" baseline="0" noProof="0" dirty="0">
              <a:ln>
                <a:noFill/>
              </a:ln>
              <a:solidFill>
                <a:srgbClr val="FFFFFF"/>
              </a:solidFill>
              <a:effectLst/>
              <a:uLnTx/>
              <a:uFillTx/>
              <a:ea typeface="SimSun" pitchFamily="2" charset="-122"/>
              <a:cs typeface="Arial" charset="0"/>
              <a:sym typeface="Helvetica"/>
            </a:endParaRPr>
          </a:p>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US" sz="1600" b="0" i="0" u="none" strike="noStrike" kern="1200" cap="none" spc="0" normalizeH="0" baseline="0" noProof="0" dirty="0">
                <a:ln>
                  <a:noFill/>
                </a:ln>
                <a:solidFill>
                  <a:srgbClr val="FFFFFF"/>
                </a:solidFill>
                <a:effectLst/>
                <a:uLnTx/>
                <a:uFillTx/>
                <a:ea typeface="SimSun" pitchFamily="2" charset="-122"/>
                <a:cs typeface="Arial" charset="0"/>
                <a:sym typeface="Helvetica"/>
              </a:rPr>
              <a:t>(n=532)</a:t>
            </a:r>
          </a:p>
        </p:txBody>
      </p:sp>
      <p:sp>
        <p:nvSpPr>
          <p:cNvPr id="17" name="Rectangle 9">
            <a:extLst>
              <a:ext uri="{FF2B5EF4-FFF2-40B4-BE49-F238E27FC236}">
                <a16:creationId xmlns:a16="http://schemas.microsoft.com/office/drawing/2014/main" id="{ADBD3D6E-7FC4-A0E5-FC0D-D6F3DA8349C0}"/>
              </a:ext>
            </a:extLst>
          </p:cNvPr>
          <p:cNvSpPr txBox="1">
            <a:spLocks noChangeArrowheads="1"/>
          </p:cNvSpPr>
          <p:nvPr/>
        </p:nvSpPr>
        <p:spPr bwMode="auto">
          <a:xfrm>
            <a:off x="1314011" y="5179533"/>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cs typeface="Arial"/>
                <a:sym typeface="Helvetica"/>
              </a:rPr>
              <a:t>Primary endpoints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US" sz="1600" kern="1200" noProof="0" dirty="0">
                <a:solidFill>
                  <a:srgbClr val="363636"/>
                </a:solidFill>
                <a:cs typeface="Arial"/>
                <a:sym typeface="Helvetica"/>
              </a:rPr>
              <a:t>PFS (IRRC, RECIST v1.1)</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18" name="AutoShape 12">
            <a:extLst>
              <a:ext uri="{FF2B5EF4-FFF2-40B4-BE49-F238E27FC236}">
                <a16:creationId xmlns:a16="http://schemas.microsoft.com/office/drawing/2014/main" id="{DFEBDFE8-B40B-9AFE-E87C-DE26B7B6304A}"/>
              </a:ext>
            </a:extLst>
          </p:cNvPr>
          <p:cNvSpPr>
            <a:spLocks noChangeArrowheads="1"/>
          </p:cNvSpPr>
          <p:nvPr/>
        </p:nvSpPr>
        <p:spPr bwMode="auto">
          <a:xfrm>
            <a:off x="5045781" y="4230641"/>
            <a:ext cx="3096684" cy="778812"/>
          </a:xfrm>
          <a:prstGeom prst="roundRect">
            <a:avLst>
              <a:gd name="adj" fmla="val 16667"/>
            </a:avLst>
          </a:prstGeom>
          <a:solidFill>
            <a:schemeClr val="accent1"/>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srgbClr val="FFFFFF"/>
                </a:solidFill>
                <a:effectLst/>
                <a:uLnTx/>
                <a:uFillTx/>
                <a:ea typeface="SimSun" pitchFamily="2" charset="-122"/>
                <a:cs typeface="+mn-cs"/>
                <a:sym typeface="Helvetica"/>
              </a:rPr>
              <a:t>Tislelizumab </a:t>
            </a:r>
            <a:r>
              <a:rPr kumimoji="0" lang="en-US" sz="1600" i="0" u="none" strike="noStrike" kern="0" cap="none" spc="0" normalizeH="0" baseline="0" noProof="0" dirty="0">
                <a:ln>
                  <a:noFill/>
                </a:ln>
                <a:solidFill>
                  <a:srgbClr val="FFFFFF"/>
                </a:solidFill>
                <a:effectLst/>
                <a:uLnTx/>
                <a:uFillTx/>
                <a:ea typeface="SimSun" pitchFamily="2" charset="-122"/>
                <a:cs typeface="+mn-cs"/>
                <a:sym typeface="Helvetica"/>
              </a:rPr>
              <a:t>200 mg q3w</a:t>
            </a:r>
            <a:r>
              <a:rPr kumimoji="0" lang="en-US" sz="1600" b="1" i="0" u="none" strike="noStrike" kern="0" cap="none" spc="0" normalizeH="0" baseline="0" noProof="0" dirty="0">
                <a:ln>
                  <a:noFill/>
                </a:ln>
                <a:solidFill>
                  <a:srgbClr val="FFFFFF"/>
                </a:solidFill>
                <a:effectLst/>
                <a:uLnTx/>
                <a:uFillTx/>
                <a:ea typeface="SimSun" pitchFamily="2" charset="-122"/>
                <a:cs typeface="+mn-cs"/>
                <a:sym typeface="Helvetica"/>
              </a:rPr>
              <a:t> </a:t>
            </a:r>
            <a:r>
              <a:rPr kumimoji="0" lang="en-US" sz="1600" i="0" u="none" strike="noStrike" kern="0" cap="none" spc="0" normalizeH="0" baseline="0" noProof="0" dirty="0">
                <a:ln>
                  <a:noFill/>
                </a:ln>
                <a:solidFill>
                  <a:srgbClr val="FFFFFF"/>
                </a:solidFill>
                <a:effectLst/>
                <a:uLnTx/>
                <a:uFillTx/>
                <a:ea typeface="SimSun" pitchFamily="2" charset="-122"/>
                <a:cs typeface="+mn-cs"/>
                <a:sym typeface="Helvetica"/>
              </a:rPr>
              <a:t>+</a:t>
            </a:r>
            <a:r>
              <a:rPr kumimoji="0" lang="en-US" sz="1600" b="1" i="0" u="none" strike="noStrike" kern="0" cap="none" spc="0" normalizeH="0" baseline="0" noProof="0" dirty="0">
                <a:ln>
                  <a:noFill/>
                </a:ln>
                <a:solidFill>
                  <a:srgbClr val="FFFFFF"/>
                </a:solidFill>
                <a:effectLst/>
                <a:uLnTx/>
                <a:uFillTx/>
                <a:ea typeface="SimSun" pitchFamily="2" charset="-122"/>
                <a:cs typeface="+mn-cs"/>
                <a:sym typeface="Helvetica"/>
              </a:rPr>
              <a:t> </a:t>
            </a:r>
            <a:r>
              <a:rPr kumimoji="0" lang="en-US" sz="1600" b="1" i="0" u="none" strike="noStrike" kern="0" cap="none" spc="0" normalizeH="0" baseline="0" noProof="0" dirty="0" err="1">
                <a:ln>
                  <a:noFill/>
                </a:ln>
                <a:solidFill>
                  <a:srgbClr val="FFFFFF"/>
                </a:solidFill>
                <a:effectLst/>
                <a:uLnTx/>
                <a:uFillTx/>
                <a:ea typeface="SimSun" pitchFamily="2" charset="-122"/>
                <a:cs typeface="+mn-cs"/>
                <a:sym typeface="Helvetica"/>
              </a:rPr>
              <a:t>chemotherapy</a:t>
            </a:r>
            <a:r>
              <a:rPr kumimoji="0" lang="en-US" sz="1600" b="1" i="0" u="none" strike="noStrike" kern="0" cap="none" spc="0" normalizeH="0" baseline="30000" noProof="0" dirty="0" err="1">
                <a:ln>
                  <a:noFill/>
                </a:ln>
                <a:solidFill>
                  <a:srgbClr val="FFFFFF"/>
                </a:solidFill>
                <a:effectLst/>
                <a:uLnTx/>
                <a:uFillTx/>
                <a:ea typeface="SimSun" pitchFamily="2" charset="-122"/>
                <a:cs typeface="+mn-cs"/>
                <a:sym typeface="Helvetica"/>
              </a:rPr>
              <a:t>a</a:t>
            </a:r>
            <a:br>
              <a:rPr kumimoji="0" lang="en-US" sz="1600" b="0" i="0" u="none" strike="noStrike" kern="0" cap="none" spc="0" normalizeH="0" baseline="0" noProof="0" dirty="0">
                <a:ln>
                  <a:noFill/>
                </a:ln>
                <a:solidFill>
                  <a:srgbClr val="FFFFFF"/>
                </a:solidFill>
                <a:effectLst/>
                <a:uLnTx/>
                <a:uFillTx/>
                <a:ea typeface="SimSun" pitchFamily="2" charset="-122"/>
                <a:cs typeface="+mn-cs"/>
                <a:sym typeface="Helvetica"/>
              </a:rPr>
            </a:br>
            <a:r>
              <a:rPr kumimoji="0" lang="en-US" sz="1600" b="0" i="0" u="none" strike="noStrike" kern="0" cap="none" spc="0" normalizeH="0" baseline="0" noProof="0" dirty="0">
                <a:ln>
                  <a:noFill/>
                </a:ln>
                <a:solidFill>
                  <a:srgbClr val="FFFFFF"/>
                </a:solidFill>
                <a:effectLst/>
                <a:uLnTx/>
                <a:uFillTx/>
                <a:ea typeface="SimSun" pitchFamily="2" charset="-122"/>
                <a:cs typeface="+mn-cs"/>
                <a:sym typeface="Helvetica"/>
              </a:rPr>
              <a:t>(n=266)</a:t>
            </a:r>
            <a:endPar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19" name="Oval 14">
            <a:extLst>
              <a:ext uri="{FF2B5EF4-FFF2-40B4-BE49-F238E27FC236}">
                <a16:creationId xmlns:a16="http://schemas.microsoft.com/office/drawing/2014/main" id="{279322EA-BE17-989A-957A-914B273D57A1}"/>
              </a:ext>
            </a:extLst>
          </p:cNvPr>
          <p:cNvSpPr>
            <a:spLocks noChangeArrowheads="1"/>
          </p:cNvSpPr>
          <p:nvPr/>
        </p:nvSpPr>
        <p:spPr bwMode="auto">
          <a:xfrm>
            <a:off x="4320285" y="3381942"/>
            <a:ext cx="583595" cy="584200"/>
          </a:xfrm>
          <a:prstGeom prst="ellipse">
            <a:avLst/>
          </a:prstGeom>
          <a:noFill/>
          <a:ln w="38100">
            <a:solidFill>
              <a:schemeClr val="bg1"/>
            </a:solidFill>
            <a:round/>
            <a:headEnd/>
            <a:tailEnd/>
          </a:ln>
        </p:spPr>
        <p:txBody>
          <a:bodyPr wrap="none"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2850"/>
                </a:solidFill>
                <a:effectLst/>
                <a:uLnTx/>
                <a:uFillTx/>
                <a:ea typeface="SimSun" pitchFamily="2" charset="-122"/>
                <a:cs typeface="+mn-cs"/>
                <a:sym typeface="Helvetica"/>
              </a:rPr>
              <a:t>1:1</a:t>
            </a:r>
          </a:p>
        </p:txBody>
      </p:sp>
      <p:cxnSp>
        <p:nvCxnSpPr>
          <p:cNvPr id="20" name="AutoShape 15">
            <a:extLst>
              <a:ext uri="{FF2B5EF4-FFF2-40B4-BE49-F238E27FC236}">
                <a16:creationId xmlns:a16="http://schemas.microsoft.com/office/drawing/2014/main" id="{7B9D59DD-5ECA-C2F3-B827-9CC41A595141}"/>
              </a:ext>
            </a:extLst>
          </p:cNvPr>
          <p:cNvCxnSpPr>
            <a:cxnSpLocks noChangeShapeType="1"/>
            <a:stCxn id="19" idx="0"/>
            <a:endCxn id="15" idx="1"/>
          </p:cNvCxnSpPr>
          <p:nvPr/>
        </p:nvCxnSpPr>
        <p:spPr bwMode="auto">
          <a:xfrm rot="5400000" flipH="1" flipV="1">
            <a:off x="4488492" y="2824653"/>
            <a:ext cx="680880" cy="433698"/>
          </a:xfrm>
          <a:prstGeom prst="bentConnector2">
            <a:avLst/>
          </a:prstGeom>
          <a:noFill/>
          <a:ln w="38100">
            <a:solidFill>
              <a:schemeClr val="bg1"/>
            </a:solidFill>
            <a:miter lim="800000"/>
            <a:headEnd/>
            <a:tailEnd type="triangle" w="med" len="med"/>
          </a:ln>
        </p:spPr>
      </p:cxnSp>
      <p:cxnSp>
        <p:nvCxnSpPr>
          <p:cNvPr id="21" name="AutoShape 16">
            <a:extLst>
              <a:ext uri="{FF2B5EF4-FFF2-40B4-BE49-F238E27FC236}">
                <a16:creationId xmlns:a16="http://schemas.microsoft.com/office/drawing/2014/main" id="{CD0D5386-A9AB-3C41-DFDD-0A0075DDF340}"/>
              </a:ext>
            </a:extLst>
          </p:cNvPr>
          <p:cNvCxnSpPr>
            <a:cxnSpLocks noChangeShapeType="1"/>
            <a:stCxn id="19" idx="4"/>
            <a:endCxn id="18" idx="1"/>
          </p:cNvCxnSpPr>
          <p:nvPr/>
        </p:nvCxnSpPr>
        <p:spPr bwMode="auto">
          <a:xfrm rot="16200000" flipH="1">
            <a:off x="4501980" y="4076245"/>
            <a:ext cx="653905" cy="433698"/>
          </a:xfrm>
          <a:prstGeom prst="bentConnector2">
            <a:avLst/>
          </a:prstGeom>
          <a:noFill/>
          <a:ln w="38100">
            <a:solidFill>
              <a:schemeClr val="bg1"/>
            </a:solidFill>
            <a:miter lim="800000"/>
            <a:headEnd/>
            <a:tailEnd type="triangle" w="med" len="med"/>
          </a:ln>
        </p:spPr>
      </p:cxnSp>
      <p:cxnSp>
        <p:nvCxnSpPr>
          <p:cNvPr id="23" name="AutoShape 19">
            <a:extLst>
              <a:ext uri="{FF2B5EF4-FFF2-40B4-BE49-F238E27FC236}">
                <a16:creationId xmlns:a16="http://schemas.microsoft.com/office/drawing/2014/main" id="{FB153E24-7199-9BBB-2358-CC38D4D9A66E}"/>
              </a:ext>
            </a:extLst>
          </p:cNvPr>
          <p:cNvCxnSpPr>
            <a:cxnSpLocks noChangeShapeType="1"/>
            <a:stCxn id="16" idx="3"/>
            <a:endCxn id="19" idx="2"/>
          </p:cNvCxnSpPr>
          <p:nvPr/>
        </p:nvCxnSpPr>
        <p:spPr bwMode="auto">
          <a:xfrm>
            <a:off x="4039674" y="3674042"/>
            <a:ext cx="280611" cy="0"/>
          </a:xfrm>
          <a:prstGeom prst="straightConnector1">
            <a:avLst/>
          </a:prstGeom>
          <a:noFill/>
          <a:ln w="38100">
            <a:solidFill>
              <a:schemeClr val="bg1"/>
            </a:solidFill>
            <a:round/>
            <a:headEnd type="none" w="med" len="med"/>
            <a:tailEnd type="none" w="med" len="med"/>
          </a:ln>
        </p:spPr>
      </p:cxnSp>
      <p:sp>
        <p:nvSpPr>
          <p:cNvPr id="24" name="Content Placeholder 26">
            <a:extLst>
              <a:ext uri="{FF2B5EF4-FFF2-40B4-BE49-F238E27FC236}">
                <a16:creationId xmlns:a16="http://schemas.microsoft.com/office/drawing/2014/main" id="{42E43299-0EC5-1134-C351-C2154243EF13}"/>
              </a:ext>
            </a:extLst>
          </p:cNvPr>
          <p:cNvSpPr txBox="1">
            <a:spLocks/>
          </p:cNvSpPr>
          <p:nvPr/>
        </p:nvSpPr>
        <p:spPr bwMode="auto">
          <a:xfrm>
            <a:off x="5128907" y="3256462"/>
            <a:ext cx="3471117" cy="762556"/>
          </a:xfrm>
          <a:prstGeom prst="rect">
            <a:avLst/>
          </a:prstGeom>
          <a:noFill/>
          <a:ln w="9525">
            <a:noFill/>
            <a:miter lim="800000"/>
            <a:headEnd/>
            <a:tailEnd/>
          </a:ln>
        </p:spPr>
        <p:txBody>
          <a:body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kumimoji="0" lang="en-US" sz="1400" b="1" i="0" u="none" strike="noStrike" kern="0" cap="none" spc="0" normalizeH="0" baseline="0" noProof="0" dirty="0">
                <a:ln>
                  <a:noFill/>
                </a:ln>
                <a:solidFill>
                  <a:srgbClr val="363636"/>
                </a:solidFill>
                <a:effectLst/>
                <a:uLnTx/>
                <a:uFillTx/>
                <a:sym typeface="Helvetica"/>
              </a:rPr>
              <a:t>Stratification</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en-US" sz="1400" noProof="0" dirty="0">
                <a:solidFill>
                  <a:srgbClr val="363636"/>
                </a:solidFill>
                <a:sym typeface="Helvetica"/>
              </a:rPr>
              <a:t>Stage (IIIB/IIIC vs. IV) </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kumimoji="0" lang="en-US" sz="1400" b="0" i="0" u="none" strike="noStrike" kern="0" cap="none" spc="0" normalizeH="0" baseline="0" noProof="0" dirty="0">
                <a:ln>
                  <a:noFill/>
                </a:ln>
                <a:solidFill>
                  <a:srgbClr val="363636"/>
                </a:solidFill>
                <a:effectLst/>
                <a:uLnTx/>
                <a:uFillTx/>
                <a:sym typeface="Helvetica"/>
              </a:rPr>
              <a:t>PD-L1 TPS (</a:t>
            </a:r>
            <a:r>
              <a:rPr kumimoji="0" lang="en-US" sz="1400" b="0" i="0" u="none" strike="noStrike" kern="0" cap="none" spc="0" normalizeH="0" baseline="0" noProof="0" dirty="0">
                <a:ln>
                  <a:noFill/>
                </a:ln>
                <a:solidFill>
                  <a:srgbClr val="363636"/>
                </a:solidFill>
                <a:effectLst/>
                <a:uLnTx/>
                <a:uFillTx/>
                <a:cs typeface="Arial" panose="020B0604020202020204" pitchFamily="34" charset="0"/>
                <a:sym typeface="Helvetica"/>
              </a:rPr>
              <a:t>≥</a:t>
            </a:r>
            <a:r>
              <a:rPr kumimoji="0" lang="en-US" sz="1400" b="0" i="0" u="none" strike="noStrike" kern="0" cap="none" spc="0" normalizeH="0" baseline="0" noProof="0" dirty="0">
                <a:ln>
                  <a:noFill/>
                </a:ln>
                <a:solidFill>
                  <a:srgbClr val="363636"/>
                </a:solidFill>
                <a:effectLst/>
                <a:uLnTx/>
                <a:uFillTx/>
                <a:sym typeface="Helvetica"/>
              </a:rPr>
              <a:t>1 </a:t>
            </a:r>
            <a:r>
              <a:rPr lang="en-US" sz="1400" noProof="0" dirty="0">
                <a:solidFill>
                  <a:srgbClr val="363636"/>
                </a:solidFill>
                <a:sym typeface="Helvetica"/>
              </a:rPr>
              <a:t>vs. &lt;1)</a:t>
            </a:r>
            <a:endParaRPr kumimoji="0" lang="en-US" sz="1400" b="0" i="0" u="none" strike="noStrike" kern="0" cap="none" spc="0" normalizeH="0" baseline="0" noProof="0" dirty="0">
              <a:ln>
                <a:noFill/>
              </a:ln>
              <a:solidFill>
                <a:srgbClr val="363636"/>
              </a:solidFill>
              <a:effectLst/>
              <a:uLnTx/>
              <a:uFillTx/>
              <a:sym typeface="Helvetica"/>
            </a:endParaRPr>
          </a:p>
        </p:txBody>
      </p:sp>
      <p:sp>
        <p:nvSpPr>
          <p:cNvPr id="25" name="Rectangle 9">
            <a:extLst>
              <a:ext uri="{FF2B5EF4-FFF2-40B4-BE49-F238E27FC236}">
                <a16:creationId xmlns:a16="http://schemas.microsoft.com/office/drawing/2014/main" id="{7C47B001-ED03-25EA-C45F-D2868E79DC30}"/>
              </a:ext>
            </a:extLst>
          </p:cNvPr>
          <p:cNvSpPr txBox="1">
            <a:spLocks noChangeArrowheads="1"/>
          </p:cNvSpPr>
          <p:nvPr/>
        </p:nvSpPr>
        <p:spPr bwMode="auto">
          <a:xfrm>
            <a:off x="6864465" y="5179533"/>
            <a:ext cx="3857498"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cs typeface="Arial"/>
                <a:sym typeface="Helvetica"/>
              </a:rPr>
              <a:t>Secondary endpoints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US" sz="1600" kern="1200" noProof="0" dirty="0">
                <a:solidFill>
                  <a:srgbClr val="363636"/>
                </a:solidFill>
                <a:cs typeface="Arial"/>
                <a:sym typeface="Helvetica"/>
              </a:rPr>
              <a:t>OS, PFS (investigator-assessed), ORR, DCR, </a:t>
            </a:r>
            <a:r>
              <a:rPr lang="en-US" sz="1600" kern="1200" noProof="0" dirty="0" err="1">
                <a:solidFill>
                  <a:srgbClr val="363636"/>
                </a:solidFill>
                <a:cs typeface="Arial"/>
                <a:sym typeface="Helvetica"/>
              </a:rPr>
              <a:t>DoR</a:t>
            </a:r>
            <a:r>
              <a:rPr lang="en-US" sz="1600" kern="1200" noProof="0" dirty="0">
                <a:solidFill>
                  <a:srgbClr val="363636"/>
                </a:solidFill>
                <a:cs typeface="Arial"/>
                <a:sym typeface="Helvetica"/>
              </a:rPr>
              <a:t>, TTR, safety</a:t>
            </a:r>
            <a:endParaRPr kumimoji="0" lang="en-US" sz="1600" b="0" i="0" u="none" strike="noStrike" kern="1200" cap="none" spc="0" normalizeH="0" baseline="0" noProof="0" dirty="0">
              <a:ln>
                <a:noFill/>
              </a:ln>
              <a:solidFill>
                <a:srgbClr val="363636"/>
              </a:solidFill>
              <a:effectLst/>
              <a:uLnTx/>
              <a:uFillTx/>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26" name="AutoShape 12">
            <a:extLst>
              <a:ext uri="{FF2B5EF4-FFF2-40B4-BE49-F238E27FC236}">
                <a16:creationId xmlns:a16="http://schemas.microsoft.com/office/drawing/2014/main" id="{F0D038F6-EC6D-DD8A-BB7B-2F797FAD06AD}"/>
              </a:ext>
            </a:extLst>
          </p:cNvPr>
          <p:cNvSpPr>
            <a:spLocks noChangeArrowheads="1"/>
          </p:cNvSpPr>
          <p:nvPr/>
        </p:nvSpPr>
        <p:spPr bwMode="auto">
          <a:xfrm>
            <a:off x="8698758" y="2307232"/>
            <a:ext cx="2998056" cy="778812"/>
          </a:xfrm>
          <a:prstGeom prst="roundRect">
            <a:avLst>
              <a:gd name="adj" fmla="val 16667"/>
            </a:avLst>
          </a:prstGeom>
          <a:solidFill>
            <a:schemeClr val="accent2"/>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srgbClr val="FFFFFF"/>
                </a:solidFill>
                <a:effectLst/>
                <a:uLnTx/>
                <a:uFillTx/>
                <a:ea typeface="SimSun" pitchFamily="2" charset="-122"/>
                <a:sym typeface="Helvetica"/>
              </a:rPr>
              <a:t>Ivonescimab </a:t>
            </a:r>
            <a:r>
              <a:rPr lang="en-US" sz="1600" noProof="0" dirty="0">
                <a:ea typeface="SimSun" pitchFamily="2" charset="-122"/>
                <a:sym typeface="Helvetica"/>
              </a:rPr>
              <a:t>20 mg/kg q3w</a:t>
            </a:r>
            <a:br>
              <a:rPr lang="en-US" sz="1600" noProof="0" dirty="0">
                <a:ea typeface="SimSun" pitchFamily="2" charset="-122"/>
                <a:sym typeface="Helvetica"/>
              </a:rPr>
            </a:br>
            <a:r>
              <a:rPr lang="en-US" sz="1600" noProof="0" dirty="0">
                <a:ea typeface="SimSun" pitchFamily="2" charset="-122"/>
                <a:sym typeface="Helvetica"/>
              </a:rPr>
              <a:t>for up to 2 years</a:t>
            </a:r>
            <a:endParaRPr kumimoji="0" lang="en-US" sz="1600" b="0" i="0" u="none" strike="noStrike" kern="1200" cap="none" spc="0" normalizeH="0" baseline="0" noProof="0" dirty="0">
              <a:ln>
                <a:noFill/>
              </a:ln>
              <a:solidFill>
                <a:srgbClr val="FFFFFF"/>
              </a:solidFill>
              <a:effectLst/>
              <a:uLnTx/>
              <a:uFillTx/>
              <a:ea typeface="SimSun" pitchFamily="2" charset="-122"/>
              <a:sym typeface="Helvetica"/>
            </a:endParaRPr>
          </a:p>
        </p:txBody>
      </p:sp>
      <p:sp>
        <p:nvSpPr>
          <p:cNvPr id="27" name="AutoShape 12">
            <a:extLst>
              <a:ext uri="{FF2B5EF4-FFF2-40B4-BE49-F238E27FC236}">
                <a16:creationId xmlns:a16="http://schemas.microsoft.com/office/drawing/2014/main" id="{50EC6869-0227-CD7D-CBFE-FF50E723A218}"/>
              </a:ext>
            </a:extLst>
          </p:cNvPr>
          <p:cNvSpPr>
            <a:spLocks noChangeArrowheads="1"/>
          </p:cNvSpPr>
          <p:nvPr/>
        </p:nvSpPr>
        <p:spPr bwMode="auto">
          <a:xfrm>
            <a:off x="8698758" y="4227160"/>
            <a:ext cx="2998056" cy="778812"/>
          </a:xfrm>
          <a:prstGeom prst="roundRect">
            <a:avLst>
              <a:gd name="adj" fmla="val 16667"/>
            </a:avLst>
          </a:prstGeom>
          <a:solidFill>
            <a:schemeClr val="accent1"/>
          </a:solidFill>
          <a:ln w="9525" algn="ctr">
            <a:noFill/>
            <a:round/>
            <a:headEnd/>
            <a:tailEnd/>
          </a:ln>
        </p:spPr>
        <p:txBody>
          <a:bodyPr lIns="90488" tIns="0" rIns="90488" bIns="0" anchor="ctr"/>
          <a:lstStyle/>
          <a:p>
            <a:pPr lvl="0" algn="ctr" defTabSz="892175" eaLnBrk="0" fontAlgn="base">
              <a:spcBef>
                <a:spcPct val="0"/>
              </a:spcBef>
              <a:spcAft>
                <a:spcPct val="0"/>
              </a:spcAft>
              <a:defRPr/>
            </a:pPr>
            <a:r>
              <a:rPr kumimoji="0" lang="en-US" sz="1600" b="1" i="0" u="none" strike="noStrike" kern="0" cap="none" spc="0" normalizeH="0" baseline="0" noProof="0" dirty="0">
                <a:ln>
                  <a:noFill/>
                </a:ln>
                <a:solidFill>
                  <a:srgbClr val="FFFFFF"/>
                </a:solidFill>
                <a:effectLst/>
                <a:uLnTx/>
                <a:uFillTx/>
                <a:ea typeface="SimSun" pitchFamily="2" charset="-122"/>
                <a:cs typeface="+mn-cs"/>
                <a:sym typeface="Helvetica"/>
              </a:rPr>
              <a:t>Tislelizumab </a:t>
            </a:r>
            <a:r>
              <a:rPr kumimoji="0" lang="en-US" sz="1600" i="0" u="none" strike="noStrike" kern="0" cap="none" spc="0" normalizeH="0" baseline="0" noProof="0" dirty="0">
                <a:ln>
                  <a:noFill/>
                </a:ln>
                <a:solidFill>
                  <a:srgbClr val="FFFFFF"/>
                </a:solidFill>
                <a:effectLst/>
                <a:uLnTx/>
                <a:uFillTx/>
                <a:ea typeface="SimSun" pitchFamily="2" charset="-122"/>
                <a:cs typeface="+mn-cs"/>
                <a:sym typeface="Helvetica"/>
              </a:rPr>
              <a:t>200 mg q3w</a:t>
            </a:r>
            <a:br>
              <a:rPr kumimoji="0" lang="en-US" sz="1600" i="0" u="none" strike="noStrike" kern="0" cap="none" spc="0" normalizeH="0" baseline="0" noProof="0" dirty="0">
                <a:ln>
                  <a:noFill/>
                </a:ln>
                <a:solidFill>
                  <a:srgbClr val="FFFFFF"/>
                </a:solidFill>
                <a:effectLst/>
                <a:uLnTx/>
                <a:uFillTx/>
                <a:ea typeface="SimSun" pitchFamily="2" charset="-122"/>
                <a:cs typeface="+mn-cs"/>
                <a:sym typeface="Helvetica"/>
              </a:rPr>
            </a:br>
            <a:r>
              <a:rPr lang="en-US" sz="1600" dirty="0">
                <a:ea typeface="SimSun" pitchFamily="2" charset="-122"/>
                <a:sym typeface="Helvetica"/>
              </a:rPr>
              <a:t>for up to 2 years</a:t>
            </a:r>
            <a:endParaRPr kumimoji="0" lang="en-US" sz="1600" b="1" i="0" u="none" strike="noStrike" kern="0" cap="none" spc="0" normalizeH="0" baseline="0" noProof="0" dirty="0">
              <a:ln>
                <a:noFill/>
              </a:ln>
              <a:solidFill>
                <a:srgbClr val="FFFFFF"/>
              </a:solidFill>
              <a:effectLst/>
              <a:uLnTx/>
              <a:uFillTx/>
              <a:ea typeface="SimSun" pitchFamily="2" charset="-122"/>
              <a:cs typeface="+mn-cs"/>
              <a:sym typeface="Helvetica"/>
            </a:endParaRPr>
          </a:p>
        </p:txBody>
      </p:sp>
      <p:cxnSp>
        <p:nvCxnSpPr>
          <p:cNvPr id="28" name="AutoShape 19">
            <a:extLst>
              <a:ext uri="{FF2B5EF4-FFF2-40B4-BE49-F238E27FC236}">
                <a16:creationId xmlns:a16="http://schemas.microsoft.com/office/drawing/2014/main" id="{689598F1-E6E3-C2FA-D5F2-65A4CC03D683}"/>
              </a:ext>
            </a:extLst>
          </p:cNvPr>
          <p:cNvCxnSpPr>
            <a:cxnSpLocks noChangeShapeType="1"/>
            <a:stCxn id="15" idx="3"/>
            <a:endCxn id="26" idx="1"/>
          </p:cNvCxnSpPr>
          <p:nvPr/>
        </p:nvCxnSpPr>
        <p:spPr bwMode="auto">
          <a:xfrm flipV="1">
            <a:off x="8142465" y="2696638"/>
            <a:ext cx="556293" cy="4424"/>
          </a:xfrm>
          <a:prstGeom prst="straightConnector1">
            <a:avLst/>
          </a:prstGeom>
          <a:noFill/>
          <a:ln w="38100">
            <a:solidFill>
              <a:schemeClr val="bg1"/>
            </a:solidFill>
            <a:miter lim="800000"/>
            <a:headEnd/>
            <a:tailEnd type="triangle" w="med" len="med"/>
          </a:ln>
        </p:spPr>
      </p:cxnSp>
      <p:cxnSp>
        <p:nvCxnSpPr>
          <p:cNvPr id="29" name="AutoShape 19">
            <a:extLst>
              <a:ext uri="{FF2B5EF4-FFF2-40B4-BE49-F238E27FC236}">
                <a16:creationId xmlns:a16="http://schemas.microsoft.com/office/drawing/2014/main" id="{FEC6AE21-7775-F648-7601-62A5F3AC37B0}"/>
              </a:ext>
            </a:extLst>
          </p:cNvPr>
          <p:cNvCxnSpPr>
            <a:cxnSpLocks noChangeShapeType="1"/>
            <a:stCxn id="18" idx="3"/>
            <a:endCxn id="27" idx="1"/>
          </p:cNvCxnSpPr>
          <p:nvPr/>
        </p:nvCxnSpPr>
        <p:spPr bwMode="auto">
          <a:xfrm flipV="1">
            <a:off x="8142465" y="4616566"/>
            <a:ext cx="556293" cy="3481"/>
          </a:xfrm>
          <a:prstGeom prst="straightConnector1">
            <a:avLst/>
          </a:prstGeom>
          <a:noFill/>
          <a:ln w="38100">
            <a:solidFill>
              <a:schemeClr val="bg1"/>
            </a:solidFill>
            <a:miter lim="800000"/>
            <a:headEnd/>
            <a:tailEnd type="triangle" w="med" len="med"/>
          </a:ln>
        </p:spPr>
      </p:cxnSp>
    </p:spTree>
    <p:extLst>
      <p:ext uri="{BB962C8B-B14F-4D97-AF65-F5344CB8AC3E}">
        <p14:creationId xmlns:p14="http://schemas.microsoft.com/office/powerpoint/2010/main" val="38541864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202248-226A-6E0B-0F44-176B95D3F13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887283CF-A28B-9442-9D3B-345033706621}"/>
              </a:ext>
            </a:extLst>
          </p:cNvPr>
          <p:cNvSpPr>
            <a:spLocks noGrp="1"/>
          </p:cNvSpPr>
          <p:nvPr>
            <p:ph type="title"/>
          </p:nvPr>
        </p:nvSpPr>
        <p:spPr>
          <a:xfrm>
            <a:off x="304800" y="107693"/>
            <a:ext cx="11033760" cy="939801"/>
          </a:xfrm>
        </p:spPr>
        <p:txBody>
          <a:bodyPr/>
          <a:lstStyle/>
          <a:p>
            <a:r>
              <a:rPr lang="en-US" noProof="0" dirty="0"/>
              <a:t>LBA4: </a:t>
            </a:r>
            <a:r>
              <a:rPr lang="en-US" noProof="0" dirty="0" err="1"/>
              <a:t>Ivonescimab</a:t>
            </a:r>
            <a:r>
              <a:rPr lang="en-US" noProof="0" dirty="0"/>
              <a:t> plus chemotherapy versus tislelizumab plus chemotherapy in previously untreated advanced squamous non–small cell lung cancer: Overall survival results of the phase 3 HARMONi-6 trial – Lu S, et al</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48F5F1D5-5AD1-B427-8289-75081598535E}"/>
              </a:ext>
            </a:extLst>
          </p:cNvPr>
          <p:cNvSpPr>
            <a:spLocks noGrp="1"/>
          </p:cNvSpPr>
          <p:nvPr>
            <p:ph idx="1"/>
          </p:nvPr>
        </p:nvSpPr>
        <p:spPr>
          <a:xfrm>
            <a:off x="304799" y="1246909"/>
            <a:ext cx="11033761" cy="5055650"/>
          </a:xfrm>
        </p:spPr>
        <p:txBody>
          <a:bodyPr/>
          <a:lstStyle/>
          <a:p>
            <a:r>
              <a:rPr lang="en-US" b="1" noProof="0" dirty="0">
                <a:latin typeface="Arial" panose="020B0604020202020204" pitchFamily="34" charset="0"/>
                <a:cs typeface="Arial" panose="020B0604020202020204" pitchFamily="34" charset="0"/>
              </a:rPr>
              <a:t>Key </a:t>
            </a:r>
            <a:r>
              <a:rPr lang="en-US" b="1" noProof="0" dirty="0">
                <a:solidFill>
                  <a:srgbClr val="000000"/>
                </a:solidFill>
                <a:latin typeface="Arial" panose="020B0604020202020204" pitchFamily="34" charset="0"/>
                <a:cs typeface="Arial" panose="020B0604020202020204" pitchFamily="34" charset="0"/>
              </a:rPr>
              <a:t>resul</a:t>
            </a:r>
            <a:r>
              <a:rPr lang="en-US" b="1" noProof="0" dirty="0">
                <a:solidFill>
                  <a:srgbClr val="363636"/>
                </a:solidFill>
                <a:latin typeface="Arial" panose="020B0604020202020204" pitchFamily="34" charset="0"/>
                <a:cs typeface="Arial" panose="020B0604020202020204" pitchFamily="34" charset="0"/>
              </a:rPr>
              <a:t>t</a:t>
            </a:r>
            <a:r>
              <a:rPr lang="en-US" b="1" noProof="0" dirty="0">
                <a:latin typeface="Arial" panose="020B0604020202020204" pitchFamily="34" charset="0"/>
                <a:cs typeface="Arial" panose="020B0604020202020204" pitchFamily="34" charset="0"/>
              </a:rPr>
              <a:t>s</a:t>
            </a:r>
          </a:p>
        </p:txBody>
      </p:sp>
      <p:sp>
        <p:nvSpPr>
          <p:cNvPr id="30" name="Text Placeholder 4">
            <a:extLst>
              <a:ext uri="{FF2B5EF4-FFF2-40B4-BE49-F238E27FC236}">
                <a16:creationId xmlns:a16="http://schemas.microsoft.com/office/drawing/2014/main" id="{ACFC8E52-80AB-D80B-85D9-00143B805D20}"/>
              </a:ext>
            </a:extLst>
          </p:cNvPr>
          <p:cNvSpPr>
            <a:spLocks noGrp="1"/>
          </p:cNvSpPr>
          <p:nvPr>
            <p:ph type="body" sz="quarter" idx="11"/>
          </p:nvPr>
        </p:nvSpPr>
        <p:spPr>
          <a:xfrm>
            <a:off x="6379633" y="6521312"/>
            <a:ext cx="5507567" cy="200025"/>
          </a:xfrm>
        </p:spPr>
        <p:txBody>
          <a:bodyPr/>
          <a:lstStyle/>
          <a:p>
            <a:pPr lvl="0">
              <a:buClr>
                <a:srgbClr val="002850"/>
              </a:buClr>
              <a:defRPr/>
            </a:pPr>
            <a:r>
              <a:rPr lang="en-US" noProof="0" dirty="0">
                <a:solidFill>
                  <a:srgbClr val="363636"/>
                </a:solidFill>
                <a:sym typeface="Calibri"/>
              </a:rPr>
              <a:t>Lu S, et al. J Clin Oncol 2026;44(suppl):</a:t>
            </a:r>
            <a:r>
              <a:rPr lang="en-US" noProof="0" dirty="0" err="1">
                <a:solidFill>
                  <a:srgbClr val="363636"/>
                </a:solidFill>
                <a:sym typeface="Calibri"/>
              </a:rPr>
              <a:t>Abstr</a:t>
            </a:r>
            <a:r>
              <a:rPr lang="en-US" noProof="0" dirty="0">
                <a:solidFill>
                  <a:srgbClr val="363636"/>
                </a:solidFill>
                <a:sym typeface="Calibri"/>
              </a:rPr>
              <a:t> </a:t>
            </a:r>
            <a:r>
              <a:rPr lang="en-US" noProof="0" dirty="0">
                <a:solidFill>
                  <a:srgbClr val="363636"/>
                </a:solidFill>
              </a:rPr>
              <a:t>LBA4</a:t>
            </a:r>
            <a:endParaRPr lang="en-US" noProof="0" dirty="0">
              <a:solidFill>
                <a:srgbClr val="363636"/>
              </a:solidFill>
              <a:sym typeface="Calibri"/>
            </a:endParaRPr>
          </a:p>
        </p:txBody>
      </p:sp>
      <p:sp>
        <p:nvSpPr>
          <p:cNvPr id="2" name="TextBox 1">
            <a:extLst>
              <a:ext uri="{FF2B5EF4-FFF2-40B4-BE49-F238E27FC236}">
                <a16:creationId xmlns:a16="http://schemas.microsoft.com/office/drawing/2014/main" id="{A50B06B7-7CB1-08D7-506A-91C47FA0AE2B}"/>
              </a:ext>
            </a:extLst>
          </p:cNvPr>
          <p:cNvSpPr txBox="1"/>
          <p:nvPr/>
        </p:nvSpPr>
        <p:spPr>
          <a:xfrm>
            <a:off x="3755817" y="1415437"/>
            <a:ext cx="3211135" cy="584775"/>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Overall survival</a:t>
            </a:r>
            <a:br>
              <a:rPr kumimoji="0" lang="en-US" sz="16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br>
            <a:r>
              <a:rPr kumimoji="0" lang="en-US" sz="16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(pre-specified interim analysis)</a:t>
            </a:r>
          </a:p>
        </p:txBody>
      </p:sp>
      <p:sp>
        <p:nvSpPr>
          <p:cNvPr id="3" name="Text Placeholder 11">
            <a:extLst>
              <a:ext uri="{FF2B5EF4-FFF2-40B4-BE49-F238E27FC236}">
                <a16:creationId xmlns:a16="http://schemas.microsoft.com/office/drawing/2014/main" id="{A27AACC6-29E3-E0E5-07DF-182C014C9B92}"/>
              </a:ext>
            </a:extLst>
          </p:cNvPr>
          <p:cNvSpPr>
            <a:spLocks noGrp="1"/>
          </p:cNvSpPr>
          <p:nvPr>
            <p:ph type="body" sz="quarter" idx="10"/>
          </p:nvPr>
        </p:nvSpPr>
        <p:spPr>
          <a:xfrm>
            <a:off x="304800" y="6233974"/>
            <a:ext cx="5507567" cy="487363"/>
          </a:xfrm>
        </p:spPr>
        <p:txBody>
          <a:bodyPr/>
          <a:lstStyle/>
          <a:p>
            <a:r>
              <a:rPr lang="en-US" noProof="0" dirty="0"/>
              <a:t>Median follow-up: 21.36 months.</a:t>
            </a:r>
          </a:p>
        </p:txBody>
      </p:sp>
      <p:graphicFrame>
        <p:nvGraphicFramePr>
          <p:cNvPr id="6" name="Table 5">
            <a:extLst>
              <a:ext uri="{FF2B5EF4-FFF2-40B4-BE49-F238E27FC236}">
                <a16:creationId xmlns:a16="http://schemas.microsoft.com/office/drawing/2014/main" id="{784BC768-52C0-27A3-C2A3-30732072F5F7}"/>
              </a:ext>
            </a:extLst>
          </p:cNvPr>
          <p:cNvGraphicFramePr>
            <a:graphicFrameLocks noGrp="1"/>
          </p:cNvGraphicFramePr>
          <p:nvPr>
            <p:extLst>
              <p:ext uri="{D42A27DB-BD31-4B8C-83A1-F6EECF244321}">
                <p14:modId xmlns:p14="http://schemas.microsoft.com/office/powerpoint/2010/main" val="1424060567"/>
              </p:ext>
            </p:extLst>
          </p:nvPr>
        </p:nvGraphicFramePr>
        <p:xfrm>
          <a:off x="7085989" y="1536588"/>
          <a:ext cx="4912955" cy="1130400"/>
        </p:xfrm>
        <a:graphic>
          <a:graphicData uri="http://schemas.openxmlformats.org/drawingml/2006/table">
            <a:tbl>
              <a:tblPr firstRow="1" bandRow="1">
                <a:tableStyleId>{69012ECD-51FC-41F1-AA8D-1B2483CD663E}</a:tableStyleId>
              </a:tblPr>
              <a:tblGrid>
                <a:gridCol w="2158190">
                  <a:extLst>
                    <a:ext uri="{9D8B030D-6E8A-4147-A177-3AD203B41FA5}">
                      <a16:colId xmlns:a16="http://schemas.microsoft.com/office/drawing/2014/main" val="2828410787"/>
                    </a:ext>
                  </a:extLst>
                </a:gridCol>
                <a:gridCol w="1274228">
                  <a:extLst>
                    <a:ext uri="{9D8B030D-6E8A-4147-A177-3AD203B41FA5}">
                      <a16:colId xmlns:a16="http://schemas.microsoft.com/office/drawing/2014/main" val="2235015851"/>
                    </a:ext>
                  </a:extLst>
                </a:gridCol>
                <a:gridCol w="1480537">
                  <a:extLst>
                    <a:ext uri="{9D8B030D-6E8A-4147-A177-3AD203B41FA5}">
                      <a16:colId xmlns:a16="http://schemas.microsoft.com/office/drawing/2014/main" val="3509603340"/>
                    </a:ext>
                  </a:extLst>
                </a:gridCol>
              </a:tblGrid>
              <a:tr h="133590">
                <a:tc>
                  <a:txBody>
                    <a:bodyPr/>
                    <a:lstStyle/>
                    <a:p>
                      <a:endParaRPr lang="en-US" sz="1200" noProof="0" dirty="0">
                        <a:solidFill>
                          <a:srgbClr val="000000"/>
                        </a:solidFill>
                      </a:endParaRPr>
                    </a:p>
                  </a:txBody>
                  <a:tcPr marL="36000" marR="36000" marT="36000" marB="36000" anchor="ctr"/>
                </a:tc>
                <a:tc>
                  <a:txBody>
                    <a:bodyPr/>
                    <a:lstStyle/>
                    <a:p>
                      <a:pPr algn="ctr"/>
                      <a:r>
                        <a:rPr lang="en-US" sz="1200" noProof="0" dirty="0">
                          <a:solidFill>
                            <a:schemeClr val="tx2"/>
                          </a:solidFill>
                        </a:rPr>
                        <a:t>Ivonescimab + chemotherapy (n=266)</a:t>
                      </a:r>
                    </a:p>
                  </a:txBody>
                  <a:tcPr marL="36000" marR="36000" marT="36000" marB="36000" anchor="ctr"/>
                </a:tc>
                <a:tc>
                  <a:txBody>
                    <a:bodyPr/>
                    <a:lstStyle/>
                    <a:p>
                      <a:pPr algn="ctr"/>
                      <a:r>
                        <a:rPr lang="en-US" sz="1200" noProof="0" dirty="0">
                          <a:solidFill>
                            <a:schemeClr val="tx2"/>
                          </a:solidFill>
                        </a:rPr>
                        <a:t>Tislelizumab + chemotherapy (n=266)</a:t>
                      </a:r>
                    </a:p>
                  </a:txBody>
                  <a:tcPr marL="36000" marR="36000" marT="36000" marB="36000" anchor="ctr"/>
                </a:tc>
                <a:extLst>
                  <a:ext uri="{0D108BD9-81ED-4DB2-BD59-A6C34878D82A}">
                    <a16:rowId xmlns:a16="http://schemas.microsoft.com/office/drawing/2014/main" val="1170812184"/>
                  </a:ext>
                </a:extLst>
              </a:tr>
              <a:tr h="133590">
                <a:tc>
                  <a:txBody>
                    <a:bodyPr/>
                    <a:lstStyle/>
                    <a:p>
                      <a:r>
                        <a:rPr lang="en-US" sz="1200" noProof="0" dirty="0">
                          <a:solidFill>
                            <a:srgbClr val="000000"/>
                          </a:solidFill>
                        </a:rPr>
                        <a:t>mOS, </a:t>
                      </a:r>
                      <a:r>
                        <a:rPr lang="en-US" sz="1200" noProof="0" dirty="0" err="1">
                          <a:solidFill>
                            <a:srgbClr val="000000"/>
                          </a:solidFill>
                        </a:rPr>
                        <a:t>mo</a:t>
                      </a:r>
                      <a:r>
                        <a:rPr lang="en-US" sz="1200" noProof="0" dirty="0">
                          <a:solidFill>
                            <a:srgbClr val="000000"/>
                          </a:solidFill>
                        </a:rPr>
                        <a:t> (95%CI)</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kern="1200" noProof="0" dirty="0">
                          <a:solidFill>
                            <a:srgbClr val="000000"/>
                          </a:solidFill>
                          <a:latin typeface="+mn-lt"/>
                          <a:ea typeface="+mn-ea"/>
                          <a:cs typeface="+mn-cs"/>
                        </a:rPr>
                        <a:t>27.89 (27.89, NE)</a:t>
                      </a:r>
                    </a:p>
                  </a:txBody>
                  <a:tcPr marL="36000" marR="36000" marT="36000" marB="36000" anchor="ctr">
                    <a:solidFill>
                      <a:schemeClr val="tx2"/>
                    </a:solidFill>
                  </a:tcPr>
                </a:tc>
                <a:tc>
                  <a:txBody>
                    <a:bodyPr/>
                    <a:lstStyle/>
                    <a:p>
                      <a:pPr algn="ctr"/>
                      <a:r>
                        <a:rPr lang="en-US" sz="1200" kern="1200" noProof="0" dirty="0">
                          <a:solidFill>
                            <a:srgbClr val="000000"/>
                          </a:solidFill>
                          <a:latin typeface="+mn-lt"/>
                          <a:ea typeface="+mn-ea"/>
                          <a:cs typeface="+mn-cs"/>
                        </a:rPr>
                        <a:t>23.69 (20.11, NE)</a:t>
                      </a:r>
                    </a:p>
                  </a:txBody>
                  <a:tcPr marL="36000" marR="36000" marT="36000" marB="36000" anchor="ctr">
                    <a:solidFill>
                      <a:schemeClr val="tx2"/>
                    </a:solidFill>
                  </a:tcPr>
                </a:tc>
                <a:extLst>
                  <a:ext uri="{0D108BD9-81ED-4DB2-BD59-A6C34878D82A}">
                    <a16:rowId xmlns:a16="http://schemas.microsoft.com/office/drawing/2014/main" val="2908888201"/>
                  </a:ext>
                </a:extLst>
              </a:tr>
              <a:tr h="22704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noProof="0" dirty="0">
                          <a:solidFill>
                            <a:srgbClr val="000000"/>
                          </a:solidFill>
                        </a:rPr>
                        <a:t>Stratified HR (95%CI); p-value</a:t>
                      </a:r>
                    </a:p>
                  </a:txBody>
                  <a:tcPr marL="36000" marR="36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kern="1200" noProof="0" dirty="0">
                          <a:solidFill>
                            <a:srgbClr val="000000"/>
                          </a:solidFill>
                          <a:latin typeface="+mn-lt"/>
                          <a:ea typeface="+mn-ea"/>
                          <a:cs typeface="+mn-cs"/>
                        </a:rPr>
                        <a:t>0.66 (0.50, 0.87); 0.0017</a:t>
                      </a:r>
                    </a:p>
                  </a:txBody>
                  <a:tcPr marL="36000" marR="36000" marT="36000" marB="36000" anchor="ctr">
                    <a:solidFill>
                      <a:schemeClr val="tx2"/>
                    </a:solidFill>
                  </a:tcPr>
                </a:tc>
                <a:tc hMerge="1">
                  <a:txBody>
                    <a:bodyPr/>
                    <a:lstStyle/>
                    <a:p>
                      <a:pPr algn="ctr"/>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grpSp>
        <p:nvGrpSpPr>
          <p:cNvPr id="4" name="Group 3">
            <a:extLst>
              <a:ext uri="{FF2B5EF4-FFF2-40B4-BE49-F238E27FC236}">
                <a16:creationId xmlns:a16="http://schemas.microsoft.com/office/drawing/2014/main" id="{1FFACC1B-27DB-B7DB-CA78-CDC75D186AF0}"/>
              </a:ext>
            </a:extLst>
          </p:cNvPr>
          <p:cNvGrpSpPr/>
          <p:nvPr/>
        </p:nvGrpSpPr>
        <p:grpSpPr>
          <a:xfrm>
            <a:off x="304799" y="1986684"/>
            <a:ext cx="10384205" cy="4366208"/>
            <a:chOff x="649856" y="1718492"/>
            <a:chExt cx="10384205" cy="4366208"/>
          </a:xfrm>
        </p:grpSpPr>
        <p:grpSp>
          <p:nvGrpSpPr>
            <p:cNvPr id="71" name="Group 70">
              <a:extLst>
                <a:ext uri="{FF2B5EF4-FFF2-40B4-BE49-F238E27FC236}">
                  <a16:creationId xmlns:a16="http://schemas.microsoft.com/office/drawing/2014/main" id="{28F5D324-C305-C3B0-161A-ADBBA7C11F67}"/>
                </a:ext>
              </a:extLst>
            </p:cNvPr>
            <p:cNvGrpSpPr/>
            <p:nvPr/>
          </p:nvGrpSpPr>
          <p:grpSpPr>
            <a:xfrm>
              <a:off x="939059" y="5260558"/>
              <a:ext cx="10095002" cy="824142"/>
              <a:chOff x="1134670" y="5192931"/>
              <a:chExt cx="9365887" cy="764618"/>
            </a:xfrm>
          </p:grpSpPr>
          <p:grpSp>
            <p:nvGrpSpPr>
              <p:cNvPr id="84" name="Group 83">
                <a:extLst>
                  <a:ext uri="{FF2B5EF4-FFF2-40B4-BE49-F238E27FC236}">
                    <a16:creationId xmlns:a16="http://schemas.microsoft.com/office/drawing/2014/main" id="{4E17183C-F8A1-F4AF-3B97-0431D4E29FF9}"/>
                  </a:ext>
                </a:extLst>
              </p:cNvPr>
              <p:cNvGrpSpPr>
                <a:grpSpLocks/>
              </p:cNvGrpSpPr>
              <p:nvPr/>
            </p:nvGrpSpPr>
            <p:grpSpPr>
              <a:xfrm>
                <a:off x="1149782" y="5667418"/>
                <a:ext cx="9350772" cy="290131"/>
                <a:chOff x="1769239" y="6147312"/>
                <a:chExt cx="7076966" cy="219581"/>
              </a:xfrm>
            </p:grpSpPr>
            <p:grpSp>
              <p:nvGrpSpPr>
                <p:cNvPr id="59" name="Group 58">
                  <a:extLst>
                    <a:ext uri="{FF2B5EF4-FFF2-40B4-BE49-F238E27FC236}">
                      <a16:creationId xmlns:a16="http://schemas.microsoft.com/office/drawing/2014/main" id="{BCD9E491-F8E7-8089-1AA7-2322F7C29977}"/>
                    </a:ext>
                  </a:extLst>
                </p:cNvPr>
                <p:cNvGrpSpPr>
                  <a:grpSpLocks/>
                </p:cNvGrpSpPr>
                <p:nvPr/>
              </p:nvGrpSpPr>
              <p:grpSpPr>
                <a:xfrm>
                  <a:off x="3094969" y="6147312"/>
                  <a:ext cx="5751236" cy="219581"/>
                  <a:chOff x="3094969" y="5067407"/>
                  <a:chExt cx="5751236" cy="219581"/>
                </a:xfrm>
              </p:grpSpPr>
              <p:sp>
                <p:nvSpPr>
                  <p:cNvPr id="60" name="TextBox 59">
                    <a:extLst>
                      <a:ext uri="{FF2B5EF4-FFF2-40B4-BE49-F238E27FC236}">
                        <a16:creationId xmlns:a16="http://schemas.microsoft.com/office/drawing/2014/main" id="{1C8639F7-B8CF-0EE7-04BE-6BC2A35AEA42}"/>
                      </a:ext>
                    </a:extLst>
                  </p:cNvPr>
                  <p:cNvSpPr txBox="1">
                    <a:spLocks/>
                  </p:cNvSpPr>
                  <p:nvPr/>
                </p:nvSpPr>
                <p:spPr>
                  <a:xfrm>
                    <a:off x="4152197" y="5076033"/>
                    <a:ext cx="448380"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238 (0)</a:t>
                    </a:r>
                  </a:p>
                </p:txBody>
              </p:sp>
              <p:sp>
                <p:nvSpPr>
                  <p:cNvPr id="61" name="TextBox 60">
                    <a:extLst>
                      <a:ext uri="{FF2B5EF4-FFF2-40B4-BE49-F238E27FC236}">
                        <a16:creationId xmlns:a16="http://schemas.microsoft.com/office/drawing/2014/main" id="{7725C6D7-C702-A89F-2257-6FF132DE961F}"/>
                      </a:ext>
                    </a:extLst>
                  </p:cNvPr>
                  <p:cNvSpPr txBox="1">
                    <a:spLocks/>
                  </p:cNvSpPr>
                  <p:nvPr/>
                </p:nvSpPr>
                <p:spPr>
                  <a:xfrm>
                    <a:off x="3623684" y="5076033"/>
                    <a:ext cx="448380"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257 (0)</a:t>
                    </a:r>
                  </a:p>
                </p:txBody>
              </p:sp>
              <p:sp>
                <p:nvSpPr>
                  <p:cNvPr id="62" name="TextBox 61">
                    <a:extLst>
                      <a:ext uri="{FF2B5EF4-FFF2-40B4-BE49-F238E27FC236}">
                        <a16:creationId xmlns:a16="http://schemas.microsoft.com/office/drawing/2014/main" id="{4B3ACCCC-2F57-6DF0-1120-F69DE45F8B1A}"/>
                      </a:ext>
                    </a:extLst>
                  </p:cNvPr>
                  <p:cNvSpPr txBox="1">
                    <a:spLocks/>
                  </p:cNvSpPr>
                  <p:nvPr/>
                </p:nvSpPr>
                <p:spPr>
                  <a:xfrm>
                    <a:off x="3094969" y="5084659"/>
                    <a:ext cx="448380"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266 (0)</a:t>
                    </a:r>
                  </a:p>
                </p:txBody>
              </p:sp>
              <p:sp>
                <p:nvSpPr>
                  <p:cNvPr id="63" name="TextBox 62">
                    <a:extLst>
                      <a:ext uri="{FF2B5EF4-FFF2-40B4-BE49-F238E27FC236}">
                        <a16:creationId xmlns:a16="http://schemas.microsoft.com/office/drawing/2014/main" id="{8963F735-5D4E-62D4-718D-0A10DAA9BB63}"/>
                      </a:ext>
                    </a:extLst>
                  </p:cNvPr>
                  <p:cNvSpPr txBox="1">
                    <a:spLocks/>
                  </p:cNvSpPr>
                  <p:nvPr/>
                </p:nvSpPr>
                <p:spPr>
                  <a:xfrm>
                    <a:off x="4690149" y="5076033"/>
                    <a:ext cx="439016"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211 (0)</a:t>
                    </a:r>
                  </a:p>
                </p:txBody>
              </p:sp>
              <p:sp>
                <p:nvSpPr>
                  <p:cNvPr id="64" name="TextBox 63">
                    <a:extLst>
                      <a:ext uri="{FF2B5EF4-FFF2-40B4-BE49-F238E27FC236}">
                        <a16:creationId xmlns:a16="http://schemas.microsoft.com/office/drawing/2014/main" id="{531ADDA6-1572-8F4D-27FD-E93FFE9331D6}"/>
                      </a:ext>
                    </a:extLst>
                  </p:cNvPr>
                  <p:cNvSpPr txBox="1">
                    <a:spLocks/>
                  </p:cNvSpPr>
                  <p:nvPr/>
                </p:nvSpPr>
                <p:spPr>
                  <a:xfrm>
                    <a:off x="5211803" y="5071720"/>
                    <a:ext cx="448380"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186 (6)</a:t>
                    </a:r>
                  </a:p>
                </p:txBody>
              </p:sp>
              <p:sp>
                <p:nvSpPr>
                  <p:cNvPr id="65" name="TextBox 64">
                    <a:extLst>
                      <a:ext uri="{FF2B5EF4-FFF2-40B4-BE49-F238E27FC236}">
                        <a16:creationId xmlns:a16="http://schemas.microsoft.com/office/drawing/2014/main" id="{8D436955-583A-BF3B-7EA6-85708F6B7BA8}"/>
                      </a:ext>
                    </a:extLst>
                  </p:cNvPr>
                  <p:cNvSpPr txBox="1">
                    <a:spLocks/>
                  </p:cNvSpPr>
                  <p:nvPr/>
                </p:nvSpPr>
                <p:spPr>
                  <a:xfrm>
                    <a:off x="6811038" y="5067407"/>
                    <a:ext cx="448380"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80 (77)</a:t>
                    </a:r>
                  </a:p>
                </p:txBody>
              </p:sp>
              <p:sp>
                <p:nvSpPr>
                  <p:cNvPr id="66" name="TextBox 65">
                    <a:extLst>
                      <a:ext uri="{FF2B5EF4-FFF2-40B4-BE49-F238E27FC236}">
                        <a16:creationId xmlns:a16="http://schemas.microsoft.com/office/drawing/2014/main" id="{B33E38ED-9636-444C-4055-7DABD4358B7D}"/>
                      </a:ext>
                    </a:extLst>
                  </p:cNvPr>
                  <p:cNvSpPr txBox="1">
                    <a:spLocks/>
                  </p:cNvSpPr>
                  <p:nvPr/>
                </p:nvSpPr>
                <p:spPr>
                  <a:xfrm>
                    <a:off x="7307170" y="5067407"/>
                    <a:ext cx="518166"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43 (107)</a:t>
                    </a:r>
                  </a:p>
                </p:txBody>
              </p:sp>
              <p:sp>
                <p:nvSpPr>
                  <p:cNvPr id="67" name="TextBox 66">
                    <a:extLst>
                      <a:ext uri="{FF2B5EF4-FFF2-40B4-BE49-F238E27FC236}">
                        <a16:creationId xmlns:a16="http://schemas.microsoft.com/office/drawing/2014/main" id="{DDB390FE-C72D-147F-89B5-602654D03C9F}"/>
                      </a:ext>
                    </a:extLst>
                  </p:cNvPr>
                  <p:cNvSpPr txBox="1">
                    <a:spLocks/>
                  </p:cNvSpPr>
                  <p:nvPr/>
                </p:nvSpPr>
                <p:spPr>
                  <a:xfrm>
                    <a:off x="7833590" y="5067407"/>
                    <a:ext cx="518166"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12 (136)</a:t>
                    </a:r>
                  </a:p>
                </p:txBody>
              </p:sp>
              <p:sp>
                <p:nvSpPr>
                  <p:cNvPr id="68" name="TextBox 67">
                    <a:extLst>
                      <a:ext uri="{FF2B5EF4-FFF2-40B4-BE49-F238E27FC236}">
                        <a16:creationId xmlns:a16="http://schemas.microsoft.com/office/drawing/2014/main" id="{2580B03F-00B9-5637-2E95-0073F5435A6E}"/>
                      </a:ext>
                    </a:extLst>
                  </p:cNvPr>
                  <p:cNvSpPr txBox="1">
                    <a:spLocks/>
                  </p:cNvSpPr>
                  <p:nvPr/>
                </p:nvSpPr>
                <p:spPr>
                  <a:xfrm>
                    <a:off x="8397825" y="5067407"/>
                    <a:ext cx="448380"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0 (146)</a:t>
                    </a:r>
                  </a:p>
                </p:txBody>
              </p:sp>
              <p:sp>
                <p:nvSpPr>
                  <p:cNvPr id="70" name="TextBox 69">
                    <a:extLst>
                      <a:ext uri="{FF2B5EF4-FFF2-40B4-BE49-F238E27FC236}">
                        <a16:creationId xmlns:a16="http://schemas.microsoft.com/office/drawing/2014/main" id="{43DA6391-A77F-232B-7534-47EE80ACB16B}"/>
                      </a:ext>
                    </a:extLst>
                  </p:cNvPr>
                  <p:cNvSpPr txBox="1">
                    <a:spLocks/>
                  </p:cNvSpPr>
                  <p:nvPr/>
                </p:nvSpPr>
                <p:spPr>
                  <a:xfrm>
                    <a:off x="5714529" y="5067407"/>
                    <a:ext cx="518166"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142 (36)</a:t>
                    </a:r>
                  </a:p>
                </p:txBody>
              </p:sp>
              <p:sp>
                <p:nvSpPr>
                  <p:cNvPr id="73" name="TextBox 72">
                    <a:extLst>
                      <a:ext uri="{FF2B5EF4-FFF2-40B4-BE49-F238E27FC236}">
                        <a16:creationId xmlns:a16="http://schemas.microsoft.com/office/drawing/2014/main" id="{C8638B9D-C26B-4E3E-CCD5-7B79B4A98848}"/>
                      </a:ext>
                    </a:extLst>
                  </p:cNvPr>
                  <p:cNvSpPr txBox="1">
                    <a:spLocks/>
                  </p:cNvSpPr>
                  <p:nvPr/>
                </p:nvSpPr>
                <p:spPr>
                  <a:xfrm>
                    <a:off x="6250233" y="5067407"/>
                    <a:ext cx="508801"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113 (55)</a:t>
                    </a:r>
                  </a:p>
                </p:txBody>
              </p:sp>
            </p:grpSp>
            <p:sp>
              <p:nvSpPr>
                <p:cNvPr id="81" name="TextBox 80">
                  <a:extLst>
                    <a:ext uri="{FF2B5EF4-FFF2-40B4-BE49-F238E27FC236}">
                      <a16:creationId xmlns:a16="http://schemas.microsoft.com/office/drawing/2014/main" id="{D40FE50F-03CC-0E31-BDCB-9E5626109D67}"/>
                    </a:ext>
                  </a:extLst>
                </p:cNvPr>
                <p:cNvSpPr txBox="1">
                  <a:spLocks/>
                </p:cNvSpPr>
                <p:nvPr/>
              </p:nvSpPr>
              <p:spPr>
                <a:xfrm>
                  <a:off x="1769239" y="6164564"/>
                  <a:ext cx="1265371" cy="20232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Tislelizumab + chemo</a:t>
                  </a:r>
                </a:p>
              </p:txBody>
            </p:sp>
          </p:grpSp>
          <p:grpSp>
            <p:nvGrpSpPr>
              <p:cNvPr id="83" name="Group 82">
                <a:extLst>
                  <a:ext uri="{FF2B5EF4-FFF2-40B4-BE49-F238E27FC236}">
                    <a16:creationId xmlns:a16="http://schemas.microsoft.com/office/drawing/2014/main" id="{7021EC78-EC67-847E-BD3D-085BFEBC3E16}"/>
                  </a:ext>
                </a:extLst>
              </p:cNvPr>
              <p:cNvGrpSpPr>
                <a:grpSpLocks/>
              </p:cNvGrpSpPr>
              <p:nvPr/>
            </p:nvGrpSpPr>
            <p:grpSpPr>
              <a:xfrm>
                <a:off x="1134670" y="5407900"/>
                <a:ext cx="9365887" cy="290131"/>
                <a:chOff x="1757802" y="5942973"/>
                <a:chExt cx="7088404" cy="219581"/>
              </a:xfrm>
            </p:grpSpPr>
            <p:grpSp>
              <p:nvGrpSpPr>
                <p:cNvPr id="31" name="Group 30">
                  <a:extLst>
                    <a:ext uri="{FF2B5EF4-FFF2-40B4-BE49-F238E27FC236}">
                      <a16:creationId xmlns:a16="http://schemas.microsoft.com/office/drawing/2014/main" id="{36369BCF-4A4F-7261-2A1F-80CA45E1B3EC}"/>
                    </a:ext>
                  </a:extLst>
                </p:cNvPr>
                <p:cNvGrpSpPr>
                  <a:grpSpLocks/>
                </p:cNvGrpSpPr>
                <p:nvPr/>
              </p:nvGrpSpPr>
              <p:grpSpPr>
                <a:xfrm>
                  <a:off x="3094969" y="5942973"/>
                  <a:ext cx="5751237" cy="219581"/>
                  <a:chOff x="3094969" y="5067407"/>
                  <a:chExt cx="5751237" cy="219581"/>
                </a:xfrm>
              </p:grpSpPr>
              <p:sp>
                <p:nvSpPr>
                  <p:cNvPr id="36" name="TextBox 35">
                    <a:extLst>
                      <a:ext uri="{FF2B5EF4-FFF2-40B4-BE49-F238E27FC236}">
                        <a16:creationId xmlns:a16="http://schemas.microsoft.com/office/drawing/2014/main" id="{A97623BA-1BA0-5DE8-25BF-4C3E32EA8103}"/>
                      </a:ext>
                    </a:extLst>
                  </p:cNvPr>
                  <p:cNvSpPr txBox="1">
                    <a:spLocks/>
                  </p:cNvSpPr>
                  <p:nvPr/>
                </p:nvSpPr>
                <p:spPr>
                  <a:xfrm>
                    <a:off x="4152197" y="5076033"/>
                    <a:ext cx="448380"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238 (0)</a:t>
                    </a:r>
                  </a:p>
                </p:txBody>
              </p:sp>
              <p:sp>
                <p:nvSpPr>
                  <p:cNvPr id="37" name="TextBox 36">
                    <a:extLst>
                      <a:ext uri="{FF2B5EF4-FFF2-40B4-BE49-F238E27FC236}">
                        <a16:creationId xmlns:a16="http://schemas.microsoft.com/office/drawing/2014/main" id="{08E61E96-B3CE-126B-C2AE-53CBC292151C}"/>
                      </a:ext>
                    </a:extLst>
                  </p:cNvPr>
                  <p:cNvSpPr txBox="1">
                    <a:spLocks/>
                  </p:cNvSpPr>
                  <p:nvPr/>
                </p:nvSpPr>
                <p:spPr>
                  <a:xfrm>
                    <a:off x="3623683" y="5076033"/>
                    <a:ext cx="448380"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252 (0)</a:t>
                    </a:r>
                  </a:p>
                </p:txBody>
              </p:sp>
              <p:sp>
                <p:nvSpPr>
                  <p:cNvPr id="38" name="TextBox 37">
                    <a:extLst>
                      <a:ext uri="{FF2B5EF4-FFF2-40B4-BE49-F238E27FC236}">
                        <a16:creationId xmlns:a16="http://schemas.microsoft.com/office/drawing/2014/main" id="{C40A4E6A-3BED-FD00-2D41-7F78E3FF254D}"/>
                      </a:ext>
                    </a:extLst>
                  </p:cNvPr>
                  <p:cNvSpPr txBox="1">
                    <a:spLocks/>
                  </p:cNvSpPr>
                  <p:nvPr/>
                </p:nvSpPr>
                <p:spPr>
                  <a:xfrm>
                    <a:off x="3094969" y="5084659"/>
                    <a:ext cx="448380"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266</a:t>
                    </a:r>
                    <a:r>
                      <a:rPr lang="en-GB" sz="1400" kern="1200" dirty="0">
                        <a:solidFill>
                          <a:srgbClr val="E73E16"/>
                        </a:solidFill>
                        <a:latin typeface="Arial" panose="020B0604020202020204" pitchFamily="34" charset="0"/>
                        <a:cs typeface="Arial" panose="020B0604020202020204" pitchFamily="34" charset="0"/>
                      </a:rPr>
                      <a:t> </a:t>
                    </a:r>
                    <a:r>
                      <a:rPr kumimoji="0" lang="en-GB" sz="14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(0)</a:t>
                    </a:r>
                  </a:p>
                </p:txBody>
              </p:sp>
              <p:sp>
                <p:nvSpPr>
                  <p:cNvPr id="39" name="TextBox 38">
                    <a:extLst>
                      <a:ext uri="{FF2B5EF4-FFF2-40B4-BE49-F238E27FC236}">
                        <a16:creationId xmlns:a16="http://schemas.microsoft.com/office/drawing/2014/main" id="{39C8419D-92FE-1D2A-1753-5D836D784BBE}"/>
                      </a:ext>
                    </a:extLst>
                  </p:cNvPr>
                  <p:cNvSpPr txBox="1">
                    <a:spLocks/>
                  </p:cNvSpPr>
                  <p:nvPr/>
                </p:nvSpPr>
                <p:spPr>
                  <a:xfrm>
                    <a:off x="4685466" y="5076033"/>
                    <a:ext cx="448380"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224 (0)</a:t>
                    </a:r>
                  </a:p>
                </p:txBody>
              </p:sp>
              <p:sp>
                <p:nvSpPr>
                  <p:cNvPr id="40" name="TextBox 39">
                    <a:extLst>
                      <a:ext uri="{FF2B5EF4-FFF2-40B4-BE49-F238E27FC236}">
                        <a16:creationId xmlns:a16="http://schemas.microsoft.com/office/drawing/2014/main" id="{6715FBBC-EA19-EB74-4A25-9554F12F9FB1}"/>
                      </a:ext>
                    </a:extLst>
                  </p:cNvPr>
                  <p:cNvSpPr txBox="1">
                    <a:spLocks/>
                  </p:cNvSpPr>
                  <p:nvPr/>
                </p:nvSpPr>
                <p:spPr>
                  <a:xfrm>
                    <a:off x="5211804" y="5071720"/>
                    <a:ext cx="448380"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202 (8)</a:t>
                    </a:r>
                  </a:p>
                </p:txBody>
              </p:sp>
              <p:sp>
                <p:nvSpPr>
                  <p:cNvPr id="41" name="TextBox 40">
                    <a:extLst>
                      <a:ext uri="{FF2B5EF4-FFF2-40B4-BE49-F238E27FC236}">
                        <a16:creationId xmlns:a16="http://schemas.microsoft.com/office/drawing/2014/main" id="{219A0E29-D454-CB57-CA15-D3B66E0F021C}"/>
                      </a:ext>
                    </a:extLst>
                  </p:cNvPr>
                  <p:cNvSpPr txBox="1">
                    <a:spLocks/>
                  </p:cNvSpPr>
                  <p:nvPr/>
                </p:nvSpPr>
                <p:spPr>
                  <a:xfrm>
                    <a:off x="6776148" y="5067407"/>
                    <a:ext cx="518166"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85 (100)</a:t>
                    </a:r>
                  </a:p>
                </p:txBody>
              </p:sp>
              <p:sp>
                <p:nvSpPr>
                  <p:cNvPr id="42" name="TextBox 41">
                    <a:extLst>
                      <a:ext uri="{FF2B5EF4-FFF2-40B4-BE49-F238E27FC236}">
                        <a16:creationId xmlns:a16="http://schemas.microsoft.com/office/drawing/2014/main" id="{2F1C1652-3247-955C-68EB-EF73213AD218}"/>
                      </a:ext>
                    </a:extLst>
                  </p:cNvPr>
                  <p:cNvSpPr txBox="1">
                    <a:spLocks/>
                  </p:cNvSpPr>
                  <p:nvPr/>
                </p:nvSpPr>
                <p:spPr>
                  <a:xfrm>
                    <a:off x="7307170" y="5067407"/>
                    <a:ext cx="518166"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49 (135)</a:t>
                    </a:r>
                  </a:p>
                </p:txBody>
              </p:sp>
              <p:sp>
                <p:nvSpPr>
                  <p:cNvPr id="43" name="TextBox 42">
                    <a:extLst>
                      <a:ext uri="{FF2B5EF4-FFF2-40B4-BE49-F238E27FC236}">
                        <a16:creationId xmlns:a16="http://schemas.microsoft.com/office/drawing/2014/main" id="{25BF2E46-BE2D-7290-8592-459AC15B77BF}"/>
                      </a:ext>
                    </a:extLst>
                  </p:cNvPr>
                  <p:cNvSpPr txBox="1">
                    <a:spLocks/>
                  </p:cNvSpPr>
                  <p:nvPr/>
                </p:nvSpPr>
                <p:spPr>
                  <a:xfrm>
                    <a:off x="7833590" y="5067407"/>
                    <a:ext cx="518166"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15 (168)</a:t>
                    </a:r>
                  </a:p>
                </p:txBody>
              </p:sp>
              <p:sp>
                <p:nvSpPr>
                  <p:cNvPr id="44" name="TextBox 43">
                    <a:extLst>
                      <a:ext uri="{FF2B5EF4-FFF2-40B4-BE49-F238E27FC236}">
                        <a16:creationId xmlns:a16="http://schemas.microsoft.com/office/drawing/2014/main" id="{0FC6FEEB-63C5-943C-1B10-4DF5521D8927}"/>
                      </a:ext>
                    </a:extLst>
                  </p:cNvPr>
                  <p:cNvSpPr txBox="1">
                    <a:spLocks/>
                  </p:cNvSpPr>
                  <p:nvPr/>
                </p:nvSpPr>
                <p:spPr>
                  <a:xfrm>
                    <a:off x="8397826" y="5067407"/>
                    <a:ext cx="448380"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0 (182)</a:t>
                    </a:r>
                  </a:p>
                </p:txBody>
              </p:sp>
              <p:sp>
                <p:nvSpPr>
                  <p:cNvPr id="57" name="TextBox 56">
                    <a:extLst>
                      <a:ext uri="{FF2B5EF4-FFF2-40B4-BE49-F238E27FC236}">
                        <a16:creationId xmlns:a16="http://schemas.microsoft.com/office/drawing/2014/main" id="{DE4005A4-9345-581B-17B2-9CA5B652DE43}"/>
                      </a:ext>
                    </a:extLst>
                  </p:cNvPr>
                  <p:cNvSpPr txBox="1">
                    <a:spLocks/>
                  </p:cNvSpPr>
                  <p:nvPr/>
                </p:nvSpPr>
                <p:spPr>
                  <a:xfrm>
                    <a:off x="5714529" y="5067407"/>
                    <a:ext cx="518166"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152 (46)</a:t>
                    </a:r>
                  </a:p>
                </p:txBody>
              </p:sp>
              <p:sp>
                <p:nvSpPr>
                  <p:cNvPr id="58" name="TextBox 57">
                    <a:extLst>
                      <a:ext uri="{FF2B5EF4-FFF2-40B4-BE49-F238E27FC236}">
                        <a16:creationId xmlns:a16="http://schemas.microsoft.com/office/drawing/2014/main" id="{866F146A-1815-C347-D3EC-58F918F98FFA}"/>
                      </a:ext>
                    </a:extLst>
                  </p:cNvPr>
                  <p:cNvSpPr txBox="1">
                    <a:spLocks/>
                  </p:cNvSpPr>
                  <p:nvPr/>
                </p:nvSpPr>
                <p:spPr>
                  <a:xfrm>
                    <a:off x="6250233" y="5067407"/>
                    <a:ext cx="508801"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119 (73)</a:t>
                    </a:r>
                  </a:p>
                </p:txBody>
              </p:sp>
            </p:grpSp>
            <p:sp>
              <p:nvSpPr>
                <p:cNvPr id="82" name="TextBox 81">
                  <a:extLst>
                    <a:ext uri="{FF2B5EF4-FFF2-40B4-BE49-F238E27FC236}">
                      <a16:creationId xmlns:a16="http://schemas.microsoft.com/office/drawing/2014/main" id="{61D62E7F-8416-68F8-8FE7-D2E1F0558D6C}"/>
                    </a:ext>
                  </a:extLst>
                </p:cNvPr>
                <p:cNvSpPr txBox="1">
                  <a:spLocks/>
                </p:cNvSpPr>
                <p:nvPr/>
              </p:nvSpPr>
              <p:spPr>
                <a:xfrm>
                  <a:off x="1757802" y="5960225"/>
                  <a:ext cx="1276807" cy="20232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Ivonescimab + chemo</a:t>
                  </a:r>
                </a:p>
              </p:txBody>
            </p:sp>
          </p:grpSp>
          <p:sp>
            <p:nvSpPr>
              <p:cNvPr id="85" name="TextBox 84">
                <a:extLst>
                  <a:ext uri="{FF2B5EF4-FFF2-40B4-BE49-F238E27FC236}">
                    <a16:creationId xmlns:a16="http://schemas.microsoft.com/office/drawing/2014/main" id="{66DF9260-8BE7-C8D4-BFD5-1BE019EF43BA}"/>
                  </a:ext>
                </a:extLst>
              </p:cNvPr>
              <p:cNvSpPr txBox="1">
                <a:spLocks/>
              </p:cNvSpPr>
              <p:nvPr/>
            </p:nvSpPr>
            <p:spPr>
              <a:xfrm>
                <a:off x="1165434" y="5192931"/>
                <a:ext cx="1654323" cy="267335"/>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No. at risk (censored)</a:t>
                </a:r>
              </a:p>
            </p:txBody>
          </p:sp>
        </p:grpSp>
        <p:grpSp>
          <p:nvGrpSpPr>
            <p:cNvPr id="72" name="Group 71">
              <a:extLst>
                <a:ext uri="{FF2B5EF4-FFF2-40B4-BE49-F238E27FC236}">
                  <a16:creationId xmlns:a16="http://schemas.microsoft.com/office/drawing/2014/main" id="{570A565C-F9B9-14E1-8304-AFE0406684EC}"/>
                </a:ext>
              </a:extLst>
            </p:cNvPr>
            <p:cNvGrpSpPr/>
            <p:nvPr/>
          </p:nvGrpSpPr>
          <p:grpSpPr>
            <a:xfrm>
              <a:off x="649856" y="1718492"/>
              <a:ext cx="10265706" cy="4222127"/>
              <a:chOff x="866354" y="1787387"/>
              <a:chExt cx="9524263" cy="3917183"/>
            </a:xfrm>
          </p:grpSpPr>
          <p:pic>
            <p:nvPicPr>
              <p:cNvPr id="8" name="Graphic 7">
                <a:extLst>
                  <a:ext uri="{FF2B5EF4-FFF2-40B4-BE49-F238E27FC236}">
                    <a16:creationId xmlns:a16="http://schemas.microsoft.com/office/drawing/2014/main" id="{05A74031-636E-9397-5258-9D68749449D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2945122" y="1787387"/>
                <a:ext cx="7445495" cy="3011895"/>
              </a:xfrm>
              <a:prstGeom prst="rect">
                <a:avLst/>
              </a:prstGeom>
            </p:spPr>
          </p:pic>
          <p:cxnSp>
            <p:nvCxnSpPr>
              <p:cNvPr id="11" name="Straight Connector 10">
                <a:extLst>
                  <a:ext uri="{FF2B5EF4-FFF2-40B4-BE49-F238E27FC236}">
                    <a16:creationId xmlns:a16="http://schemas.microsoft.com/office/drawing/2014/main" id="{FF2F9434-7200-86A2-F3A1-6A869AB11885}"/>
                  </a:ext>
                </a:extLst>
              </p:cNvPr>
              <p:cNvCxnSpPr>
                <a:cxnSpLocks/>
              </p:cNvCxnSpPr>
              <p:nvPr/>
            </p:nvCxnSpPr>
            <p:spPr>
              <a:xfrm flipV="1">
                <a:off x="8794562" y="2872331"/>
                <a:ext cx="0" cy="1841392"/>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E34D488C-CFF7-8619-7B76-08E8FCF0E189}"/>
                  </a:ext>
                </a:extLst>
              </p:cNvPr>
              <p:cNvCxnSpPr>
                <a:cxnSpLocks/>
              </p:cNvCxnSpPr>
              <p:nvPr/>
            </p:nvCxnSpPr>
            <p:spPr>
              <a:xfrm flipH="1" flipV="1">
                <a:off x="5994653" y="2480247"/>
                <a:ext cx="1985" cy="2233476"/>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pic>
            <p:nvPicPr>
              <p:cNvPr id="9" name="Graphic 8">
                <a:extLst>
                  <a:ext uri="{FF2B5EF4-FFF2-40B4-BE49-F238E27FC236}">
                    <a16:creationId xmlns:a16="http://schemas.microsoft.com/office/drawing/2014/main" id="{20B7DE38-247A-135C-C66E-A307F06A70B7}"/>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189834" y="1905175"/>
                <a:ext cx="6722180" cy="1451401"/>
              </a:xfrm>
              <a:prstGeom prst="rect">
                <a:avLst/>
              </a:prstGeom>
            </p:spPr>
          </p:pic>
          <p:pic>
            <p:nvPicPr>
              <p:cNvPr id="10" name="Graphic 9">
                <a:extLst>
                  <a:ext uri="{FF2B5EF4-FFF2-40B4-BE49-F238E27FC236}">
                    <a16:creationId xmlns:a16="http://schemas.microsoft.com/office/drawing/2014/main" id="{069E71C5-278A-E414-0FFE-359C8BDB6F44}"/>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182149" y="1910339"/>
                <a:ext cx="6684402" cy="2189948"/>
              </a:xfrm>
              <a:prstGeom prst="rect">
                <a:avLst/>
              </a:prstGeom>
            </p:spPr>
          </p:pic>
          <p:grpSp>
            <p:nvGrpSpPr>
              <p:cNvPr id="26" name="Group 25">
                <a:extLst>
                  <a:ext uri="{FF2B5EF4-FFF2-40B4-BE49-F238E27FC236}">
                    <a16:creationId xmlns:a16="http://schemas.microsoft.com/office/drawing/2014/main" id="{388BC53D-B4D4-E8D9-1842-5F253DE815AD}"/>
                  </a:ext>
                </a:extLst>
              </p:cNvPr>
              <p:cNvGrpSpPr>
                <a:grpSpLocks/>
              </p:cNvGrpSpPr>
              <p:nvPr/>
            </p:nvGrpSpPr>
            <p:grpSpPr>
              <a:xfrm>
                <a:off x="2596988" y="1805143"/>
                <a:ext cx="344077" cy="2916588"/>
                <a:chOff x="1244433" y="2463920"/>
                <a:chExt cx="260408" cy="2258557"/>
              </a:xfrm>
            </p:grpSpPr>
            <p:sp>
              <p:nvSpPr>
                <p:cNvPr id="14" name="TextBox 13">
                  <a:extLst>
                    <a:ext uri="{FF2B5EF4-FFF2-40B4-BE49-F238E27FC236}">
                      <a16:creationId xmlns:a16="http://schemas.microsoft.com/office/drawing/2014/main" id="{9322904E-0C3B-9429-B84D-E294CA77B8B2}"/>
                    </a:ext>
                  </a:extLst>
                </p:cNvPr>
                <p:cNvSpPr txBox="1">
                  <a:spLocks/>
                </p:cNvSpPr>
                <p:nvPr/>
              </p:nvSpPr>
              <p:spPr>
                <a:xfrm>
                  <a:off x="1244433" y="2463920"/>
                  <a:ext cx="260408" cy="20702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lumMod val="50000"/>
                        </a:srgbClr>
                      </a:solidFill>
                      <a:effectLst/>
                      <a:uLnTx/>
                      <a:uFillTx/>
                      <a:latin typeface="Arial" panose="020B0604020202020204" pitchFamily="34" charset="0"/>
                      <a:ea typeface="+mn-ea"/>
                      <a:cs typeface="Arial" panose="020B0604020202020204" pitchFamily="34" charset="0"/>
                    </a:rPr>
                    <a:t>100</a:t>
                  </a:r>
                </a:p>
              </p:txBody>
            </p:sp>
            <p:sp>
              <p:nvSpPr>
                <p:cNvPr id="16" name="TextBox 15">
                  <a:extLst>
                    <a:ext uri="{FF2B5EF4-FFF2-40B4-BE49-F238E27FC236}">
                      <a16:creationId xmlns:a16="http://schemas.microsoft.com/office/drawing/2014/main" id="{E5A05861-F4F0-4EB4-4FFB-D0F4C18E0B59}"/>
                    </a:ext>
                  </a:extLst>
                </p:cNvPr>
                <p:cNvSpPr txBox="1">
                  <a:spLocks/>
                </p:cNvSpPr>
                <p:nvPr/>
              </p:nvSpPr>
              <p:spPr>
                <a:xfrm>
                  <a:off x="1314219" y="2874227"/>
                  <a:ext cx="190622" cy="20702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lumMod val="50000"/>
                        </a:srgbClr>
                      </a:solidFill>
                      <a:effectLst/>
                      <a:uLnTx/>
                      <a:uFillTx/>
                      <a:latin typeface="Arial" panose="020B0604020202020204" pitchFamily="34" charset="0"/>
                      <a:ea typeface="+mn-ea"/>
                      <a:cs typeface="Arial" panose="020B0604020202020204" pitchFamily="34" charset="0"/>
                    </a:rPr>
                    <a:t>80</a:t>
                  </a:r>
                </a:p>
              </p:txBody>
            </p:sp>
            <p:sp>
              <p:nvSpPr>
                <p:cNvPr id="18" name="TextBox 17">
                  <a:extLst>
                    <a:ext uri="{FF2B5EF4-FFF2-40B4-BE49-F238E27FC236}">
                      <a16:creationId xmlns:a16="http://schemas.microsoft.com/office/drawing/2014/main" id="{ED815918-8D75-926E-DF58-4714DC28BF51}"/>
                    </a:ext>
                  </a:extLst>
                </p:cNvPr>
                <p:cNvSpPr txBox="1">
                  <a:spLocks/>
                </p:cNvSpPr>
                <p:nvPr/>
              </p:nvSpPr>
              <p:spPr>
                <a:xfrm>
                  <a:off x="1314219" y="3284534"/>
                  <a:ext cx="190622" cy="20702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lumMod val="50000"/>
                        </a:srgbClr>
                      </a:solidFill>
                      <a:effectLst/>
                      <a:uLnTx/>
                      <a:uFillTx/>
                      <a:latin typeface="Arial" panose="020B0604020202020204" pitchFamily="34" charset="0"/>
                      <a:ea typeface="+mn-ea"/>
                      <a:cs typeface="Arial" panose="020B0604020202020204" pitchFamily="34" charset="0"/>
                    </a:rPr>
                    <a:t>60</a:t>
                  </a:r>
                </a:p>
              </p:txBody>
            </p:sp>
            <p:sp>
              <p:nvSpPr>
                <p:cNvPr id="20" name="TextBox 19">
                  <a:extLst>
                    <a:ext uri="{FF2B5EF4-FFF2-40B4-BE49-F238E27FC236}">
                      <a16:creationId xmlns:a16="http://schemas.microsoft.com/office/drawing/2014/main" id="{5BE8ABE1-05DA-553F-4FB6-69D88E76ABEC}"/>
                    </a:ext>
                  </a:extLst>
                </p:cNvPr>
                <p:cNvSpPr txBox="1">
                  <a:spLocks/>
                </p:cNvSpPr>
                <p:nvPr/>
              </p:nvSpPr>
              <p:spPr>
                <a:xfrm>
                  <a:off x="1314219" y="3694841"/>
                  <a:ext cx="190622" cy="20702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lumMod val="50000"/>
                        </a:srgbClr>
                      </a:solidFill>
                      <a:effectLst/>
                      <a:uLnTx/>
                      <a:uFillTx/>
                      <a:latin typeface="Arial" panose="020B0604020202020204" pitchFamily="34" charset="0"/>
                      <a:ea typeface="+mn-ea"/>
                      <a:cs typeface="Arial" panose="020B0604020202020204" pitchFamily="34" charset="0"/>
                    </a:rPr>
                    <a:t>40</a:t>
                  </a:r>
                </a:p>
              </p:txBody>
            </p:sp>
            <p:sp>
              <p:nvSpPr>
                <p:cNvPr id="23" name="TextBox 22">
                  <a:extLst>
                    <a:ext uri="{FF2B5EF4-FFF2-40B4-BE49-F238E27FC236}">
                      <a16:creationId xmlns:a16="http://schemas.microsoft.com/office/drawing/2014/main" id="{9C6EC383-A5FA-C44D-AC60-5C1E1439E51E}"/>
                    </a:ext>
                  </a:extLst>
                </p:cNvPr>
                <p:cNvSpPr txBox="1">
                  <a:spLocks/>
                </p:cNvSpPr>
                <p:nvPr/>
              </p:nvSpPr>
              <p:spPr>
                <a:xfrm>
                  <a:off x="1314219" y="4105148"/>
                  <a:ext cx="190622" cy="20702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lumMod val="50000"/>
                        </a:srgbClr>
                      </a:solidFill>
                      <a:effectLst/>
                      <a:uLnTx/>
                      <a:uFillTx/>
                      <a:latin typeface="Arial" panose="020B0604020202020204" pitchFamily="34" charset="0"/>
                      <a:ea typeface="+mn-ea"/>
                      <a:cs typeface="Arial" panose="020B0604020202020204" pitchFamily="34" charset="0"/>
                    </a:rPr>
                    <a:t>20</a:t>
                  </a:r>
                </a:p>
              </p:txBody>
            </p:sp>
            <p:sp>
              <p:nvSpPr>
                <p:cNvPr id="25" name="TextBox 24">
                  <a:extLst>
                    <a:ext uri="{FF2B5EF4-FFF2-40B4-BE49-F238E27FC236}">
                      <a16:creationId xmlns:a16="http://schemas.microsoft.com/office/drawing/2014/main" id="{BC9BD5C9-3C79-5E6A-AD28-5D408A206AD0}"/>
                    </a:ext>
                  </a:extLst>
                </p:cNvPr>
                <p:cNvSpPr txBox="1">
                  <a:spLocks/>
                </p:cNvSpPr>
                <p:nvPr/>
              </p:nvSpPr>
              <p:spPr>
                <a:xfrm>
                  <a:off x="1384005" y="4515457"/>
                  <a:ext cx="120836" cy="20702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lumMod val="50000"/>
                        </a:srgbClr>
                      </a:solidFill>
                      <a:effectLst/>
                      <a:uLnTx/>
                      <a:uFillTx/>
                      <a:latin typeface="Arial" panose="020B0604020202020204" pitchFamily="34" charset="0"/>
                      <a:ea typeface="+mn-ea"/>
                      <a:cs typeface="Arial" panose="020B0604020202020204" pitchFamily="34" charset="0"/>
                    </a:rPr>
                    <a:t>0</a:t>
                  </a:r>
                </a:p>
              </p:txBody>
            </p:sp>
          </p:grpSp>
          <p:sp>
            <p:nvSpPr>
              <p:cNvPr id="27" name="TextBox 26">
                <a:extLst>
                  <a:ext uri="{FF2B5EF4-FFF2-40B4-BE49-F238E27FC236}">
                    <a16:creationId xmlns:a16="http://schemas.microsoft.com/office/drawing/2014/main" id="{BBDE93B3-35F9-FD90-A9BE-8721075BCCF5}"/>
                  </a:ext>
                </a:extLst>
              </p:cNvPr>
              <p:cNvSpPr txBox="1">
                <a:spLocks/>
              </p:cNvSpPr>
              <p:nvPr/>
            </p:nvSpPr>
            <p:spPr>
              <a:xfrm rot="16200000">
                <a:off x="941007" y="3133591"/>
                <a:ext cx="2959738" cy="2673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OS, %</a:t>
                </a:r>
              </a:p>
            </p:txBody>
          </p:sp>
          <p:sp>
            <p:nvSpPr>
              <p:cNvPr id="28" name="TextBox 27">
                <a:extLst>
                  <a:ext uri="{FF2B5EF4-FFF2-40B4-BE49-F238E27FC236}">
                    <a16:creationId xmlns:a16="http://schemas.microsoft.com/office/drawing/2014/main" id="{BAE131F1-4198-50AB-E6DC-DEE5E3C9B100}"/>
                  </a:ext>
                </a:extLst>
              </p:cNvPr>
              <p:cNvSpPr txBox="1">
                <a:spLocks/>
              </p:cNvSpPr>
              <p:nvPr/>
            </p:nvSpPr>
            <p:spPr>
              <a:xfrm>
                <a:off x="5858715" y="4968447"/>
                <a:ext cx="1066630" cy="267336"/>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Time, months</a:t>
                </a:r>
              </a:p>
            </p:txBody>
          </p:sp>
          <p:cxnSp>
            <p:nvCxnSpPr>
              <p:cNvPr id="34" name="Straight Connector 33">
                <a:extLst>
                  <a:ext uri="{FF2B5EF4-FFF2-40B4-BE49-F238E27FC236}">
                    <a16:creationId xmlns:a16="http://schemas.microsoft.com/office/drawing/2014/main" id="{77F469E5-D3AD-CAB5-B982-1928A5014216}"/>
                  </a:ext>
                </a:extLst>
              </p:cNvPr>
              <p:cNvCxnSpPr>
                <a:cxnSpLocks/>
              </p:cNvCxnSpPr>
              <p:nvPr/>
            </p:nvCxnSpPr>
            <p:spPr>
              <a:xfrm>
                <a:off x="866354" y="5443593"/>
                <a:ext cx="200399" cy="0"/>
              </a:xfrm>
              <a:prstGeom prst="line">
                <a:avLst/>
              </a:prstGeom>
              <a:noFill/>
              <a:ln w="19050" cap="flat">
                <a:solidFill>
                  <a:schemeClr val="accent2"/>
                </a:solidFill>
                <a:prstDash val="solid"/>
                <a:round/>
              </a:ln>
              <a:effectLst/>
              <a:sp3d/>
            </p:spPr>
            <p:style>
              <a:lnRef idx="0">
                <a:scrgbClr r="0" g="0" b="0"/>
              </a:lnRef>
              <a:fillRef idx="0">
                <a:scrgbClr r="0" g="0" b="0"/>
              </a:fillRef>
              <a:effectRef idx="0">
                <a:scrgbClr r="0" g="0" b="0"/>
              </a:effectRef>
              <a:fontRef idx="none"/>
            </p:style>
          </p:cxnSp>
          <p:cxnSp>
            <p:nvCxnSpPr>
              <p:cNvPr id="35" name="Straight Connector 34">
                <a:extLst>
                  <a:ext uri="{FF2B5EF4-FFF2-40B4-BE49-F238E27FC236}">
                    <a16:creationId xmlns:a16="http://schemas.microsoft.com/office/drawing/2014/main" id="{318F3D37-BFAD-FF91-6214-AA63B2B7BDEE}"/>
                  </a:ext>
                </a:extLst>
              </p:cNvPr>
              <p:cNvCxnSpPr>
                <a:cxnSpLocks/>
              </p:cNvCxnSpPr>
              <p:nvPr/>
            </p:nvCxnSpPr>
            <p:spPr>
              <a:xfrm>
                <a:off x="866354" y="5704570"/>
                <a:ext cx="200399" cy="0"/>
              </a:xfrm>
              <a:prstGeom prst="line">
                <a:avLst/>
              </a:prstGeom>
              <a:noFill/>
              <a:ln w="19050" cap="flat">
                <a:solidFill>
                  <a:schemeClr val="accent1"/>
                </a:solidFill>
                <a:prstDash val="solid"/>
                <a:round/>
              </a:ln>
              <a:effectLst/>
              <a:sp3d/>
            </p:spPr>
            <p:style>
              <a:lnRef idx="0">
                <a:scrgbClr r="0" g="0" b="0"/>
              </a:lnRef>
              <a:fillRef idx="0">
                <a:scrgbClr r="0" g="0" b="0"/>
              </a:fillRef>
              <a:effectRef idx="0">
                <a:scrgbClr r="0" g="0" b="0"/>
              </a:effectRef>
              <a:fontRef idx="none"/>
            </p:style>
          </p:cxnSp>
          <p:grpSp>
            <p:nvGrpSpPr>
              <p:cNvPr id="12" name="Group 11">
                <a:extLst>
                  <a:ext uri="{FF2B5EF4-FFF2-40B4-BE49-F238E27FC236}">
                    <a16:creationId xmlns:a16="http://schemas.microsoft.com/office/drawing/2014/main" id="{A98A3A90-D2C1-034B-A4FA-8BAA03AD94E9}"/>
                  </a:ext>
                </a:extLst>
              </p:cNvPr>
              <p:cNvGrpSpPr>
                <a:grpSpLocks/>
              </p:cNvGrpSpPr>
              <p:nvPr/>
            </p:nvGrpSpPr>
            <p:grpSpPr>
              <a:xfrm>
                <a:off x="3058160" y="4735719"/>
                <a:ext cx="7307290" cy="290130"/>
                <a:chOff x="3213561" y="5067407"/>
                <a:chExt cx="5530392" cy="219580"/>
              </a:xfrm>
            </p:grpSpPr>
            <p:sp>
              <p:nvSpPr>
                <p:cNvPr id="46" name="TextBox 45">
                  <a:extLst>
                    <a:ext uri="{FF2B5EF4-FFF2-40B4-BE49-F238E27FC236}">
                      <a16:creationId xmlns:a16="http://schemas.microsoft.com/office/drawing/2014/main" id="{2CAE059D-FD98-91C8-81B3-DE22CA469D39}"/>
                    </a:ext>
                  </a:extLst>
                </p:cNvPr>
                <p:cNvSpPr txBox="1">
                  <a:spLocks/>
                </p:cNvSpPr>
                <p:nvPr/>
              </p:nvSpPr>
              <p:spPr>
                <a:xfrm>
                  <a:off x="4250883" y="5076033"/>
                  <a:ext cx="251010" cy="202328"/>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6</a:t>
                  </a:r>
                </a:p>
              </p:txBody>
            </p:sp>
            <p:sp>
              <p:nvSpPr>
                <p:cNvPr id="48" name="TextBox 47">
                  <a:extLst>
                    <a:ext uri="{FF2B5EF4-FFF2-40B4-BE49-F238E27FC236}">
                      <a16:creationId xmlns:a16="http://schemas.microsoft.com/office/drawing/2014/main" id="{746B55D1-DF5B-3155-939C-21EA05E61537}"/>
                    </a:ext>
                  </a:extLst>
                </p:cNvPr>
                <p:cNvSpPr txBox="1">
                  <a:spLocks/>
                </p:cNvSpPr>
                <p:nvPr/>
              </p:nvSpPr>
              <p:spPr>
                <a:xfrm>
                  <a:off x="3213561" y="5084659"/>
                  <a:ext cx="211199" cy="202328"/>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a:t>
                  </a:r>
                </a:p>
              </p:txBody>
            </p:sp>
            <p:sp>
              <p:nvSpPr>
                <p:cNvPr id="50" name="TextBox 49">
                  <a:extLst>
                    <a:ext uri="{FF2B5EF4-FFF2-40B4-BE49-F238E27FC236}">
                      <a16:creationId xmlns:a16="http://schemas.microsoft.com/office/drawing/2014/main" id="{151ADA1F-427B-1478-3827-DAFA77AFD29D}"/>
                    </a:ext>
                  </a:extLst>
                </p:cNvPr>
                <p:cNvSpPr txBox="1">
                  <a:spLocks/>
                </p:cNvSpPr>
                <p:nvPr/>
              </p:nvSpPr>
              <p:spPr>
                <a:xfrm>
                  <a:off x="5314056" y="5071720"/>
                  <a:ext cx="243875" cy="202328"/>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12</a:t>
                  </a:r>
                </a:p>
              </p:txBody>
            </p:sp>
            <p:sp>
              <p:nvSpPr>
                <p:cNvPr id="52" name="TextBox 51">
                  <a:extLst>
                    <a:ext uri="{FF2B5EF4-FFF2-40B4-BE49-F238E27FC236}">
                      <a16:creationId xmlns:a16="http://schemas.microsoft.com/office/drawing/2014/main" id="{F922A11E-ECAC-B2EE-8526-E6F4EE79DA86}"/>
                    </a:ext>
                  </a:extLst>
                </p:cNvPr>
                <p:cNvSpPr txBox="1">
                  <a:spLocks/>
                </p:cNvSpPr>
                <p:nvPr/>
              </p:nvSpPr>
              <p:spPr>
                <a:xfrm>
                  <a:off x="7444313" y="5067407"/>
                  <a:ext cx="243877" cy="20232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24</a:t>
                  </a:r>
                </a:p>
              </p:txBody>
            </p:sp>
            <p:sp>
              <p:nvSpPr>
                <p:cNvPr id="54" name="TextBox 53">
                  <a:extLst>
                    <a:ext uri="{FF2B5EF4-FFF2-40B4-BE49-F238E27FC236}">
                      <a16:creationId xmlns:a16="http://schemas.microsoft.com/office/drawing/2014/main" id="{71B2CCA4-9F35-83E5-92BF-F6C35618E00D}"/>
                    </a:ext>
                  </a:extLst>
                </p:cNvPr>
                <p:cNvSpPr txBox="1">
                  <a:spLocks/>
                </p:cNvSpPr>
                <p:nvPr/>
              </p:nvSpPr>
              <p:spPr>
                <a:xfrm>
                  <a:off x="8500077" y="5067407"/>
                  <a:ext cx="243876" cy="20232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30</a:t>
                  </a:r>
                </a:p>
              </p:txBody>
            </p:sp>
            <p:sp>
              <p:nvSpPr>
                <p:cNvPr id="56" name="TextBox 55">
                  <a:extLst>
                    <a:ext uri="{FF2B5EF4-FFF2-40B4-BE49-F238E27FC236}">
                      <a16:creationId xmlns:a16="http://schemas.microsoft.com/office/drawing/2014/main" id="{18CFC451-8B09-1AD4-825D-A25542AAB713}"/>
                    </a:ext>
                  </a:extLst>
                </p:cNvPr>
                <p:cNvSpPr txBox="1">
                  <a:spLocks/>
                </p:cNvSpPr>
                <p:nvPr/>
              </p:nvSpPr>
              <p:spPr>
                <a:xfrm>
                  <a:off x="6382695" y="5067407"/>
                  <a:ext cx="243877" cy="20232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18</a:t>
                  </a:r>
                </a:p>
              </p:txBody>
            </p:sp>
          </p:grpSp>
          <p:sp>
            <p:nvSpPr>
              <p:cNvPr id="86" name="TextBox 85">
                <a:extLst>
                  <a:ext uri="{FF2B5EF4-FFF2-40B4-BE49-F238E27FC236}">
                    <a16:creationId xmlns:a16="http://schemas.microsoft.com/office/drawing/2014/main" id="{311A4CC7-847B-E7EE-0654-600AB4BF05E2}"/>
                  </a:ext>
                </a:extLst>
              </p:cNvPr>
              <p:cNvSpPr txBox="1">
                <a:spLocks/>
              </p:cNvSpPr>
              <p:nvPr/>
            </p:nvSpPr>
            <p:spPr>
              <a:xfrm>
                <a:off x="6067967" y="2243375"/>
                <a:ext cx="471451" cy="199884"/>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E73E16"/>
                    </a:solidFill>
                    <a:effectLst/>
                    <a:uLnTx/>
                    <a:uFillTx/>
                    <a:latin typeface="Arial" panose="020B0604020202020204"/>
                    <a:ea typeface="+mn-ea"/>
                    <a:cs typeface="+mn-cs"/>
                  </a:rPr>
                  <a:t>78.9%</a:t>
                </a:r>
              </a:p>
            </p:txBody>
          </p:sp>
          <p:sp>
            <p:nvSpPr>
              <p:cNvPr id="87" name="TextBox 86">
                <a:extLst>
                  <a:ext uri="{FF2B5EF4-FFF2-40B4-BE49-F238E27FC236}">
                    <a16:creationId xmlns:a16="http://schemas.microsoft.com/office/drawing/2014/main" id="{F31CAF28-9767-CD59-40CD-930335F4A4CD}"/>
                  </a:ext>
                </a:extLst>
              </p:cNvPr>
              <p:cNvSpPr txBox="1">
                <a:spLocks/>
              </p:cNvSpPr>
              <p:nvPr/>
            </p:nvSpPr>
            <p:spPr>
              <a:xfrm>
                <a:off x="6082961" y="2832631"/>
                <a:ext cx="471451" cy="199884"/>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A2E1"/>
                    </a:solidFill>
                    <a:effectLst/>
                    <a:uLnTx/>
                    <a:uFillTx/>
                    <a:latin typeface="Arial" panose="020B0604020202020204"/>
                    <a:ea typeface="+mn-ea"/>
                    <a:cs typeface="+mn-cs"/>
                  </a:rPr>
                  <a:t>72.2%</a:t>
                </a:r>
              </a:p>
            </p:txBody>
          </p:sp>
          <p:sp>
            <p:nvSpPr>
              <p:cNvPr id="45" name="TextBox 44">
                <a:extLst>
                  <a:ext uri="{FF2B5EF4-FFF2-40B4-BE49-F238E27FC236}">
                    <a16:creationId xmlns:a16="http://schemas.microsoft.com/office/drawing/2014/main" id="{F67F1B57-D782-3E0D-9261-9DECEE467D09}"/>
                  </a:ext>
                </a:extLst>
              </p:cNvPr>
              <p:cNvSpPr txBox="1">
                <a:spLocks/>
              </p:cNvSpPr>
              <p:nvPr/>
            </p:nvSpPr>
            <p:spPr>
              <a:xfrm>
                <a:off x="8838895" y="2574668"/>
                <a:ext cx="471451" cy="199884"/>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E73E16"/>
                    </a:solidFill>
                    <a:effectLst/>
                    <a:uLnTx/>
                    <a:uFillTx/>
                    <a:latin typeface="Arial" panose="020B0604020202020204"/>
                    <a:ea typeface="+mn-ea"/>
                    <a:cs typeface="+mn-cs"/>
                  </a:rPr>
                  <a:t>64.7%</a:t>
                </a:r>
              </a:p>
            </p:txBody>
          </p:sp>
          <p:sp>
            <p:nvSpPr>
              <p:cNvPr id="69" name="TextBox 68">
                <a:extLst>
                  <a:ext uri="{FF2B5EF4-FFF2-40B4-BE49-F238E27FC236}">
                    <a16:creationId xmlns:a16="http://schemas.microsoft.com/office/drawing/2014/main" id="{0A77BE95-1032-894C-5C49-5258C41A7BF8}"/>
                  </a:ext>
                </a:extLst>
              </p:cNvPr>
              <p:cNvSpPr txBox="1">
                <a:spLocks/>
              </p:cNvSpPr>
              <p:nvPr/>
            </p:nvSpPr>
            <p:spPr>
              <a:xfrm>
                <a:off x="8842066" y="3394693"/>
                <a:ext cx="471451" cy="199884"/>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A2E1"/>
                    </a:solidFill>
                    <a:effectLst/>
                    <a:uLnTx/>
                    <a:uFillTx/>
                    <a:latin typeface="Arial" panose="020B0604020202020204"/>
                    <a:ea typeface="+mn-ea"/>
                    <a:cs typeface="+mn-cs"/>
                  </a:rPr>
                  <a:t>48.6%</a:t>
                </a:r>
              </a:p>
            </p:txBody>
          </p:sp>
        </p:grpSp>
      </p:grpSp>
    </p:spTree>
    <p:extLst>
      <p:ext uri="{BB962C8B-B14F-4D97-AF65-F5344CB8AC3E}">
        <p14:creationId xmlns:p14="http://schemas.microsoft.com/office/powerpoint/2010/main" val="18484656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CDE2D0-83B6-74AA-537C-4BC3808E35FE}"/>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01B338E0-263F-4480-D367-9911AD3CB898}"/>
              </a:ext>
            </a:extLst>
          </p:cNvPr>
          <p:cNvSpPr>
            <a:spLocks noGrp="1"/>
          </p:cNvSpPr>
          <p:nvPr>
            <p:ph type="title"/>
          </p:nvPr>
        </p:nvSpPr>
        <p:spPr>
          <a:xfrm>
            <a:off x="304799" y="107693"/>
            <a:ext cx="10811839" cy="939801"/>
          </a:xfrm>
        </p:spPr>
        <p:txBody>
          <a:bodyPr/>
          <a:lstStyle/>
          <a:p>
            <a:r>
              <a:rPr lang="en-US" noProof="0" dirty="0"/>
              <a:t>LBA4: </a:t>
            </a:r>
            <a:r>
              <a:rPr lang="en-US" noProof="0" dirty="0" err="1"/>
              <a:t>Ivonescimab</a:t>
            </a:r>
            <a:r>
              <a:rPr lang="en-US" noProof="0" dirty="0"/>
              <a:t> plus chemotherapy versus tislelizumab plus chemotherapy in previously untreated advanced squamous non–small cell lung cancer: Overall survival results of the phase 3 HARMONi-6 trial – Lu S, et al</a:t>
            </a:r>
            <a:endParaRPr lang="en-US" noProof="0" dirty="0">
              <a:latin typeface="+mn-lt"/>
            </a:endParaRPr>
          </a:p>
        </p:txBody>
      </p:sp>
      <p:sp>
        <p:nvSpPr>
          <p:cNvPr id="29" name="Content Placeholder 7">
            <a:extLst>
              <a:ext uri="{FF2B5EF4-FFF2-40B4-BE49-F238E27FC236}">
                <a16:creationId xmlns:a16="http://schemas.microsoft.com/office/drawing/2014/main" id="{95120D74-8D3C-2F05-5562-6EABF961778A}"/>
              </a:ext>
            </a:extLst>
          </p:cNvPr>
          <p:cNvSpPr>
            <a:spLocks noGrp="1"/>
          </p:cNvSpPr>
          <p:nvPr>
            <p:ph idx="1"/>
          </p:nvPr>
        </p:nvSpPr>
        <p:spPr>
          <a:xfrm>
            <a:off x="304799" y="1246909"/>
            <a:ext cx="11291087" cy="5055650"/>
          </a:xfrm>
        </p:spPr>
        <p:txBody>
          <a:bodyPr/>
          <a:lstStyle/>
          <a:p>
            <a:r>
              <a:rPr lang="en-US" b="1" noProof="0" dirty="0"/>
              <a:t>Key results (cont.)</a:t>
            </a:r>
            <a:r>
              <a:rPr lang="en-US" noProof="0" dirty="0"/>
              <a:t>​</a:t>
            </a:r>
          </a:p>
          <a:p>
            <a:pPr>
              <a:spcBef>
                <a:spcPts val="28800"/>
              </a:spcBef>
            </a:pPr>
            <a:r>
              <a:rPr lang="en-US" b="1" noProof="0" dirty="0"/>
              <a:t>Conclusions</a:t>
            </a:r>
            <a:r>
              <a:rPr lang="en-US" noProof="0" dirty="0"/>
              <a:t>​</a:t>
            </a:r>
          </a:p>
          <a:p>
            <a:pPr lvl="1"/>
            <a:r>
              <a:rPr lang="en-US" noProof="0" dirty="0"/>
              <a:t>In Chinese patients​ with advanced squamous NSCLC, 1L ivonescimab + chemotherapy significantly prolonged OS compared with tislelizumab + chemotherapy at a pre-specified interim analysis with a manageable safety profile and low frequency of VEGF-related adverse events</a:t>
            </a:r>
          </a:p>
        </p:txBody>
      </p:sp>
      <p:sp>
        <p:nvSpPr>
          <p:cNvPr id="30" name="Text Placeholder 4">
            <a:extLst>
              <a:ext uri="{FF2B5EF4-FFF2-40B4-BE49-F238E27FC236}">
                <a16:creationId xmlns:a16="http://schemas.microsoft.com/office/drawing/2014/main" id="{104B3643-58B8-DE91-A0DB-AB067ECD0D51}"/>
              </a:ext>
            </a:extLst>
          </p:cNvPr>
          <p:cNvSpPr>
            <a:spLocks noGrp="1"/>
          </p:cNvSpPr>
          <p:nvPr>
            <p:ph type="body" sz="quarter" idx="11"/>
          </p:nvPr>
        </p:nvSpPr>
        <p:spPr>
          <a:xfrm>
            <a:off x="6379633" y="6521312"/>
            <a:ext cx="5507567" cy="200025"/>
          </a:xfrm>
        </p:spPr>
        <p:txBody>
          <a:bodyPr/>
          <a:lstStyle/>
          <a:p>
            <a:pPr lvl="0">
              <a:buClr>
                <a:srgbClr val="002850"/>
              </a:buClr>
              <a:defRPr/>
            </a:pPr>
            <a:r>
              <a:rPr lang="en-US" noProof="0" dirty="0">
                <a:solidFill>
                  <a:srgbClr val="363636"/>
                </a:solidFill>
                <a:sym typeface="Calibri"/>
              </a:rPr>
              <a:t>Lu S, et al. J Clin Oncol 2026;44(suppl):</a:t>
            </a:r>
            <a:r>
              <a:rPr lang="en-US" noProof="0" dirty="0" err="1">
                <a:solidFill>
                  <a:srgbClr val="363636"/>
                </a:solidFill>
                <a:sym typeface="Calibri"/>
              </a:rPr>
              <a:t>Abstr</a:t>
            </a:r>
            <a:r>
              <a:rPr lang="en-US" noProof="0" dirty="0">
                <a:solidFill>
                  <a:srgbClr val="363636"/>
                </a:solidFill>
                <a:sym typeface="Calibri"/>
              </a:rPr>
              <a:t> </a:t>
            </a:r>
            <a:r>
              <a:rPr lang="en-US" noProof="0" dirty="0">
                <a:solidFill>
                  <a:srgbClr val="363636"/>
                </a:solidFill>
              </a:rPr>
              <a:t>LBA4</a:t>
            </a:r>
            <a:endParaRPr lang="en-US" noProof="0" dirty="0">
              <a:solidFill>
                <a:srgbClr val="363636"/>
              </a:solidFill>
              <a:sym typeface="Calibri"/>
            </a:endParaRPr>
          </a:p>
        </p:txBody>
      </p:sp>
      <p:graphicFrame>
        <p:nvGraphicFramePr>
          <p:cNvPr id="9" name="Table 8">
            <a:extLst>
              <a:ext uri="{FF2B5EF4-FFF2-40B4-BE49-F238E27FC236}">
                <a16:creationId xmlns:a16="http://schemas.microsoft.com/office/drawing/2014/main" id="{5BC97EB1-182B-43B3-BFEC-5F48F6E518F8}"/>
              </a:ext>
            </a:extLst>
          </p:cNvPr>
          <p:cNvGraphicFramePr>
            <a:graphicFrameLocks noGrp="1"/>
          </p:cNvGraphicFramePr>
          <p:nvPr>
            <p:extLst>
              <p:ext uri="{D42A27DB-BD31-4B8C-83A1-F6EECF244321}">
                <p14:modId xmlns:p14="http://schemas.microsoft.com/office/powerpoint/2010/main" val="1555847910"/>
              </p:ext>
            </p:extLst>
          </p:nvPr>
        </p:nvGraphicFramePr>
        <p:xfrm>
          <a:off x="271107" y="1614701"/>
          <a:ext cx="5103325" cy="2498924"/>
        </p:xfrm>
        <a:graphic>
          <a:graphicData uri="http://schemas.openxmlformats.org/drawingml/2006/table">
            <a:tbl>
              <a:tblPr/>
              <a:tblGrid>
                <a:gridCol w="2472203">
                  <a:extLst>
                    <a:ext uri="{9D8B030D-6E8A-4147-A177-3AD203B41FA5}">
                      <a16:colId xmlns:a16="http://schemas.microsoft.com/office/drawing/2014/main" val="28459664"/>
                    </a:ext>
                  </a:extLst>
                </a:gridCol>
                <a:gridCol w="1322705">
                  <a:extLst>
                    <a:ext uri="{9D8B030D-6E8A-4147-A177-3AD203B41FA5}">
                      <a16:colId xmlns:a16="http://schemas.microsoft.com/office/drawing/2014/main" val="54705144"/>
                    </a:ext>
                  </a:extLst>
                </a:gridCol>
                <a:gridCol w="1308417">
                  <a:extLst>
                    <a:ext uri="{9D8B030D-6E8A-4147-A177-3AD203B41FA5}">
                      <a16:colId xmlns:a16="http://schemas.microsoft.com/office/drawing/2014/main" val="2294946752"/>
                    </a:ext>
                  </a:extLst>
                </a:gridCol>
              </a:tblGrid>
              <a:tr h="707829">
                <a:tc>
                  <a:txBody>
                    <a:bodyPr/>
                    <a:lstStyle/>
                    <a:p>
                      <a:pPr>
                        <a:buNone/>
                      </a:pPr>
                      <a:r>
                        <a:rPr lang="en-US" sz="1200" b="1" noProof="0" dirty="0">
                          <a:solidFill>
                            <a:schemeClr val="tx2"/>
                          </a:solidFill>
                          <a:effectLst/>
                        </a:rPr>
                        <a:t>AEs, n (%)</a:t>
                      </a:r>
                    </a:p>
                  </a:txBody>
                  <a:tcPr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chemeClr val="tx2"/>
                          </a:solidFill>
                          <a:effectLst/>
                        </a:rPr>
                        <a:t>Ivonescimab + </a:t>
                      </a:r>
                      <a:br>
                        <a:rPr lang="en-US" sz="1200" b="1" noProof="0" dirty="0">
                          <a:solidFill>
                            <a:schemeClr val="tx2"/>
                          </a:solidFill>
                          <a:effectLst/>
                        </a:rPr>
                      </a:br>
                      <a:r>
                        <a:rPr lang="en-US" sz="1200" b="1" noProof="0" dirty="0">
                          <a:solidFill>
                            <a:schemeClr val="tx2"/>
                          </a:solidFill>
                          <a:effectLst/>
                        </a:rPr>
                        <a:t>chemotherapy</a:t>
                      </a:r>
                    </a:p>
                    <a:p>
                      <a:pPr algn="ctr">
                        <a:buNone/>
                      </a:pPr>
                      <a:r>
                        <a:rPr lang="en-US" sz="1200" b="1" noProof="0" dirty="0">
                          <a:solidFill>
                            <a:schemeClr val="tx2"/>
                          </a:solidFill>
                          <a:effectLst/>
                        </a:rPr>
                        <a:t>(n=266)</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chemeClr val="tx2"/>
                          </a:solidFill>
                          <a:effectLst/>
                        </a:rPr>
                        <a:t>Tislelizumab +</a:t>
                      </a:r>
                      <a:br>
                        <a:rPr lang="en-US" sz="1200" b="1" noProof="0" dirty="0">
                          <a:solidFill>
                            <a:schemeClr val="tx2"/>
                          </a:solidFill>
                          <a:effectLst/>
                        </a:rPr>
                      </a:br>
                      <a:r>
                        <a:rPr lang="en-US" sz="1200" b="1" noProof="0" dirty="0">
                          <a:solidFill>
                            <a:schemeClr val="tx2"/>
                          </a:solidFill>
                          <a:effectLst/>
                        </a:rPr>
                        <a:t>chemotherapy </a:t>
                      </a:r>
                    </a:p>
                    <a:p>
                      <a:pPr algn="ctr">
                        <a:buNone/>
                      </a:pPr>
                      <a:r>
                        <a:rPr lang="en-US" sz="1200" b="1" noProof="0" dirty="0">
                          <a:solidFill>
                            <a:schemeClr val="tx2"/>
                          </a:solidFill>
                          <a:effectLst/>
                        </a:rPr>
                        <a:t>(n=265)</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2770250186"/>
                  </a:ext>
                </a:extLst>
              </a:tr>
              <a:tr h="303355">
                <a:tc>
                  <a:txBody>
                    <a:bodyPr/>
                    <a:lstStyle/>
                    <a:p>
                      <a:pPr>
                        <a:buNone/>
                      </a:pPr>
                      <a:r>
                        <a:rPr lang="en-US" sz="1200" b="0" noProof="0" dirty="0">
                          <a:effectLst/>
                        </a:rPr>
                        <a:t>TRAE</a:t>
                      </a:r>
                    </a:p>
                  </a:txBody>
                  <a:tcPr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264 (99.2)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263 (99.2)</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177975861"/>
                  </a:ext>
                </a:extLst>
              </a:tr>
              <a:tr h="303355">
                <a:tc>
                  <a:txBody>
                    <a:bodyPr/>
                    <a:lstStyle/>
                    <a:p>
                      <a:pPr marL="85725" indent="0">
                        <a:buNone/>
                      </a:pPr>
                      <a:r>
                        <a:rPr lang="en-US" sz="1200" noProof="0" dirty="0">
                          <a:effectLst/>
                        </a:rPr>
                        <a:t>Grade ≥3</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184 (69.2)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156 (58.9)</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157540936"/>
                  </a:ext>
                </a:extLst>
              </a:tr>
              <a:tr h="303355">
                <a:tc>
                  <a:txBody>
                    <a:bodyPr/>
                    <a:lstStyle/>
                    <a:p>
                      <a:pPr marL="85725" indent="0">
                        <a:buNone/>
                      </a:pPr>
                      <a:r>
                        <a:rPr lang="en-US" sz="1200" noProof="0" dirty="0">
                          <a:effectLst/>
                        </a:rPr>
                        <a:t>Serious</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110 (41.4)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91 (34.3)</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052473840"/>
                  </a:ext>
                </a:extLst>
              </a:tr>
              <a:tr h="0">
                <a:tc>
                  <a:txBody>
                    <a:bodyPr/>
                    <a:lstStyle/>
                    <a:p>
                      <a:pPr marL="85725" indent="0">
                        <a:buNone/>
                      </a:pPr>
                      <a:r>
                        <a:rPr lang="en-US" sz="1200" noProof="0" dirty="0">
                          <a:effectLst/>
                        </a:rPr>
                        <a:t>Led to treatment discontinuation</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14 (5.3)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12 (4.5)</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830766545"/>
                  </a:ext>
                </a:extLst>
              </a:tr>
              <a:tr h="303355">
                <a:tc>
                  <a:txBody>
                    <a:bodyPr/>
                    <a:lstStyle/>
                    <a:p>
                      <a:pPr marL="85725" indent="0">
                        <a:buNone/>
                      </a:pPr>
                      <a:r>
                        <a:rPr lang="en-US" sz="1200" noProof="0" dirty="0">
                          <a:effectLst/>
                        </a:rPr>
                        <a:t>Led to death</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10 (3.8)</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11 (4.2)</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5820106"/>
                  </a:ext>
                </a:extLst>
              </a:tr>
              <a:tr h="303355">
                <a:tc>
                  <a:txBody>
                    <a:bodyPr/>
                    <a:lstStyle/>
                    <a:p>
                      <a:pPr>
                        <a:buNone/>
                      </a:pPr>
                      <a:r>
                        <a:rPr lang="en-US" sz="1200" b="0" noProof="0" dirty="0">
                          <a:effectLst/>
                        </a:rPr>
                        <a:t>Grade ≥3 </a:t>
                      </a:r>
                      <a:r>
                        <a:rPr lang="en-US" sz="1200" b="0" noProof="0" dirty="0" err="1">
                          <a:effectLst/>
                        </a:rPr>
                        <a:t>irAE</a:t>
                      </a:r>
                      <a:endParaRPr lang="en-US" sz="1200" b="0" noProof="0" dirty="0">
                        <a:effectLst/>
                      </a:endParaRPr>
                    </a:p>
                  </a:txBody>
                  <a:tcPr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34 (14)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36 (14)</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685809704"/>
                  </a:ext>
                </a:extLst>
              </a:tr>
            </a:tbl>
          </a:graphicData>
        </a:graphic>
      </p:graphicFrame>
      <p:graphicFrame>
        <p:nvGraphicFramePr>
          <p:cNvPr id="10" name="Table 9">
            <a:extLst>
              <a:ext uri="{FF2B5EF4-FFF2-40B4-BE49-F238E27FC236}">
                <a16:creationId xmlns:a16="http://schemas.microsoft.com/office/drawing/2014/main" id="{8CE67B16-B89A-DCC7-CAB8-B98F4744CBEB}"/>
              </a:ext>
            </a:extLst>
          </p:cNvPr>
          <p:cNvGraphicFramePr>
            <a:graphicFrameLocks noGrp="1"/>
          </p:cNvGraphicFramePr>
          <p:nvPr>
            <p:extLst>
              <p:ext uri="{D42A27DB-BD31-4B8C-83A1-F6EECF244321}">
                <p14:modId xmlns:p14="http://schemas.microsoft.com/office/powerpoint/2010/main" val="1829929677"/>
              </p:ext>
            </p:extLst>
          </p:nvPr>
        </p:nvGraphicFramePr>
        <p:xfrm>
          <a:off x="5521080" y="1614803"/>
          <a:ext cx="6221454" cy="3665520"/>
        </p:xfrm>
        <a:graphic>
          <a:graphicData uri="http://schemas.openxmlformats.org/drawingml/2006/table">
            <a:tbl>
              <a:tblPr/>
              <a:tblGrid>
                <a:gridCol w="2354430">
                  <a:extLst>
                    <a:ext uri="{9D8B030D-6E8A-4147-A177-3AD203B41FA5}">
                      <a16:colId xmlns:a16="http://schemas.microsoft.com/office/drawing/2014/main" val="2182613622"/>
                    </a:ext>
                  </a:extLst>
                </a:gridCol>
                <a:gridCol w="966756">
                  <a:extLst>
                    <a:ext uri="{9D8B030D-6E8A-4147-A177-3AD203B41FA5}">
                      <a16:colId xmlns:a16="http://schemas.microsoft.com/office/drawing/2014/main" val="1212119931"/>
                    </a:ext>
                  </a:extLst>
                </a:gridCol>
                <a:gridCol w="966756">
                  <a:extLst>
                    <a:ext uri="{9D8B030D-6E8A-4147-A177-3AD203B41FA5}">
                      <a16:colId xmlns:a16="http://schemas.microsoft.com/office/drawing/2014/main" val="819901924"/>
                    </a:ext>
                  </a:extLst>
                </a:gridCol>
                <a:gridCol w="966756">
                  <a:extLst>
                    <a:ext uri="{9D8B030D-6E8A-4147-A177-3AD203B41FA5}">
                      <a16:colId xmlns:a16="http://schemas.microsoft.com/office/drawing/2014/main" val="267597475"/>
                    </a:ext>
                  </a:extLst>
                </a:gridCol>
                <a:gridCol w="966756">
                  <a:extLst>
                    <a:ext uri="{9D8B030D-6E8A-4147-A177-3AD203B41FA5}">
                      <a16:colId xmlns:a16="http://schemas.microsoft.com/office/drawing/2014/main" val="500961716"/>
                    </a:ext>
                  </a:extLst>
                </a:gridCol>
              </a:tblGrid>
              <a:tr h="0">
                <a:tc rowSpan="2">
                  <a:txBody>
                    <a:bodyPr/>
                    <a:lstStyle/>
                    <a:p>
                      <a:r>
                        <a:rPr lang="en-US" sz="1100" b="1" noProof="0" dirty="0">
                          <a:solidFill>
                            <a:schemeClr val="tx2"/>
                          </a:solidFill>
                        </a:rPr>
                        <a:t>TRAEs occurring in ≥15% of patient, %</a:t>
                      </a:r>
                    </a:p>
                  </a:txBody>
                  <a:tcPr marL="54376" marR="54376" marT="18000" marB="18000"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gridSpan="2">
                  <a:txBody>
                    <a:bodyPr/>
                    <a:lstStyle/>
                    <a:p>
                      <a:pPr algn="ctr"/>
                      <a:r>
                        <a:rPr lang="en-US" sz="1100" b="1" noProof="0" dirty="0">
                          <a:solidFill>
                            <a:schemeClr val="tx2"/>
                          </a:solidFill>
                        </a:rPr>
                        <a:t>Ivonescimab + chemo </a:t>
                      </a:r>
                    </a:p>
                  </a:txBody>
                  <a:tcPr marL="54376" marR="54376" marT="18000" marB="1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endParaRPr lang="en-US" sz="1100" dirty="0"/>
                    </a:p>
                  </a:txBody>
                  <a:tcPr marL="54376" marR="54376" marT="27188" marB="27188">
                    <a:lnB w="6350" cap="flat" cmpd="sng" algn="ctr">
                      <a:solidFill>
                        <a:srgbClr val="E6E6E6"/>
                      </a:solidFill>
                      <a:prstDash val="solid"/>
                      <a:round/>
                      <a:headEnd type="none" w="med" len="med"/>
                      <a:tailEnd type="none" w="med" len="med"/>
                    </a:lnB>
                  </a:tcPr>
                </a:tc>
                <a:tc gridSpan="2">
                  <a:txBody>
                    <a:bodyPr/>
                    <a:lstStyle/>
                    <a:p>
                      <a:pPr algn="ctr"/>
                      <a:r>
                        <a:rPr lang="en-US" sz="1100" b="1" noProof="0" dirty="0">
                          <a:solidFill>
                            <a:schemeClr val="tx2"/>
                          </a:solidFill>
                          <a:effectLst/>
                        </a:rPr>
                        <a:t>Tislelizumab + chemo </a:t>
                      </a:r>
                      <a:endParaRPr lang="en-US" sz="1100" b="1" noProof="0" dirty="0">
                        <a:solidFill>
                          <a:schemeClr val="tx2"/>
                        </a:solidFill>
                      </a:endParaRPr>
                    </a:p>
                  </a:txBody>
                  <a:tcPr marL="54376" marR="54376" marT="18000" marB="18000">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endParaRPr lang="en-US" sz="1100" dirty="0"/>
                    </a:p>
                  </a:txBody>
                  <a:tcPr marL="54376" marR="54376" marT="27188" marB="27188">
                    <a:lnB w="6350" cap="flat" cmpd="sng" algn="ctr">
                      <a:solidFill>
                        <a:srgbClr val="E6E6E6"/>
                      </a:solidFill>
                      <a:prstDash val="solid"/>
                      <a:round/>
                      <a:headEnd type="none" w="med" len="med"/>
                      <a:tailEnd type="none" w="med" len="med"/>
                    </a:lnB>
                  </a:tcPr>
                </a:tc>
                <a:extLst>
                  <a:ext uri="{0D108BD9-81ED-4DB2-BD59-A6C34878D82A}">
                    <a16:rowId xmlns:a16="http://schemas.microsoft.com/office/drawing/2014/main" val="2718114345"/>
                  </a:ext>
                </a:extLst>
              </a:tr>
              <a:tr h="0">
                <a:tc vMerge="1">
                  <a:txBody>
                    <a:bodyPr/>
                    <a:lstStyle/>
                    <a:p>
                      <a:pPr>
                        <a:buNone/>
                      </a:pPr>
                      <a:endParaRPr lang="it-IT" sz="1100" b="1" dirty="0">
                        <a:solidFill>
                          <a:schemeClr val="tx2"/>
                        </a:solidFill>
                        <a:effectLst/>
                      </a:endParaRPr>
                    </a:p>
                  </a:txBody>
                  <a:tcPr marL="54376" marR="54376" marT="27188" marB="271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100" b="1" noProof="0" dirty="0">
                          <a:solidFill>
                            <a:schemeClr val="tx2"/>
                          </a:solidFill>
                          <a:effectLst/>
                        </a:rPr>
                        <a:t>All grade</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100" b="1" noProof="0" dirty="0">
                          <a:solidFill>
                            <a:schemeClr val="tx2"/>
                          </a:solidFill>
                          <a:effectLst/>
                        </a:rPr>
                        <a:t>Grade ≥3</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100" b="1" noProof="0" dirty="0">
                          <a:solidFill>
                            <a:schemeClr val="tx2"/>
                          </a:solidFill>
                          <a:effectLst/>
                        </a:rPr>
                        <a:t>All grade</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100" b="1" noProof="0" dirty="0">
                          <a:solidFill>
                            <a:schemeClr val="tx2"/>
                          </a:solidFill>
                          <a:effectLst/>
                        </a:rPr>
                        <a:t>Grade ≥3</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462779145"/>
                  </a:ext>
                </a:extLst>
              </a:tr>
              <a:tr h="0">
                <a:tc>
                  <a:txBody>
                    <a:bodyPr/>
                    <a:lstStyle/>
                    <a:p>
                      <a:pPr>
                        <a:buNone/>
                      </a:pPr>
                      <a:r>
                        <a:rPr lang="en-US" sz="1100" noProof="0" dirty="0">
                          <a:effectLst/>
                        </a:rPr>
                        <a:t>Alopecia</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66.2</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61.5</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320254075"/>
                  </a:ext>
                </a:extLst>
              </a:tr>
              <a:tr h="0">
                <a:tc>
                  <a:txBody>
                    <a:bodyPr/>
                    <a:lstStyle/>
                    <a:p>
                      <a:pPr>
                        <a:buNone/>
                      </a:pPr>
                      <a:r>
                        <a:rPr lang="en-US" sz="1100" noProof="0" dirty="0">
                          <a:effectLst/>
                        </a:rPr>
                        <a:t>Anemia</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57.1</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7.1</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60.8</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4.9</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08169586"/>
                  </a:ext>
                </a:extLst>
              </a:tr>
              <a:tr h="0">
                <a:tc>
                  <a:txBody>
                    <a:bodyPr/>
                    <a:lstStyle/>
                    <a:p>
                      <a:pPr>
                        <a:buNone/>
                      </a:pPr>
                      <a:r>
                        <a:rPr lang="en-US" sz="1100" noProof="0" dirty="0">
                          <a:effectLst/>
                        </a:rPr>
                        <a:t>Neutrophil count decreased</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47.0</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32.3</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44.5</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26.0</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203884936"/>
                  </a:ext>
                </a:extLst>
              </a:tr>
              <a:tr h="0">
                <a:tc>
                  <a:txBody>
                    <a:bodyPr/>
                    <a:lstStyle/>
                    <a:p>
                      <a:pPr>
                        <a:buNone/>
                      </a:pPr>
                      <a:r>
                        <a:rPr lang="en-US" sz="1100" noProof="0" dirty="0">
                          <a:effectLst/>
                        </a:rPr>
                        <a:t>White blood cell count decreased</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38.0</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10.9</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37.0</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9.4</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498487312"/>
                  </a:ext>
                </a:extLst>
              </a:tr>
              <a:tr h="0">
                <a:tc>
                  <a:txBody>
                    <a:bodyPr/>
                    <a:lstStyle/>
                    <a:p>
                      <a:pPr>
                        <a:buNone/>
                      </a:pPr>
                      <a:r>
                        <a:rPr lang="en-US" sz="1100" noProof="0" dirty="0">
                          <a:effectLst/>
                        </a:rPr>
                        <a:t>Proteinuria</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34.2</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4.5</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18.7</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76348131"/>
                  </a:ext>
                </a:extLst>
              </a:tr>
              <a:tr h="0">
                <a:tc>
                  <a:txBody>
                    <a:bodyPr/>
                    <a:lstStyle/>
                    <a:p>
                      <a:pPr>
                        <a:buNone/>
                      </a:pPr>
                      <a:r>
                        <a:rPr lang="en-US" sz="1100" noProof="0" dirty="0">
                          <a:effectLst/>
                        </a:rPr>
                        <a:t>Platelet count decreased</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32.3</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3.0</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28.3</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3.0</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520053287"/>
                  </a:ext>
                </a:extLst>
              </a:tr>
              <a:tr h="0">
                <a:tc>
                  <a:txBody>
                    <a:bodyPr/>
                    <a:lstStyle/>
                    <a:p>
                      <a:pPr>
                        <a:buNone/>
                      </a:pPr>
                      <a:r>
                        <a:rPr lang="en-US" sz="1100" noProof="0" dirty="0">
                          <a:effectLst/>
                        </a:rPr>
                        <a:t>Hypoesthesia</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28.2</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26.0</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923240025"/>
                  </a:ext>
                </a:extLst>
              </a:tr>
              <a:tr h="0">
                <a:tc>
                  <a:txBody>
                    <a:bodyPr/>
                    <a:lstStyle/>
                    <a:p>
                      <a:pPr>
                        <a:buNone/>
                      </a:pPr>
                      <a:r>
                        <a:rPr lang="en-US" sz="1100" noProof="0" dirty="0">
                          <a:effectLst/>
                        </a:rPr>
                        <a:t>Appetite decreased</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25.6</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2.3</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25.7</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0.8</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71841127"/>
                  </a:ext>
                </a:extLst>
              </a:tr>
              <a:tr h="0">
                <a:tc>
                  <a:txBody>
                    <a:bodyPr/>
                    <a:lstStyle/>
                    <a:p>
                      <a:pPr>
                        <a:buNone/>
                      </a:pPr>
                      <a:r>
                        <a:rPr lang="en-US" sz="1100" noProof="0" dirty="0">
                          <a:effectLst/>
                        </a:rPr>
                        <a:t>ALT increased</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22.6</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0.8</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23.0</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0.4</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385554544"/>
                  </a:ext>
                </a:extLst>
              </a:tr>
              <a:tr h="0">
                <a:tc>
                  <a:txBody>
                    <a:bodyPr/>
                    <a:lstStyle/>
                    <a:p>
                      <a:pPr>
                        <a:buNone/>
                      </a:pPr>
                      <a:r>
                        <a:rPr lang="en-US" sz="1100" noProof="0" dirty="0">
                          <a:effectLst/>
                        </a:rPr>
                        <a:t>AST increased</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21.1</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1.1</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19.6</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1.9</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197874170"/>
                  </a:ext>
                </a:extLst>
              </a:tr>
              <a:tr h="0">
                <a:tc>
                  <a:txBody>
                    <a:bodyPr/>
                    <a:lstStyle/>
                    <a:p>
                      <a:pPr>
                        <a:buNone/>
                      </a:pPr>
                      <a:r>
                        <a:rPr lang="en-US" sz="1100" noProof="0" dirty="0">
                          <a:effectLst/>
                        </a:rPr>
                        <a:t>Pain in extremity</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19.9</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1.1</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14.0</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0.4</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28413507"/>
                  </a:ext>
                </a:extLst>
              </a:tr>
              <a:tr h="0">
                <a:tc>
                  <a:txBody>
                    <a:bodyPr/>
                    <a:lstStyle/>
                    <a:p>
                      <a:pPr>
                        <a:buNone/>
                      </a:pPr>
                      <a:r>
                        <a:rPr lang="en-US" sz="1100" noProof="0" dirty="0">
                          <a:effectLst/>
                        </a:rPr>
                        <a:t>Hypertriglyceridemia</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19.5</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1.9</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14.7</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2.3</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860414257"/>
                  </a:ext>
                </a:extLst>
              </a:tr>
              <a:tr h="0">
                <a:tc>
                  <a:txBody>
                    <a:bodyPr/>
                    <a:lstStyle/>
                    <a:p>
                      <a:pPr>
                        <a:buNone/>
                      </a:pPr>
                      <a:r>
                        <a:rPr lang="en-US" sz="1100" noProof="0" dirty="0">
                          <a:effectLst/>
                        </a:rPr>
                        <a:t>Hypoalbuminemia</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19.5</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11.7</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594238670"/>
                  </a:ext>
                </a:extLst>
              </a:tr>
              <a:tr h="0">
                <a:tc>
                  <a:txBody>
                    <a:bodyPr/>
                    <a:lstStyle/>
                    <a:p>
                      <a:pPr>
                        <a:buNone/>
                      </a:pPr>
                      <a:r>
                        <a:rPr lang="en-US" sz="1100" noProof="0" dirty="0">
                          <a:effectLst/>
                        </a:rPr>
                        <a:t>Hypothyroidism</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18.8</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0.4</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14.3</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800543713"/>
                  </a:ext>
                </a:extLst>
              </a:tr>
              <a:tr h="0">
                <a:tc>
                  <a:txBody>
                    <a:bodyPr/>
                    <a:lstStyle/>
                    <a:p>
                      <a:pPr>
                        <a:buNone/>
                      </a:pPr>
                      <a:r>
                        <a:rPr lang="en-US" sz="1100" noProof="0" dirty="0">
                          <a:effectLst/>
                        </a:rPr>
                        <a:t>Hyperuricemia</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16.9</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0.4</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18.7</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258510543"/>
                  </a:ext>
                </a:extLst>
              </a:tr>
              <a:tr h="0">
                <a:tc>
                  <a:txBody>
                    <a:bodyPr/>
                    <a:lstStyle/>
                    <a:p>
                      <a:pPr>
                        <a:buNone/>
                      </a:pPr>
                      <a:r>
                        <a:rPr lang="en-US" sz="1100" noProof="0" dirty="0">
                          <a:effectLst/>
                        </a:rPr>
                        <a:t>Nausea</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16.2</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0.8</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20.0</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946782452"/>
                  </a:ext>
                </a:extLst>
              </a:tr>
            </a:tbl>
          </a:graphicData>
        </a:graphic>
      </p:graphicFrame>
    </p:spTree>
    <p:extLst>
      <p:ext uri="{BB962C8B-B14F-4D97-AF65-F5344CB8AC3E}">
        <p14:creationId xmlns:p14="http://schemas.microsoft.com/office/powerpoint/2010/main" val="20818453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333C9B-ED58-32FB-D301-96F20559F60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8F9753CB-BEC5-875E-1B69-839E7FBF770A}"/>
              </a:ext>
            </a:extLst>
          </p:cNvPr>
          <p:cNvSpPr>
            <a:spLocks noGrp="1"/>
          </p:cNvSpPr>
          <p:nvPr>
            <p:ph type="title"/>
          </p:nvPr>
        </p:nvSpPr>
        <p:spPr>
          <a:xfrm>
            <a:off x="304800" y="107950"/>
            <a:ext cx="11033760" cy="939800"/>
          </a:xfrm>
        </p:spPr>
        <p:txBody>
          <a:bodyPr/>
          <a:lstStyle/>
          <a:p>
            <a:r>
              <a:rPr lang="en-US" noProof="0" dirty="0">
                <a:latin typeface="+mn-lt"/>
              </a:rPr>
              <a:t>8513: Phase 2 data from ROSETTA Lung-02, a global randomized phase 2/3 trial of pumitamig (PD-L1 × VEGF-A </a:t>
            </a:r>
            <a:r>
              <a:rPr lang="en-US" noProof="0" dirty="0" err="1">
                <a:latin typeface="+mn-lt"/>
              </a:rPr>
              <a:t>bsAb</a:t>
            </a:r>
            <a:r>
              <a:rPr lang="en-US" noProof="0" dirty="0">
                <a:latin typeface="+mn-lt"/>
              </a:rPr>
              <a:t>) + chemotherapy in 1L NSCLC – Peters S, et al</a:t>
            </a:r>
          </a:p>
        </p:txBody>
      </p:sp>
      <p:sp>
        <p:nvSpPr>
          <p:cNvPr id="11" name="Content Placeholder 7">
            <a:extLst>
              <a:ext uri="{FF2B5EF4-FFF2-40B4-BE49-F238E27FC236}">
                <a16:creationId xmlns:a16="http://schemas.microsoft.com/office/drawing/2014/main" id="{D855371B-0065-7629-B676-1CBC6521A605}"/>
              </a:ext>
            </a:extLst>
          </p:cNvPr>
          <p:cNvSpPr>
            <a:spLocks noGrp="1"/>
          </p:cNvSpPr>
          <p:nvPr>
            <p:ph idx="1"/>
          </p:nvPr>
        </p:nvSpPr>
        <p:spPr>
          <a:xfrm>
            <a:off x="304799" y="1246909"/>
            <a:ext cx="11504763" cy="5055650"/>
          </a:xfrm>
        </p:spPr>
        <p:txBody>
          <a:bodyPr/>
          <a:lstStyle/>
          <a:p>
            <a:r>
              <a:rPr lang="en-US" b="1" noProof="0" dirty="0"/>
              <a:t>Study objective</a:t>
            </a:r>
          </a:p>
          <a:p>
            <a:pPr lvl="1"/>
            <a:r>
              <a:rPr lang="en-US" noProof="0" dirty="0"/>
              <a:t>To evaluate the efficacy and safety of 1L pumitamig (a bispecific PD-L1/VEGF-A antibody) + chemotherapy in patients with NSCLC</a:t>
            </a:r>
          </a:p>
        </p:txBody>
      </p:sp>
      <p:sp>
        <p:nvSpPr>
          <p:cNvPr id="12" name="Text Placeholder 4">
            <a:extLst>
              <a:ext uri="{FF2B5EF4-FFF2-40B4-BE49-F238E27FC236}">
                <a16:creationId xmlns:a16="http://schemas.microsoft.com/office/drawing/2014/main" id="{2EFD1DD7-15B0-AAD2-0F59-D7A0B3DE9358}"/>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hangingPunct="1"/>
            <a:r>
              <a:rPr lang="en-US" noProof="0" dirty="0"/>
              <a:t>Peters S, et al. J Clin Oncol 2026;44(suppl):</a:t>
            </a:r>
            <a:r>
              <a:rPr lang="en-US" noProof="0" dirty="0" err="1"/>
              <a:t>Abstr</a:t>
            </a:r>
            <a:r>
              <a:rPr lang="en-US" noProof="0" dirty="0"/>
              <a:t> 8513</a:t>
            </a:r>
          </a:p>
        </p:txBody>
      </p:sp>
      <p:sp>
        <p:nvSpPr>
          <p:cNvPr id="13" name="Text Placeholder 14">
            <a:extLst>
              <a:ext uri="{FF2B5EF4-FFF2-40B4-BE49-F238E27FC236}">
                <a16:creationId xmlns:a16="http://schemas.microsoft.com/office/drawing/2014/main" id="{1440F1C4-B5F4-822D-87DB-3BC6F1E29402}"/>
              </a:ext>
            </a:extLst>
          </p:cNvPr>
          <p:cNvSpPr>
            <a:spLocks noGrp="1"/>
          </p:cNvSpPr>
          <p:nvPr>
            <p:ph type="body" sz="quarter" idx="10"/>
          </p:nvPr>
        </p:nvSpPr>
        <p:spPr>
          <a:xfrm>
            <a:off x="304799" y="6233974"/>
            <a:ext cx="7027654" cy="487363"/>
          </a:xfrm>
        </p:spPr>
        <p:txBody>
          <a:bodyPr/>
          <a:lstStyle/>
          <a:p>
            <a:r>
              <a:rPr lang="en-US" noProof="0" dirty="0"/>
              <a:t>Median follow-up (range): 9.0 months (0–12.8). </a:t>
            </a:r>
          </a:p>
        </p:txBody>
      </p:sp>
      <p:sp>
        <p:nvSpPr>
          <p:cNvPr id="2" name="TextBox 1">
            <a:extLst>
              <a:ext uri="{FF2B5EF4-FFF2-40B4-BE49-F238E27FC236}">
                <a16:creationId xmlns:a16="http://schemas.microsoft.com/office/drawing/2014/main" id="{E5F87946-EBC9-B145-B509-9F8AA16E09B1}"/>
              </a:ext>
            </a:extLst>
          </p:cNvPr>
          <p:cNvSpPr txBox="1">
            <a:spLocks noChangeArrowheads="1"/>
          </p:cNvSpPr>
          <p:nvPr/>
        </p:nvSpPr>
        <p:spPr bwMode="auto">
          <a:xfrm>
            <a:off x="2026401" y="570003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ea typeface="+mn-ea"/>
                <a:cs typeface="Arial"/>
                <a:sym typeface="Helvetica"/>
              </a:rPr>
              <a:t>Primary endpoints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US" sz="1600" kern="1200" noProof="0" dirty="0">
                <a:solidFill>
                  <a:srgbClr val="363636"/>
                </a:solidFill>
                <a:cs typeface="Arial"/>
              </a:rPr>
              <a:t>ORR, tumor size, safety</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3" name="Content Placeholder 26">
            <a:extLst>
              <a:ext uri="{FF2B5EF4-FFF2-40B4-BE49-F238E27FC236}">
                <a16:creationId xmlns:a16="http://schemas.microsoft.com/office/drawing/2014/main" id="{690274B5-7CA8-4213-8A99-D3BF651EAABD}"/>
              </a:ext>
            </a:extLst>
          </p:cNvPr>
          <p:cNvSpPr txBox="1">
            <a:spLocks/>
          </p:cNvSpPr>
          <p:nvPr/>
        </p:nvSpPr>
        <p:spPr>
          <a:xfrm>
            <a:off x="6269105" y="5700030"/>
            <a:ext cx="4808403" cy="709613"/>
          </a:xfrm>
          <a:prstGeom prst="rect">
            <a:avLst/>
          </a:prstGeom>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ea typeface="+mn-ea"/>
                <a:cs typeface="Arial"/>
                <a:sym typeface="Helvetica"/>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en-US" sz="1600" kern="1200" noProof="0" dirty="0" err="1">
                <a:solidFill>
                  <a:srgbClr val="363636"/>
                </a:solidFill>
                <a:cs typeface="Arial"/>
              </a:rPr>
              <a:t>DoR</a:t>
            </a:r>
            <a:r>
              <a:rPr lang="en-US" sz="1600" kern="1200" noProof="0" dirty="0">
                <a:solidFill>
                  <a:srgbClr val="363636"/>
                </a:solidFill>
                <a:cs typeface="Arial"/>
              </a:rPr>
              <a:t>, DCR</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4" name="Oval 3">
            <a:extLst>
              <a:ext uri="{FF2B5EF4-FFF2-40B4-BE49-F238E27FC236}">
                <a16:creationId xmlns:a16="http://schemas.microsoft.com/office/drawing/2014/main" id="{4A7F67BF-8769-BA44-4F3B-B64C97B27A85}"/>
              </a:ext>
            </a:extLst>
          </p:cNvPr>
          <p:cNvSpPr>
            <a:spLocks noChangeArrowheads="1"/>
          </p:cNvSpPr>
          <p:nvPr/>
        </p:nvSpPr>
        <p:spPr bwMode="auto">
          <a:xfrm>
            <a:off x="3859155" y="3658905"/>
            <a:ext cx="583595" cy="584200"/>
          </a:xfrm>
          <a:prstGeom prst="ellipse">
            <a:avLst/>
          </a:prstGeom>
          <a:noFill/>
          <a:ln w="38100">
            <a:solidFill>
              <a:schemeClr val="bg1"/>
            </a:solidFill>
            <a:round/>
            <a:headEnd/>
            <a:tailEnd/>
          </a:ln>
        </p:spPr>
        <p:txBody>
          <a:bodyPr wrap="none"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2850"/>
                </a:solidFill>
                <a:effectLst/>
                <a:uLnTx/>
                <a:uFillTx/>
                <a:ea typeface="SimSun" pitchFamily="2" charset="-122"/>
                <a:cs typeface="+mn-cs"/>
                <a:sym typeface="Helvetica"/>
              </a:rPr>
              <a:t>1:1</a:t>
            </a:r>
          </a:p>
        </p:txBody>
      </p:sp>
      <p:cxnSp>
        <p:nvCxnSpPr>
          <p:cNvPr id="5" name="AutoShape 15">
            <a:extLst>
              <a:ext uri="{FF2B5EF4-FFF2-40B4-BE49-F238E27FC236}">
                <a16:creationId xmlns:a16="http://schemas.microsoft.com/office/drawing/2014/main" id="{59069BD9-CE46-FF37-DA91-1CC59CD2F302}"/>
              </a:ext>
            </a:extLst>
          </p:cNvPr>
          <p:cNvCxnSpPr>
            <a:cxnSpLocks noChangeShapeType="1"/>
            <a:stCxn id="4" idx="0"/>
            <a:endCxn id="14" idx="1"/>
          </p:cNvCxnSpPr>
          <p:nvPr/>
        </p:nvCxnSpPr>
        <p:spPr bwMode="auto">
          <a:xfrm rot="5400000" flipH="1" flipV="1">
            <a:off x="4025592" y="3125634"/>
            <a:ext cx="658632" cy="407911"/>
          </a:xfrm>
          <a:prstGeom prst="bentConnector2">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BC73F181-E7F6-30B4-3C79-E99ACC861F79}"/>
              </a:ext>
            </a:extLst>
          </p:cNvPr>
          <p:cNvCxnSpPr>
            <a:cxnSpLocks noChangeShapeType="1"/>
            <a:stCxn id="4" idx="4"/>
            <a:endCxn id="10" idx="1"/>
          </p:cNvCxnSpPr>
          <p:nvPr/>
        </p:nvCxnSpPr>
        <p:spPr bwMode="auto">
          <a:xfrm rot="16200000" flipH="1">
            <a:off x="4027942" y="4366115"/>
            <a:ext cx="653932" cy="407911"/>
          </a:xfrm>
          <a:prstGeom prst="bentConnector2">
            <a:avLst/>
          </a:prstGeom>
          <a:noFill/>
          <a:ln w="38100">
            <a:solidFill>
              <a:schemeClr val="bg1"/>
            </a:solidFill>
            <a:miter lim="800000"/>
            <a:headEnd/>
            <a:tailEnd type="triangle" w="med" len="med"/>
          </a:ln>
        </p:spPr>
      </p:cxnSp>
      <p:cxnSp>
        <p:nvCxnSpPr>
          <p:cNvPr id="8" name="AutoShape 19">
            <a:extLst>
              <a:ext uri="{FF2B5EF4-FFF2-40B4-BE49-F238E27FC236}">
                <a16:creationId xmlns:a16="http://schemas.microsoft.com/office/drawing/2014/main" id="{6D512C2E-6436-E957-CF52-3C506214244E}"/>
              </a:ext>
            </a:extLst>
          </p:cNvPr>
          <p:cNvCxnSpPr>
            <a:cxnSpLocks noChangeShapeType="1"/>
            <a:stCxn id="9" idx="3"/>
            <a:endCxn id="4" idx="2"/>
          </p:cNvCxnSpPr>
          <p:nvPr/>
        </p:nvCxnSpPr>
        <p:spPr bwMode="auto">
          <a:xfrm>
            <a:off x="3593791" y="3951005"/>
            <a:ext cx="265364" cy="0"/>
          </a:xfrm>
          <a:prstGeom prst="straightConnector1">
            <a:avLst/>
          </a:prstGeom>
          <a:noFill/>
          <a:ln w="38100">
            <a:solidFill>
              <a:schemeClr val="bg1"/>
            </a:solidFill>
            <a:round/>
            <a:headEnd type="none" w="med" len="med"/>
            <a:tailEnd type="none" w="med" len="med"/>
          </a:ln>
        </p:spPr>
      </p:cxnSp>
      <p:sp>
        <p:nvSpPr>
          <p:cNvPr id="9" name="AutoShape 9">
            <a:extLst>
              <a:ext uri="{FF2B5EF4-FFF2-40B4-BE49-F238E27FC236}">
                <a16:creationId xmlns:a16="http://schemas.microsoft.com/office/drawing/2014/main" id="{CF2985E4-1BEE-7A63-8DB3-53982D8E62F0}"/>
              </a:ext>
            </a:extLst>
          </p:cNvPr>
          <p:cNvSpPr>
            <a:spLocks noChangeArrowheads="1"/>
          </p:cNvSpPr>
          <p:nvPr/>
        </p:nvSpPr>
        <p:spPr bwMode="auto">
          <a:xfrm>
            <a:off x="322055" y="2639126"/>
            <a:ext cx="3271736" cy="2623758"/>
          </a:xfrm>
          <a:prstGeom prst="roundRect">
            <a:avLst>
              <a:gd name="adj" fmla="val 8208"/>
            </a:avLst>
          </a:prstGeom>
          <a:solidFill>
            <a:schemeClr val="bg1"/>
          </a:solidFill>
          <a:ln w="9525" algn="ctr">
            <a:noFill/>
            <a:round/>
            <a:headEnd/>
            <a:tailEnd/>
          </a:ln>
        </p:spPr>
        <p:txBody>
          <a:bodyPr wrap="square" lIns="90488" tIns="44450" rIns="90488" bIns="4445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US" sz="1600" b="1" i="0" u="none" strike="noStrike" kern="1200" cap="none" spc="0" normalizeH="0" baseline="0" noProof="0" dirty="0">
                <a:ln>
                  <a:noFill/>
                </a:ln>
                <a:solidFill>
                  <a:srgbClr val="FFFFFF"/>
                </a:solidFill>
                <a:effectLst/>
                <a:uLnTx/>
                <a:uFillTx/>
                <a:ea typeface="SimSun" pitchFamily="2" charset="-122"/>
                <a:sym typeface="Helvetica"/>
              </a:rPr>
              <a:t>Key patient inclusion criteria</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Stage IIIB/</a:t>
            </a:r>
            <a:r>
              <a:rPr lang="en-US" sz="1600" kern="1200" noProof="0" dirty="0">
                <a:solidFill>
                  <a:srgbClr val="FFFFFF"/>
                </a:solidFill>
                <a:ea typeface="SimSun" pitchFamily="2" charset="-122"/>
              </a:rPr>
              <a:t>IIIC or IV</a:t>
            </a: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en-US" sz="1600" kern="1200" noProof="0" dirty="0">
                <a:solidFill>
                  <a:srgbClr val="FFFFFF"/>
                </a:solidFill>
                <a:ea typeface="SimSun" pitchFamily="2" charset="-122"/>
              </a:rPr>
              <a:t>Treatment-naïve</a:t>
            </a:r>
          </a:p>
          <a:p>
            <a:pPr marL="228600" lvl="0" indent="-228600" defTabSz="892175" eaLnBrk="0">
              <a:spcAft>
                <a:spcPct val="30000"/>
              </a:spcAft>
              <a:buFont typeface="Arial" pitchFamily="34" charset="0"/>
              <a:buChar char="•"/>
              <a:defRPr/>
            </a:pP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No </a:t>
            </a:r>
            <a:r>
              <a:rPr lang="en-US" sz="1600" kern="1200" noProof="0" dirty="0">
                <a:solidFill>
                  <a:srgbClr val="FFFFFF"/>
                </a:solidFill>
                <a:ea typeface="SimSun" pitchFamily="2" charset="-122"/>
              </a:rPr>
              <a:t>actionable genomic alterations</a:t>
            </a:r>
          </a:p>
          <a:p>
            <a:pPr marL="228600" lvl="0" indent="-228600" defTabSz="892175" eaLnBrk="0">
              <a:spcAft>
                <a:spcPct val="30000"/>
              </a:spcAft>
              <a:buFont typeface="Arial" pitchFamily="34" charset="0"/>
              <a:buChar char="•"/>
              <a:defRPr/>
            </a:pPr>
            <a:r>
              <a:rPr lang="en-US" sz="1600" kern="1200" noProof="0" dirty="0">
                <a:solidFill>
                  <a:srgbClr val="FFFFFF"/>
                </a:solidFill>
                <a:ea typeface="SimSun" pitchFamily="2" charset="-122"/>
              </a:rPr>
              <a:t>Any PD-L1 TPS</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ECOG PS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(n=44)</a:t>
            </a:r>
          </a:p>
        </p:txBody>
      </p:sp>
      <p:sp>
        <p:nvSpPr>
          <p:cNvPr id="10" name="AutoShape 12">
            <a:extLst>
              <a:ext uri="{FF2B5EF4-FFF2-40B4-BE49-F238E27FC236}">
                <a16:creationId xmlns:a16="http://schemas.microsoft.com/office/drawing/2014/main" id="{A7A10D42-45B7-3A9C-D618-B16FA8505D3D}"/>
              </a:ext>
            </a:extLst>
          </p:cNvPr>
          <p:cNvSpPr>
            <a:spLocks noChangeArrowheads="1"/>
          </p:cNvSpPr>
          <p:nvPr/>
        </p:nvSpPr>
        <p:spPr bwMode="auto">
          <a:xfrm>
            <a:off x="4558864" y="4138635"/>
            <a:ext cx="3535014" cy="1516803"/>
          </a:xfrm>
          <a:prstGeom prst="roundRect">
            <a:avLst>
              <a:gd name="adj" fmla="val 16667"/>
            </a:avLst>
          </a:prstGeom>
          <a:solidFill>
            <a:schemeClr val="accent1"/>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lang="en-US" sz="1600" b="1" u="sng" kern="1200" noProof="0" dirty="0">
                <a:solidFill>
                  <a:srgbClr val="FFFFFF"/>
                </a:solidFill>
                <a:ea typeface="SimSun" pitchFamily="2" charset="-122"/>
              </a:rPr>
              <a:t>Squamous cohort</a:t>
            </a:r>
            <a:br>
              <a:rPr lang="en-US" sz="1600" b="1" kern="1200" noProof="0" dirty="0">
                <a:solidFill>
                  <a:srgbClr val="FFFFFF"/>
                </a:solidFill>
                <a:ea typeface="SimSun" pitchFamily="2" charset="-122"/>
              </a:rPr>
            </a:br>
            <a:r>
              <a:rPr lang="en-US" sz="1600" b="1" kern="1200" noProof="0" dirty="0">
                <a:solidFill>
                  <a:srgbClr val="FFFFFF"/>
                </a:solidFill>
                <a:ea typeface="SimSun" pitchFamily="2" charset="-122"/>
              </a:rPr>
              <a:t>Pumitamig </a:t>
            </a:r>
            <a:r>
              <a:rPr lang="en-US" sz="1600" kern="1200" noProof="0" dirty="0">
                <a:solidFill>
                  <a:srgbClr val="FFFFFF"/>
                </a:solidFill>
                <a:ea typeface="SimSun" pitchFamily="2" charset="-122"/>
              </a:rPr>
              <a:t>1400 or 2000 mg + </a:t>
            </a:r>
            <a:r>
              <a:rPr lang="en-US" sz="1600" b="1" kern="1200" noProof="0" dirty="0">
                <a:solidFill>
                  <a:srgbClr val="FFFFFF"/>
                </a:solidFill>
                <a:ea typeface="SimSun" pitchFamily="2" charset="-122"/>
              </a:rPr>
              <a:t>carboplatin </a:t>
            </a:r>
            <a:r>
              <a:rPr lang="en-US" sz="1600" kern="1200" noProof="0" dirty="0">
                <a:solidFill>
                  <a:srgbClr val="FFFFFF"/>
                </a:solidFill>
                <a:ea typeface="SimSun" pitchFamily="2" charset="-122"/>
              </a:rPr>
              <a:t>AUC6</a:t>
            </a:r>
            <a:r>
              <a:rPr lang="en-US" sz="1600" b="1" kern="1200" noProof="0" dirty="0">
                <a:solidFill>
                  <a:srgbClr val="FFFFFF"/>
                </a:solidFill>
                <a:ea typeface="SimSun" pitchFamily="2" charset="-122"/>
              </a:rPr>
              <a:t> </a:t>
            </a:r>
            <a:r>
              <a:rPr lang="en-US" sz="1600" kern="1200" noProof="0" dirty="0">
                <a:solidFill>
                  <a:srgbClr val="FFFFFF"/>
                </a:solidFill>
                <a:ea typeface="SimSun" pitchFamily="2" charset="-122"/>
              </a:rPr>
              <a:t>+ </a:t>
            </a:r>
            <a:br>
              <a:rPr lang="en-US" sz="1600" kern="1200" noProof="0" dirty="0">
                <a:solidFill>
                  <a:srgbClr val="FFFFFF"/>
                </a:solidFill>
                <a:ea typeface="SimSun" pitchFamily="2" charset="-122"/>
              </a:rPr>
            </a:br>
            <a:r>
              <a:rPr lang="en-US" sz="1600" b="1" kern="1200" noProof="0" dirty="0">
                <a:solidFill>
                  <a:srgbClr val="FFFFFF"/>
                </a:solidFill>
                <a:ea typeface="SimSun" pitchFamily="2" charset="-122"/>
              </a:rPr>
              <a:t>paclitaxel </a:t>
            </a:r>
            <a:r>
              <a:rPr lang="en-US" sz="1600" kern="1200" noProof="0" dirty="0">
                <a:solidFill>
                  <a:srgbClr val="FFFFFF"/>
                </a:solidFill>
                <a:ea typeface="SimSun" pitchFamily="2" charset="-122"/>
              </a:rPr>
              <a:t>200 </a:t>
            </a:r>
            <a:r>
              <a:rPr lang="en-US" sz="1600" kern="1200" dirty="0">
                <a:solidFill>
                  <a:srgbClr val="FFFFFF"/>
                </a:solidFill>
                <a:ea typeface="SimSun" pitchFamily="2" charset="-122"/>
              </a:rPr>
              <a:t>mg/m</a:t>
            </a:r>
            <a:r>
              <a:rPr lang="en-US" sz="1600" kern="1200" baseline="30000" dirty="0">
                <a:solidFill>
                  <a:srgbClr val="FFFFFF"/>
                </a:solidFill>
                <a:ea typeface="SimSun" pitchFamily="2" charset="-122"/>
              </a:rPr>
              <a:t>2</a:t>
            </a:r>
            <a:r>
              <a:rPr lang="en-US" sz="1600" b="1" kern="1200" dirty="0">
                <a:solidFill>
                  <a:srgbClr val="FFFFFF"/>
                </a:solidFill>
                <a:ea typeface="SimSun" pitchFamily="2" charset="-122"/>
              </a:rPr>
              <a:t> </a:t>
            </a:r>
            <a:r>
              <a:rPr lang="en-US" sz="1600" kern="1200" noProof="0" dirty="0">
                <a:solidFill>
                  <a:srgbClr val="FFFFFF"/>
                </a:solidFill>
                <a:ea typeface="SimSun" pitchFamily="2" charset="-122"/>
              </a:rPr>
              <a:t>q3w</a:t>
            </a:r>
            <a:br>
              <a:rPr lang="en-US" sz="1600" kern="1200" noProof="0" dirty="0">
                <a:solidFill>
                  <a:srgbClr val="FFFFFF"/>
                </a:solidFill>
                <a:ea typeface="SimSun" pitchFamily="2" charset="-122"/>
              </a:rPr>
            </a:br>
            <a:r>
              <a:rPr lang="en-US" sz="1600" kern="1200" dirty="0">
                <a:solidFill>
                  <a:srgbClr val="FFFFFF"/>
                </a:solidFill>
                <a:ea typeface="SimSun" pitchFamily="2" charset="-122"/>
              </a:rPr>
              <a:t>(4 cycles)</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rPr>
              <a:t>(n=21)</a:t>
            </a:r>
          </a:p>
        </p:txBody>
      </p:sp>
      <p:sp>
        <p:nvSpPr>
          <p:cNvPr id="14" name="AutoShape 8">
            <a:extLst>
              <a:ext uri="{FF2B5EF4-FFF2-40B4-BE49-F238E27FC236}">
                <a16:creationId xmlns:a16="http://schemas.microsoft.com/office/drawing/2014/main" id="{0C28F81B-81A9-9BE9-587C-67395ED3A63D}"/>
              </a:ext>
            </a:extLst>
          </p:cNvPr>
          <p:cNvSpPr>
            <a:spLocks noChangeArrowheads="1"/>
          </p:cNvSpPr>
          <p:nvPr/>
        </p:nvSpPr>
        <p:spPr bwMode="auto">
          <a:xfrm>
            <a:off x="4558864" y="2241871"/>
            <a:ext cx="3537100" cy="1516804"/>
          </a:xfrm>
          <a:prstGeom prst="roundRect">
            <a:avLst>
              <a:gd name="adj" fmla="val 16667"/>
            </a:avLst>
          </a:prstGeom>
          <a:solidFill>
            <a:schemeClr val="accent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kumimoji="0" lang="en-US" sz="1600" b="1" i="0" u="sng" strike="noStrike" kern="1200" cap="none" spc="0" normalizeH="0" baseline="0" noProof="0" dirty="0">
                <a:ln>
                  <a:noFill/>
                </a:ln>
                <a:solidFill>
                  <a:srgbClr val="FFFFFF"/>
                </a:solidFill>
                <a:effectLst/>
                <a:uLnTx/>
                <a:uFillTx/>
                <a:ea typeface="SimSun" pitchFamily="2" charset="-122"/>
                <a:cs typeface="+mn-cs"/>
                <a:sym typeface="Helvetica"/>
              </a:rPr>
              <a:t>Nonsquamous cohort</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Pumitamig </a:t>
            </a: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1400 or 2000 mg + </a:t>
            </a: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carboplatin </a:t>
            </a: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AUC5 + </a:t>
            </a:r>
            <a:b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pemetrexed</a:t>
            </a: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 </a:t>
            </a:r>
            <a:r>
              <a:rPr lang="en-US" sz="1600" kern="1200" dirty="0">
                <a:solidFill>
                  <a:srgbClr val="FFFFFF"/>
                </a:solidFill>
                <a:ea typeface="SimSun" pitchFamily="2" charset="-122"/>
              </a:rPr>
              <a:t>500 mg/m</a:t>
            </a:r>
            <a:r>
              <a:rPr lang="en-US" sz="1600" kern="1200" baseline="30000" dirty="0">
                <a:solidFill>
                  <a:srgbClr val="FFFFFF"/>
                </a:solidFill>
                <a:ea typeface="SimSun" pitchFamily="2" charset="-122"/>
              </a:rPr>
              <a:t>2</a:t>
            </a:r>
            <a:r>
              <a:rPr lang="en-US" sz="1600" b="1" kern="1200" dirty="0">
                <a:solidFill>
                  <a:srgbClr val="FFFFFF"/>
                </a:solidFill>
                <a:ea typeface="SimSun" pitchFamily="2" charset="-122"/>
              </a:rPr>
              <a:t> </a:t>
            </a: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q3w </a:t>
            </a:r>
            <a:b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(4 cycles)</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rPr>
              <a:t>(n=23)</a:t>
            </a:r>
          </a:p>
        </p:txBody>
      </p:sp>
      <p:sp>
        <p:nvSpPr>
          <p:cNvPr id="21" name="AutoShape 12">
            <a:extLst>
              <a:ext uri="{FF2B5EF4-FFF2-40B4-BE49-F238E27FC236}">
                <a16:creationId xmlns:a16="http://schemas.microsoft.com/office/drawing/2014/main" id="{D2116A86-EEFB-4B5C-414F-4CA3D08053AB}"/>
              </a:ext>
            </a:extLst>
          </p:cNvPr>
          <p:cNvSpPr>
            <a:spLocks noChangeArrowheads="1"/>
          </p:cNvSpPr>
          <p:nvPr/>
        </p:nvSpPr>
        <p:spPr bwMode="auto">
          <a:xfrm>
            <a:off x="8345804" y="4377506"/>
            <a:ext cx="3535014" cy="1039060"/>
          </a:xfrm>
          <a:prstGeom prst="roundRect">
            <a:avLst>
              <a:gd name="adj" fmla="val 16667"/>
            </a:avLst>
          </a:prstGeom>
          <a:solidFill>
            <a:schemeClr val="accent1"/>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en-US" sz="1600" b="1" kern="1200" noProof="0" dirty="0">
                <a:solidFill>
                  <a:srgbClr val="FFFFFF"/>
                </a:solidFill>
                <a:ea typeface="SimSun" pitchFamily="2" charset="-122"/>
              </a:rPr>
              <a:t>Pumitamig </a:t>
            </a:r>
            <a:r>
              <a:rPr lang="en-US" sz="1600" kern="1200" noProof="0" dirty="0">
                <a:solidFill>
                  <a:srgbClr val="FFFFFF"/>
                </a:solidFill>
                <a:ea typeface="SimSun" pitchFamily="2" charset="-122"/>
              </a:rPr>
              <a:t>1400 or 2000 mg</a:t>
            </a:r>
            <a:endPar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23" name="AutoShape 8">
            <a:extLst>
              <a:ext uri="{FF2B5EF4-FFF2-40B4-BE49-F238E27FC236}">
                <a16:creationId xmlns:a16="http://schemas.microsoft.com/office/drawing/2014/main" id="{26F38228-B11B-25A6-AB29-3BE36789B915}"/>
              </a:ext>
            </a:extLst>
          </p:cNvPr>
          <p:cNvSpPr>
            <a:spLocks noChangeArrowheads="1"/>
          </p:cNvSpPr>
          <p:nvPr/>
        </p:nvSpPr>
        <p:spPr bwMode="auto">
          <a:xfrm>
            <a:off x="8344761" y="2480743"/>
            <a:ext cx="3537100" cy="1039061"/>
          </a:xfrm>
          <a:prstGeom prst="roundRect">
            <a:avLst>
              <a:gd name="adj" fmla="val 16667"/>
            </a:avLst>
          </a:prstGeom>
          <a:solidFill>
            <a:schemeClr val="accent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Pumitamig </a:t>
            </a: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1400 or 200 mg + </a:t>
            </a: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pemetrexed</a:t>
            </a: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 500 mg/m</a:t>
            </a:r>
            <a:r>
              <a:rPr kumimoji="0" lang="en-US" sz="1600" i="0" u="none" strike="noStrike" kern="1200" cap="none" spc="0" normalizeH="0" baseline="30000" noProof="0" dirty="0">
                <a:ln>
                  <a:noFill/>
                </a:ln>
                <a:solidFill>
                  <a:srgbClr val="FFFFFF"/>
                </a:solidFill>
                <a:effectLst/>
                <a:uLnTx/>
                <a:uFillTx/>
                <a:ea typeface="SimSun" pitchFamily="2" charset="-122"/>
                <a:cs typeface="+mn-cs"/>
                <a:sym typeface="Helvetica"/>
              </a:rPr>
              <a:t>2</a:t>
            </a: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 </a:t>
            </a: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q3w</a:t>
            </a:r>
            <a:endPar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cxnSp>
        <p:nvCxnSpPr>
          <p:cNvPr id="24" name="AutoShape 19">
            <a:extLst>
              <a:ext uri="{FF2B5EF4-FFF2-40B4-BE49-F238E27FC236}">
                <a16:creationId xmlns:a16="http://schemas.microsoft.com/office/drawing/2014/main" id="{6CD7B245-D75D-DF3A-59A7-39B7EBAC65F4}"/>
              </a:ext>
            </a:extLst>
          </p:cNvPr>
          <p:cNvCxnSpPr>
            <a:cxnSpLocks noChangeShapeType="1"/>
            <a:stCxn id="14" idx="3"/>
            <a:endCxn id="23" idx="1"/>
          </p:cNvCxnSpPr>
          <p:nvPr/>
        </p:nvCxnSpPr>
        <p:spPr bwMode="auto">
          <a:xfrm>
            <a:off x="8095964" y="3000273"/>
            <a:ext cx="248797" cy="1"/>
          </a:xfrm>
          <a:prstGeom prst="straightConnector1">
            <a:avLst/>
          </a:prstGeom>
          <a:noFill/>
          <a:ln w="38100">
            <a:solidFill>
              <a:schemeClr val="bg1"/>
            </a:solidFill>
            <a:round/>
            <a:headEnd type="none" w="med" len="med"/>
            <a:tailEnd type="triangle" w="med" len="med"/>
          </a:ln>
        </p:spPr>
      </p:cxnSp>
      <p:cxnSp>
        <p:nvCxnSpPr>
          <p:cNvPr id="27" name="AutoShape 19">
            <a:extLst>
              <a:ext uri="{FF2B5EF4-FFF2-40B4-BE49-F238E27FC236}">
                <a16:creationId xmlns:a16="http://schemas.microsoft.com/office/drawing/2014/main" id="{C49D45EE-CC8C-A462-7D19-749B86AB4B0A}"/>
              </a:ext>
            </a:extLst>
          </p:cNvPr>
          <p:cNvCxnSpPr>
            <a:cxnSpLocks noChangeShapeType="1"/>
            <a:stCxn id="10" idx="3"/>
            <a:endCxn id="21" idx="1"/>
          </p:cNvCxnSpPr>
          <p:nvPr/>
        </p:nvCxnSpPr>
        <p:spPr bwMode="auto">
          <a:xfrm flipV="1">
            <a:off x="8093878" y="4897036"/>
            <a:ext cx="251926" cy="1"/>
          </a:xfrm>
          <a:prstGeom prst="straightConnector1">
            <a:avLst/>
          </a:prstGeom>
          <a:noFill/>
          <a:ln w="38100">
            <a:solidFill>
              <a:schemeClr val="bg1"/>
            </a:solidFill>
            <a:round/>
            <a:headEnd type="none" w="med" len="med"/>
            <a:tailEnd type="triangle" w="med" len="med"/>
          </a:ln>
        </p:spPr>
      </p:cxnSp>
      <p:sp>
        <p:nvSpPr>
          <p:cNvPr id="32" name="Content Placeholder 26">
            <a:extLst>
              <a:ext uri="{FF2B5EF4-FFF2-40B4-BE49-F238E27FC236}">
                <a16:creationId xmlns:a16="http://schemas.microsoft.com/office/drawing/2014/main" id="{EEBFEFEC-731A-1775-7DD2-565A029745D5}"/>
              </a:ext>
            </a:extLst>
          </p:cNvPr>
          <p:cNvSpPr txBox="1">
            <a:spLocks/>
          </p:cNvSpPr>
          <p:nvPr/>
        </p:nvSpPr>
        <p:spPr>
          <a:xfrm>
            <a:off x="9129900" y="2155515"/>
            <a:ext cx="1966822" cy="229273"/>
          </a:xfrm>
          <a:prstGeom prst="rect">
            <a:avLst/>
          </a:prstGeom>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ea typeface="+mn-ea"/>
                <a:cs typeface="Arial"/>
                <a:sym typeface="Helvetica"/>
              </a:rPr>
              <a:t>Maintenance</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Tree>
    <p:extLst>
      <p:ext uri="{BB962C8B-B14F-4D97-AF65-F5344CB8AC3E}">
        <p14:creationId xmlns:p14="http://schemas.microsoft.com/office/powerpoint/2010/main" val="12812214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D1322F-9AFE-33DB-6012-38647ECDB234}"/>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9F9F86A-7B76-DC1F-0DED-6822E30D6F85}"/>
              </a:ext>
            </a:extLst>
          </p:cNvPr>
          <p:cNvSpPr>
            <a:spLocks noGrp="1"/>
          </p:cNvSpPr>
          <p:nvPr>
            <p:ph type="title"/>
          </p:nvPr>
        </p:nvSpPr>
        <p:spPr>
          <a:xfrm>
            <a:off x="304800" y="107693"/>
            <a:ext cx="11033760" cy="939801"/>
          </a:xfrm>
        </p:spPr>
        <p:txBody>
          <a:bodyPr/>
          <a:lstStyle/>
          <a:p>
            <a:r>
              <a:rPr lang="en-US" noProof="0" dirty="0"/>
              <a:t>8513: Phase 2 data from ROSETTA Lung-02, a global randomized phase 2/3 trial of pumitamig (PD-L1 × VEGF-A </a:t>
            </a:r>
            <a:r>
              <a:rPr lang="en-US" noProof="0" dirty="0" err="1"/>
              <a:t>bsAb</a:t>
            </a:r>
            <a:r>
              <a:rPr lang="en-US" noProof="0" dirty="0"/>
              <a:t>) + chemotherapy in 1L NSCLC – Peters S, et al</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F4871E3F-9240-C5F2-7F61-6F1C4056D257}"/>
              </a:ext>
            </a:extLst>
          </p:cNvPr>
          <p:cNvSpPr>
            <a:spLocks noGrp="1" noRot="1" noMove="1" noResize="1" noEditPoints="1" noAdjustHandles="1" noChangeArrowheads="1" noChangeShapeType="1"/>
          </p:cNvSpPr>
          <p:nvPr>
            <p:ph idx="1"/>
          </p:nvPr>
        </p:nvSpPr>
        <p:spPr>
          <a:xfrm>
            <a:off x="304799" y="1246909"/>
            <a:ext cx="11033761" cy="5055650"/>
          </a:xfrm>
        </p:spPr>
        <p:txBody>
          <a:bodyPr/>
          <a:lstStyle/>
          <a:p>
            <a:r>
              <a:rPr lang="en-US" b="1" noProof="0" dirty="0">
                <a:latin typeface="Arial" panose="020B0604020202020204" pitchFamily="34" charset="0"/>
                <a:cs typeface="Arial" panose="020B0604020202020204" pitchFamily="34" charset="0"/>
              </a:rPr>
              <a:t>Key </a:t>
            </a:r>
            <a:r>
              <a:rPr lang="en-US" b="1" noProof="0" dirty="0">
                <a:solidFill>
                  <a:srgbClr val="000000"/>
                </a:solidFill>
                <a:latin typeface="Arial" panose="020B0604020202020204" pitchFamily="34" charset="0"/>
                <a:cs typeface="Arial" panose="020B0604020202020204" pitchFamily="34" charset="0"/>
              </a:rPr>
              <a:t>resul</a:t>
            </a:r>
            <a:r>
              <a:rPr lang="en-US" b="1" noProof="0" dirty="0">
                <a:solidFill>
                  <a:srgbClr val="363636"/>
                </a:solidFill>
                <a:latin typeface="Arial" panose="020B0604020202020204" pitchFamily="34" charset="0"/>
                <a:cs typeface="Arial" panose="020B0604020202020204" pitchFamily="34" charset="0"/>
              </a:rPr>
              <a:t>t</a:t>
            </a:r>
            <a:r>
              <a:rPr lang="en-US" b="1" noProof="0" dirty="0">
                <a:latin typeface="Arial" panose="020B0604020202020204" pitchFamily="34" charset="0"/>
                <a:cs typeface="Arial" panose="020B0604020202020204" pitchFamily="34" charset="0"/>
              </a:rPr>
              <a:t>s</a:t>
            </a:r>
          </a:p>
        </p:txBody>
      </p:sp>
      <p:sp>
        <p:nvSpPr>
          <p:cNvPr id="30" name="Text Placeholder 4">
            <a:extLst>
              <a:ext uri="{FF2B5EF4-FFF2-40B4-BE49-F238E27FC236}">
                <a16:creationId xmlns:a16="http://schemas.microsoft.com/office/drawing/2014/main" id="{D1451286-8B34-4F5D-9890-B2A4CB14A149}"/>
              </a:ext>
            </a:extLst>
          </p:cNvPr>
          <p:cNvSpPr>
            <a:spLocks noGrp="1"/>
          </p:cNvSpPr>
          <p:nvPr>
            <p:ph type="body" sz="quarter" idx="11"/>
          </p:nvPr>
        </p:nvSpPr>
        <p:spPr>
          <a:xfrm>
            <a:off x="6379633" y="6521312"/>
            <a:ext cx="5507567" cy="200025"/>
          </a:xfrm>
        </p:spPr>
        <p:txBody>
          <a:bodyPr/>
          <a:lstStyle/>
          <a:p>
            <a:pPr hangingPunct="1"/>
            <a:r>
              <a:rPr lang="en-US" noProof="0" dirty="0"/>
              <a:t>Peters S, et al. J Clin Oncol 2026;44(suppl):</a:t>
            </a:r>
            <a:r>
              <a:rPr lang="en-US" noProof="0" dirty="0" err="1"/>
              <a:t>Abstr</a:t>
            </a:r>
            <a:r>
              <a:rPr lang="en-US" noProof="0" dirty="0"/>
              <a:t> 8513</a:t>
            </a:r>
          </a:p>
        </p:txBody>
      </p:sp>
      <p:sp>
        <p:nvSpPr>
          <p:cNvPr id="119" name="TextBox 118">
            <a:extLst>
              <a:ext uri="{FF2B5EF4-FFF2-40B4-BE49-F238E27FC236}">
                <a16:creationId xmlns:a16="http://schemas.microsoft.com/office/drawing/2014/main" id="{DE440C0D-BDF7-8341-D7BA-135D3371DB82}"/>
              </a:ext>
            </a:extLst>
          </p:cNvPr>
          <p:cNvSpPr txBox="1"/>
          <p:nvPr/>
        </p:nvSpPr>
        <p:spPr>
          <a:xfrm>
            <a:off x="8135638" y="1824629"/>
            <a:ext cx="1627632"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chemeClr val="accent2"/>
                </a:solidFill>
                <a:effectLst/>
                <a:uLnTx/>
                <a:uFillTx/>
                <a:latin typeface="Arial" panose="020B0604020202020204"/>
                <a:ea typeface="+mn-ea"/>
                <a:cs typeface="+mn-cs"/>
              </a:rPr>
              <a:t>NSQ NSCLC</a:t>
            </a:r>
          </a:p>
        </p:txBody>
      </p:sp>
      <p:grpSp>
        <p:nvGrpSpPr>
          <p:cNvPr id="9" name="Group 8">
            <a:extLst>
              <a:ext uri="{FF2B5EF4-FFF2-40B4-BE49-F238E27FC236}">
                <a16:creationId xmlns:a16="http://schemas.microsoft.com/office/drawing/2014/main" id="{FF4C1380-8DB8-966E-61BB-876F37924FA6}"/>
              </a:ext>
            </a:extLst>
          </p:cNvPr>
          <p:cNvGrpSpPr/>
          <p:nvPr/>
        </p:nvGrpSpPr>
        <p:grpSpPr>
          <a:xfrm>
            <a:off x="7284499" y="1566329"/>
            <a:ext cx="4115547" cy="2421229"/>
            <a:chOff x="7284499" y="1566329"/>
            <a:chExt cx="4115547" cy="2421229"/>
          </a:xfrm>
        </p:grpSpPr>
        <p:sp>
          <p:nvSpPr>
            <p:cNvPr id="2" name="TextBox 1">
              <a:extLst>
                <a:ext uri="{FF2B5EF4-FFF2-40B4-BE49-F238E27FC236}">
                  <a16:creationId xmlns:a16="http://schemas.microsoft.com/office/drawing/2014/main" id="{7B8C3E89-4960-1EF0-66DE-051E9D8F7E93}"/>
                </a:ext>
              </a:extLst>
            </p:cNvPr>
            <p:cNvSpPr txBox="1"/>
            <p:nvPr/>
          </p:nvSpPr>
          <p:spPr>
            <a:xfrm>
              <a:off x="8443037" y="1566329"/>
              <a:ext cx="2640466" cy="307777"/>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Efficacy by NSCLC histology</a:t>
              </a:r>
            </a:p>
          </p:txBody>
        </p:sp>
        <p:sp>
          <p:nvSpPr>
            <p:cNvPr id="20" name="Rectangle 19">
              <a:extLst>
                <a:ext uri="{FF2B5EF4-FFF2-40B4-BE49-F238E27FC236}">
                  <a16:creationId xmlns:a16="http://schemas.microsoft.com/office/drawing/2014/main" id="{F9543F35-B305-F990-607E-4C36BC73F77B}"/>
                </a:ext>
              </a:extLst>
            </p:cNvPr>
            <p:cNvSpPr/>
            <p:nvPr/>
          </p:nvSpPr>
          <p:spPr>
            <a:xfrm>
              <a:off x="9790654" y="2215371"/>
              <a:ext cx="58013" cy="278759"/>
            </a:xfrm>
            <a:prstGeom prst="rect">
              <a:avLst/>
            </a:prstGeom>
            <a:solidFill>
              <a:schemeClr val="accent1"/>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1" name="Rectangle 20">
              <a:extLst>
                <a:ext uri="{FF2B5EF4-FFF2-40B4-BE49-F238E27FC236}">
                  <a16:creationId xmlns:a16="http://schemas.microsoft.com/office/drawing/2014/main" id="{19C5BB57-A86A-D696-1AB7-567D4E133DBB}"/>
                </a:ext>
              </a:extLst>
            </p:cNvPr>
            <p:cNvSpPr/>
            <p:nvPr/>
          </p:nvSpPr>
          <p:spPr>
            <a:xfrm>
              <a:off x="9869125" y="2215371"/>
              <a:ext cx="58013" cy="374782"/>
            </a:xfrm>
            <a:prstGeom prst="rect">
              <a:avLst/>
            </a:prstGeom>
            <a:solidFill>
              <a:schemeClr val="accent1"/>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3" name="Rectangle 22">
              <a:extLst>
                <a:ext uri="{FF2B5EF4-FFF2-40B4-BE49-F238E27FC236}">
                  <a16:creationId xmlns:a16="http://schemas.microsoft.com/office/drawing/2014/main" id="{57F26561-7A63-A81A-3FBC-D00D018CB616}"/>
                </a:ext>
              </a:extLst>
            </p:cNvPr>
            <p:cNvSpPr/>
            <p:nvPr/>
          </p:nvSpPr>
          <p:spPr>
            <a:xfrm>
              <a:off x="9947597" y="2215371"/>
              <a:ext cx="58013" cy="420589"/>
            </a:xfrm>
            <a:prstGeom prst="rect">
              <a:avLst/>
            </a:prstGeom>
            <a:solidFill>
              <a:schemeClr val="accent1"/>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4" name="Rectangle 23">
              <a:extLst>
                <a:ext uri="{FF2B5EF4-FFF2-40B4-BE49-F238E27FC236}">
                  <a16:creationId xmlns:a16="http://schemas.microsoft.com/office/drawing/2014/main" id="{1EEBF8FB-CD6B-3B56-E9F7-F2E39A1E6780}"/>
                </a:ext>
              </a:extLst>
            </p:cNvPr>
            <p:cNvSpPr/>
            <p:nvPr/>
          </p:nvSpPr>
          <p:spPr>
            <a:xfrm>
              <a:off x="10025915" y="2215371"/>
              <a:ext cx="58013" cy="422304"/>
            </a:xfrm>
            <a:prstGeom prst="rect">
              <a:avLst/>
            </a:prstGeom>
            <a:solidFill>
              <a:schemeClr val="accent1"/>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5" name="Rectangle 24">
              <a:extLst>
                <a:ext uri="{FF2B5EF4-FFF2-40B4-BE49-F238E27FC236}">
                  <a16:creationId xmlns:a16="http://schemas.microsoft.com/office/drawing/2014/main" id="{A85F83F5-4F91-56BE-95AD-D5D3124667AC}"/>
                </a:ext>
              </a:extLst>
            </p:cNvPr>
            <p:cNvSpPr/>
            <p:nvPr/>
          </p:nvSpPr>
          <p:spPr>
            <a:xfrm>
              <a:off x="10104387" y="2215371"/>
              <a:ext cx="58013" cy="477174"/>
            </a:xfrm>
            <a:prstGeom prst="rect">
              <a:avLst/>
            </a:prstGeom>
            <a:solidFill>
              <a:schemeClr val="accent1"/>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 name="Rectangle 25">
              <a:extLst>
                <a:ext uri="{FF2B5EF4-FFF2-40B4-BE49-F238E27FC236}">
                  <a16:creationId xmlns:a16="http://schemas.microsoft.com/office/drawing/2014/main" id="{EE6CDDA3-8140-3F91-F33D-8B097E7C0F74}"/>
                </a:ext>
              </a:extLst>
            </p:cNvPr>
            <p:cNvSpPr/>
            <p:nvPr/>
          </p:nvSpPr>
          <p:spPr>
            <a:xfrm>
              <a:off x="10182858" y="2215371"/>
              <a:ext cx="58013" cy="640192"/>
            </a:xfrm>
            <a:prstGeom prst="rect">
              <a:avLst/>
            </a:prstGeom>
            <a:solidFill>
              <a:schemeClr val="accent1"/>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 name="Rectangle 26">
              <a:extLst>
                <a:ext uri="{FF2B5EF4-FFF2-40B4-BE49-F238E27FC236}">
                  <a16:creationId xmlns:a16="http://schemas.microsoft.com/office/drawing/2014/main" id="{78624492-84C0-8339-C339-500480DD72A3}"/>
                </a:ext>
              </a:extLst>
            </p:cNvPr>
            <p:cNvSpPr/>
            <p:nvPr/>
          </p:nvSpPr>
          <p:spPr>
            <a:xfrm>
              <a:off x="10261177" y="2215371"/>
              <a:ext cx="58013" cy="701921"/>
            </a:xfrm>
            <a:prstGeom prst="rect">
              <a:avLst/>
            </a:prstGeom>
            <a:solidFill>
              <a:schemeClr val="accent1"/>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 name="Rectangle 27">
              <a:extLst>
                <a:ext uri="{FF2B5EF4-FFF2-40B4-BE49-F238E27FC236}">
                  <a16:creationId xmlns:a16="http://schemas.microsoft.com/office/drawing/2014/main" id="{67C1445E-46ED-1B60-F101-6188B6880A4B}"/>
                </a:ext>
              </a:extLst>
            </p:cNvPr>
            <p:cNvSpPr/>
            <p:nvPr/>
          </p:nvSpPr>
          <p:spPr>
            <a:xfrm>
              <a:off x="10339648" y="2215371"/>
              <a:ext cx="58013" cy="701921"/>
            </a:xfrm>
            <a:prstGeom prst="rect">
              <a:avLst/>
            </a:prstGeom>
            <a:solidFill>
              <a:schemeClr val="accent1"/>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 name="Rectangle 30">
              <a:extLst>
                <a:ext uri="{FF2B5EF4-FFF2-40B4-BE49-F238E27FC236}">
                  <a16:creationId xmlns:a16="http://schemas.microsoft.com/office/drawing/2014/main" id="{9E8026B8-97D5-3124-6309-77EA74E33CE9}"/>
                </a:ext>
              </a:extLst>
            </p:cNvPr>
            <p:cNvSpPr/>
            <p:nvPr/>
          </p:nvSpPr>
          <p:spPr>
            <a:xfrm>
              <a:off x="10418119" y="2215371"/>
              <a:ext cx="58013" cy="794392"/>
            </a:xfrm>
            <a:prstGeom prst="rect">
              <a:avLst/>
            </a:prstGeom>
            <a:solidFill>
              <a:schemeClr val="accent1"/>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 name="Rectangle 31">
              <a:extLst>
                <a:ext uri="{FF2B5EF4-FFF2-40B4-BE49-F238E27FC236}">
                  <a16:creationId xmlns:a16="http://schemas.microsoft.com/office/drawing/2014/main" id="{7E1F5403-DB8A-F11A-BE32-DAE99AD02EC4}"/>
                </a:ext>
              </a:extLst>
            </p:cNvPr>
            <p:cNvSpPr/>
            <p:nvPr/>
          </p:nvSpPr>
          <p:spPr>
            <a:xfrm>
              <a:off x="10496438" y="2215371"/>
              <a:ext cx="58013" cy="882086"/>
            </a:xfrm>
            <a:prstGeom prst="rect">
              <a:avLst/>
            </a:prstGeom>
            <a:solidFill>
              <a:schemeClr val="accent1"/>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 name="Rectangle 32">
              <a:extLst>
                <a:ext uri="{FF2B5EF4-FFF2-40B4-BE49-F238E27FC236}">
                  <a16:creationId xmlns:a16="http://schemas.microsoft.com/office/drawing/2014/main" id="{7B4DAF24-17FC-7B76-1A6F-1E293D79FC78}"/>
                </a:ext>
              </a:extLst>
            </p:cNvPr>
            <p:cNvSpPr/>
            <p:nvPr/>
          </p:nvSpPr>
          <p:spPr>
            <a:xfrm>
              <a:off x="10574909" y="2215371"/>
              <a:ext cx="58013" cy="935732"/>
            </a:xfrm>
            <a:prstGeom prst="rect">
              <a:avLst/>
            </a:prstGeom>
            <a:solidFill>
              <a:schemeClr val="accent1"/>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 name="Rectangle 33">
              <a:extLst>
                <a:ext uri="{FF2B5EF4-FFF2-40B4-BE49-F238E27FC236}">
                  <a16:creationId xmlns:a16="http://schemas.microsoft.com/office/drawing/2014/main" id="{FBC2A227-197E-F19E-19BC-840D1F2AE4D7}"/>
                </a:ext>
              </a:extLst>
            </p:cNvPr>
            <p:cNvSpPr/>
            <p:nvPr/>
          </p:nvSpPr>
          <p:spPr>
            <a:xfrm>
              <a:off x="10653381" y="2215371"/>
              <a:ext cx="58013" cy="994643"/>
            </a:xfrm>
            <a:prstGeom prst="rect">
              <a:avLst/>
            </a:prstGeom>
            <a:solidFill>
              <a:schemeClr val="accent1"/>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 name="Rectangle 34">
              <a:extLst>
                <a:ext uri="{FF2B5EF4-FFF2-40B4-BE49-F238E27FC236}">
                  <a16:creationId xmlns:a16="http://schemas.microsoft.com/office/drawing/2014/main" id="{96BE7ABE-006C-9688-7AD1-E0A376DBD02B}"/>
                </a:ext>
              </a:extLst>
            </p:cNvPr>
            <p:cNvSpPr/>
            <p:nvPr/>
          </p:nvSpPr>
          <p:spPr>
            <a:xfrm>
              <a:off x="10731699" y="2215371"/>
              <a:ext cx="58013" cy="1030162"/>
            </a:xfrm>
            <a:prstGeom prst="rect">
              <a:avLst/>
            </a:prstGeom>
            <a:solidFill>
              <a:schemeClr val="accent1"/>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 name="Rectangle 35">
              <a:extLst>
                <a:ext uri="{FF2B5EF4-FFF2-40B4-BE49-F238E27FC236}">
                  <a16:creationId xmlns:a16="http://schemas.microsoft.com/office/drawing/2014/main" id="{A829092A-2AB3-267D-58CB-6A46B4F83E65}"/>
                </a:ext>
              </a:extLst>
            </p:cNvPr>
            <p:cNvSpPr/>
            <p:nvPr/>
          </p:nvSpPr>
          <p:spPr>
            <a:xfrm>
              <a:off x="10810171" y="2215371"/>
              <a:ext cx="58013" cy="1071070"/>
            </a:xfrm>
            <a:prstGeom prst="rect">
              <a:avLst/>
            </a:prstGeom>
            <a:solidFill>
              <a:schemeClr val="accent1"/>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 name="Rectangle 36">
              <a:extLst>
                <a:ext uri="{FF2B5EF4-FFF2-40B4-BE49-F238E27FC236}">
                  <a16:creationId xmlns:a16="http://schemas.microsoft.com/office/drawing/2014/main" id="{5EBB748A-6811-32C9-7BC7-4BC7A24EFF0B}"/>
                </a:ext>
              </a:extLst>
            </p:cNvPr>
            <p:cNvSpPr/>
            <p:nvPr/>
          </p:nvSpPr>
          <p:spPr>
            <a:xfrm>
              <a:off x="10888489" y="2215371"/>
              <a:ext cx="58013" cy="1107323"/>
            </a:xfrm>
            <a:prstGeom prst="rect">
              <a:avLst/>
            </a:prstGeom>
            <a:solidFill>
              <a:schemeClr val="accent1"/>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 name="Rectangle 37">
              <a:extLst>
                <a:ext uri="{FF2B5EF4-FFF2-40B4-BE49-F238E27FC236}">
                  <a16:creationId xmlns:a16="http://schemas.microsoft.com/office/drawing/2014/main" id="{61A819B6-CB79-8064-D3C0-9314912D29EA}"/>
                </a:ext>
              </a:extLst>
            </p:cNvPr>
            <p:cNvSpPr/>
            <p:nvPr/>
          </p:nvSpPr>
          <p:spPr>
            <a:xfrm>
              <a:off x="10966961" y="2215371"/>
              <a:ext cx="58013" cy="1174196"/>
            </a:xfrm>
            <a:prstGeom prst="rect">
              <a:avLst/>
            </a:prstGeom>
            <a:solidFill>
              <a:schemeClr val="accent1"/>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 name="Rectangle 38">
              <a:extLst>
                <a:ext uri="{FF2B5EF4-FFF2-40B4-BE49-F238E27FC236}">
                  <a16:creationId xmlns:a16="http://schemas.microsoft.com/office/drawing/2014/main" id="{9A8A28A3-7BA0-2A81-CD20-BF07A1329DF8}"/>
                </a:ext>
              </a:extLst>
            </p:cNvPr>
            <p:cNvSpPr/>
            <p:nvPr/>
          </p:nvSpPr>
          <p:spPr>
            <a:xfrm>
              <a:off x="11045432" y="2215371"/>
              <a:ext cx="58013" cy="1256134"/>
            </a:xfrm>
            <a:prstGeom prst="rect">
              <a:avLst/>
            </a:prstGeom>
            <a:solidFill>
              <a:schemeClr val="accent1"/>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 name="Rectangle 39">
              <a:extLst>
                <a:ext uri="{FF2B5EF4-FFF2-40B4-BE49-F238E27FC236}">
                  <a16:creationId xmlns:a16="http://schemas.microsoft.com/office/drawing/2014/main" id="{7B908BE8-F216-966F-29CF-A05AFF38EF46}"/>
                </a:ext>
              </a:extLst>
            </p:cNvPr>
            <p:cNvSpPr/>
            <p:nvPr/>
          </p:nvSpPr>
          <p:spPr>
            <a:xfrm>
              <a:off x="11123751" y="2215371"/>
              <a:ext cx="58013" cy="1380449"/>
            </a:xfrm>
            <a:prstGeom prst="rect">
              <a:avLst/>
            </a:prstGeom>
            <a:solidFill>
              <a:schemeClr val="accent1"/>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 name="Rectangle 40">
              <a:extLst>
                <a:ext uri="{FF2B5EF4-FFF2-40B4-BE49-F238E27FC236}">
                  <a16:creationId xmlns:a16="http://schemas.microsoft.com/office/drawing/2014/main" id="{BEF421E2-F0C0-2991-36B3-24530E0B6A0F}"/>
                </a:ext>
              </a:extLst>
            </p:cNvPr>
            <p:cNvSpPr/>
            <p:nvPr/>
          </p:nvSpPr>
          <p:spPr>
            <a:xfrm>
              <a:off x="11202222" y="2215371"/>
              <a:ext cx="58013" cy="1390002"/>
            </a:xfrm>
            <a:prstGeom prst="rect">
              <a:avLst/>
            </a:prstGeom>
            <a:solidFill>
              <a:schemeClr val="accent1"/>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8" name="Group 7">
              <a:extLst>
                <a:ext uri="{FF2B5EF4-FFF2-40B4-BE49-F238E27FC236}">
                  <a16:creationId xmlns:a16="http://schemas.microsoft.com/office/drawing/2014/main" id="{D98097B0-9592-888F-5A04-1745BF468654}"/>
                </a:ext>
              </a:extLst>
            </p:cNvPr>
            <p:cNvGrpSpPr/>
            <p:nvPr/>
          </p:nvGrpSpPr>
          <p:grpSpPr>
            <a:xfrm>
              <a:off x="8222296" y="2215371"/>
              <a:ext cx="1548052" cy="1679051"/>
              <a:chOff x="8222296" y="2215371"/>
              <a:chExt cx="1548052" cy="1679051"/>
            </a:xfrm>
            <a:solidFill>
              <a:schemeClr val="accent2"/>
            </a:solidFill>
          </p:grpSpPr>
          <p:sp>
            <p:nvSpPr>
              <p:cNvPr id="16" name="Rectangle 15">
                <a:extLst>
                  <a:ext uri="{FF2B5EF4-FFF2-40B4-BE49-F238E27FC236}">
                    <a16:creationId xmlns:a16="http://schemas.microsoft.com/office/drawing/2014/main" id="{23F2DC8D-6B58-D6F3-10F1-C2FEB0E739C6}"/>
                  </a:ext>
                </a:extLst>
              </p:cNvPr>
              <p:cNvSpPr/>
              <p:nvPr/>
            </p:nvSpPr>
            <p:spPr>
              <a:xfrm>
                <a:off x="8222296" y="2215371"/>
                <a:ext cx="58013" cy="86102"/>
              </a:xfrm>
              <a:prstGeom prst="rect">
                <a:avLst/>
              </a:prstGeom>
              <a:grp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 name="Rectangle 16">
                <a:extLst>
                  <a:ext uri="{FF2B5EF4-FFF2-40B4-BE49-F238E27FC236}">
                    <a16:creationId xmlns:a16="http://schemas.microsoft.com/office/drawing/2014/main" id="{E56FE5E7-1160-F821-DCA9-903D8C5ABA51}"/>
                  </a:ext>
                </a:extLst>
              </p:cNvPr>
              <p:cNvSpPr/>
              <p:nvPr/>
            </p:nvSpPr>
            <p:spPr>
              <a:xfrm>
                <a:off x="8300768" y="2215371"/>
                <a:ext cx="58013" cy="103983"/>
              </a:xfrm>
              <a:prstGeom prst="rect">
                <a:avLst/>
              </a:prstGeom>
              <a:grp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 name="Rectangle 17">
                <a:extLst>
                  <a:ext uri="{FF2B5EF4-FFF2-40B4-BE49-F238E27FC236}">
                    <a16:creationId xmlns:a16="http://schemas.microsoft.com/office/drawing/2014/main" id="{8DBF1302-C63D-0B5E-A02F-59EFF66D319B}"/>
                  </a:ext>
                </a:extLst>
              </p:cNvPr>
              <p:cNvSpPr/>
              <p:nvPr/>
            </p:nvSpPr>
            <p:spPr>
              <a:xfrm>
                <a:off x="8379086" y="2215371"/>
                <a:ext cx="58013" cy="110230"/>
              </a:xfrm>
              <a:prstGeom prst="rect">
                <a:avLst/>
              </a:prstGeom>
              <a:grp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 name="Rectangle 18">
                <a:extLst>
                  <a:ext uri="{FF2B5EF4-FFF2-40B4-BE49-F238E27FC236}">
                    <a16:creationId xmlns:a16="http://schemas.microsoft.com/office/drawing/2014/main" id="{334CA653-93BB-3A84-FFC4-792C4A2C36BC}"/>
                  </a:ext>
                </a:extLst>
              </p:cNvPr>
              <p:cNvSpPr/>
              <p:nvPr/>
            </p:nvSpPr>
            <p:spPr>
              <a:xfrm>
                <a:off x="8457557" y="2215371"/>
                <a:ext cx="58013" cy="231116"/>
              </a:xfrm>
              <a:prstGeom prst="rect">
                <a:avLst/>
              </a:prstGeom>
              <a:grp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 name="Rectangle 41">
                <a:extLst>
                  <a:ext uri="{FF2B5EF4-FFF2-40B4-BE49-F238E27FC236}">
                    <a16:creationId xmlns:a16="http://schemas.microsoft.com/office/drawing/2014/main" id="{946DFE5E-4B89-D868-AC45-AB0A0955E8A1}"/>
                  </a:ext>
                </a:extLst>
              </p:cNvPr>
              <p:cNvSpPr/>
              <p:nvPr/>
            </p:nvSpPr>
            <p:spPr>
              <a:xfrm>
                <a:off x="8536029" y="2215371"/>
                <a:ext cx="58013" cy="336447"/>
              </a:xfrm>
              <a:prstGeom prst="rect">
                <a:avLst/>
              </a:prstGeom>
              <a:grp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 name="Rectangle 42">
                <a:extLst>
                  <a:ext uri="{FF2B5EF4-FFF2-40B4-BE49-F238E27FC236}">
                    <a16:creationId xmlns:a16="http://schemas.microsoft.com/office/drawing/2014/main" id="{D39CE8EE-3A29-6E72-F739-9060066CFA94}"/>
                  </a:ext>
                </a:extLst>
              </p:cNvPr>
              <p:cNvSpPr/>
              <p:nvPr/>
            </p:nvSpPr>
            <p:spPr>
              <a:xfrm>
                <a:off x="8614347" y="2215371"/>
                <a:ext cx="58013" cy="535841"/>
              </a:xfrm>
              <a:prstGeom prst="rect">
                <a:avLst/>
              </a:prstGeom>
              <a:grp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 name="Rectangle 43">
                <a:extLst>
                  <a:ext uri="{FF2B5EF4-FFF2-40B4-BE49-F238E27FC236}">
                    <a16:creationId xmlns:a16="http://schemas.microsoft.com/office/drawing/2014/main" id="{90CE54C5-E848-28AE-8A6F-84BAE57C9E9D}"/>
                  </a:ext>
                </a:extLst>
              </p:cNvPr>
              <p:cNvSpPr/>
              <p:nvPr/>
            </p:nvSpPr>
            <p:spPr>
              <a:xfrm>
                <a:off x="8692819" y="2215371"/>
                <a:ext cx="58013" cy="557642"/>
              </a:xfrm>
              <a:prstGeom prst="rect">
                <a:avLst/>
              </a:prstGeom>
              <a:grp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 name="Rectangle 44">
                <a:extLst>
                  <a:ext uri="{FF2B5EF4-FFF2-40B4-BE49-F238E27FC236}">
                    <a16:creationId xmlns:a16="http://schemas.microsoft.com/office/drawing/2014/main" id="{AD13571C-7B6D-80CC-F9FB-17CA083C5152}"/>
                  </a:ext>
                </a:extLst>
              </p:cNvPr>
              <p:cNvSpPr/>
              <p:nvPr/>
            </p:nvSpPr>
            <p:spPr>
              <a:xfrm>
                <a:off x="8771290" y="2215371"/>
                <a:ext cx="58013" cy="585567"/>
              </a:xfrm>
              <a:prstGeom prst="rect">
                <a:avLst/>
              </a:prstGeom>
              <a:grp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 name="Rectangle 45">
                <a:extLst>
                  <a:ext uri="{FF2B5EF4-FFF2-40B4-BE49-F238E27FC236}">
                    <a16:creationId xmlns:a16="http://schemas.microsoft.com/office/drawing/2014/main" id="{BC6578BE-B22B-A767-D4E8-CF28C1DFFB0E}"/>
                  </a:ext>
                </a:extLst>
              </p:cNvPr>
              <p:cNvSpPr/>
              <p:nvPr/>
            </p:nvSpPr>
            <p:spPr>
              <a:xfrm>
                <a:off x="8849609" y="2215371"/>
                <a:ext cx="58013" cy="591446"/>
              </a:xfrm>
              <a:prstGeom prst="rect">
                <a:avLst/>
              </a:prstGeom>
              <a:grp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 name="Rectangle 46">
                <a:extLst>
                  <a:ext uri="{FF2B5EF4-FFF2-40B4-BE49-F238E27FC236}">
                    <a16:creationId xmlns:a16="http://schemas.microsoft.com/office/drawing/2014/main" id="{A759123F-3D07-1BE5-6E4D-E7B9F6271A11}"/>
                  </a:ext>
                </a:extLst>
              </p:cNvPr>
              <p:cNvSpPr/>
              <p:nvPr/>
            </p:nvSpPr>
            <p:spPr>
              <a:xfrm>
                <a:off x="8928080" y="2215371"/>
                <a:ext cx="58013" cy="614472"/>
              </a:xfrm>
              <a:prstGeom prst="rect">
                <a:avLst/>
              </a:prstGeom>
              <a:grp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 name="Rectangle 47">
                <a:extLst>
                  <a:ext uri="{FF2B5EF4-FFF2-40B4-BE49-F238E27FC236}">
                    <a16:creationId xmlns:a16="http://schemas.microsoft.com/office/drawing/2014/main" id="{3CA674DA-2CA3-5B59-9418-768C12472FB1}"/>
                  </a:ext>
                </a:extLst>
              </p:cNvPr>
              <p:cNvSpPr/>
              <p:nvPr/>
            </p:nvSpPr>
            <p:spPr>
              <a:xfrm>
                <a:off x="9006551" y="2215371"/>
                <a:ext cx="58013" cy="749442"/>
              </a:xfrm>
              <a:prstGeom prst="rect">
                <a:avLst/>
              </a:prstGeom>
              <a:grp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 name="Rectangle 48">
                <a:extLst>
                  <a:ext uri="{FF2B5EF4-FFF2-40B4-BE49-F238E27FC236}">
                    <a16:creationId xmlns:a16="http://schemas.microsoft.com/office/drawing/2014/main" id="{84881ADF-6EFB-C4EE-D1E2-AE7A4B1D05DA}"/>
                  </a:ext>
                </a:extLst>
              </p:cNvPr>
              <p:cNvSpPr/>
              <p:nvPr/>
            </p:nvSpPr>
            <p:spPr>
              <a:xfrm>
                <a:off x="9084870" y="2215371"/>
                <a:ext cx="58013" cy="841178"/>
              </a:xfrm>
              <a:prstGeom prst="rect">
                <a:avLst/>
              </a:prstGeom>
              <a:grp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 name="Rectangle 49">
                <a:extLst>
                  <a:ext uri="{FF2B5EF4-FFF2-40B4-BE49-F238E27FC236}">
                    <a16:creationId xmlns:a16="http://schemas.microsoft.com/office/drawing/2014/main" id="{B4CF4C78-980D-4E64-570B-3B3600A3C147}"/>
                  </a:ext>
                </a:extLst>
              </p:cNvPr>
              <p:cNvSpPr/>
              <p:nvPr/>
            </p:nvSpPr>
            <p:spPr>
              <a:xfrm>
                <a:off x="9163341" y="2215371"/>
                <a:ext cx="58013" cy="846323"/>
              </a:xfrm>
              <a:prstGeom prst="rect">
                <a:avLst/>
              </a:prstGeom>
              <a:grp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 name="Rectangle 50">
                <a:extLst>
                  <a:ext uri="{FF2B5EF4-FFF2-40B4-BE49-F238E27FC236}">
                    <a16:creationId xmlns:a16="http://schemas.microsoft.com/office/drawing/2014/main" id="{27C36DC2-6F8C-8E3E-6325-4C60CABF6704}"/>
                  </a:ext>
                </a:extLst>
              </p:cNvPr>
              <p:cNvSpPr/>
              <p:nvPr/>
            </p:nvSpPr>
            <p:spPr>
              <a:xfrm>
                <a:off x="9241813" y="2215371"/>
                <a:ext cx="58013" cy="886495"/>
              </a:xfrm>
              <a:prstGeom prst="rect">
                <a:avLst/>
              </a:prstGeom>
              <a:grp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 name="Rectangle 51">
                <a:extLst>
                  <a:ext uri="{FF2B5EF4-FFF2-40B4-BE49-F238E27FC236}">
                    <a16:creationId xmlns:a16="http://schemas.microsoft.com/office/drawing/2014/main" id="{1D81CE41-A2E8-A36F-24A0-C57DF29A82BB}"/>
                  </a:ext>
                </a:extLst>
              </p:cNvPr>
              <p:cNvSpPr/>
              <p:nvPr/>
            </p:nvSpPr>
            <p:spPr>
              <a:xfrm>
                <a:off x="9320131" y="2215371"/>
                <a:ext cx="58013" cy="891027"/>
              </a:xfrm>
              <a:prstGeom prst="rect">
                <a:avLst/>
              </a:prstGeom>
              <a:grp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3" name="Rectangle 52">
                <a:extLst>
                  <a:ext uri="{FF2B5EF4-FFF2-40B4-BE49-F238E27FC236}">
                    <a16:creationId xmlns:a16="http://schemas.microsoft.com/office/drawing/2014/main" id="{70B6CC98-E399-8302-C721-DFD3A7A10905}"/>
                  </a:ext>
                </a:extLst>
              </p:cNvPr>
              <p:cNvSpPr/>
              <p:nvPr/>
            </p:nvSpPr>
            <p:spPr>
              <a:xfrm>
                <a:off x="9398603" y="2215371"/>
                <a:ext cx="58013" cy="900825"/>
              </a:xfrm>
              <a:prstGeom prst="rect">
                <a:avLst/>
              </a:prstGeom>
              <a:grp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4" name="Rectangle 53">
                <a:extLst>
                  <a:ext uri="{FF2B5EF4-FFF2-40B4-BE49-F238E27FC236}">
                    <a16:creationId xmlns:a16="http://schemas.microsoft.com/office/drawing/2014/main" id="{1C840CF9-4B9C-0EC3-29FC-26686FC313B1}"/>
                  </a:ext>
                </a:extLst>
              </p:cNvPr>
              <p:cNvSpPr/>
              <p:nvPr/>
            </p:nvSpPr>
            <p:spPr>
              <a:xfrm>
                <a:off x="9477074" y="2215371"/>
                <a:ext cx="58013" cy="1043757"/>
              </a:xfrm>
              <a:prstGeom prst="rect">
                <a:avLst/>
              </a:prstGeom>
              <a:grp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5" name="Rectangle 54">
                <a:extLst>
                  <a:ext uri="{FF2B5EF4-FFF2-40B4-BE49-F238E27FC236}">
                    <a16:creationId xmlns:a16="http://schemas.microsoft.com/office/drawing/2014/main" id="{BCC8DDFC-F071-1515-36E8-33C98FFF6C87}"/>
                  </a:ext>
                </a:extLst>
              </p:cNvPr>
              <p:cNvSpPr/>
              <p:nvPr/>
            </p:nvSpPr>
            <p:spPr>
              <a:xfrm>
                <a:off x="9555393" y="2215371"/>
                <a:ext cx="58013" cy="1115774"/>
              </a:xfrm>
              <a:prstGeom prst="rect">
                <a:avLst/>
              </a:prstGeom>
              <a:grp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6" name="Rectangle 55">
                <a:extLst>
                  <a:ext uri="{FF2B5EF4-FFF2-40B4-BE49-F238E27FC236}">
                    <a16:creationId xmlns:a16="http://schemas.microsoft.com/office/drawing/2014/main" id="{09C49D55-9E5A-FB10-EA05-18634FD51DEA}"/>
                  </a:ext>
                </a:extLst>
              </p:cNvPr>
              <p:cNvSpPr/>
              <p:nvPr/>
            </p:nvSpPr>
            <p:spPr>
              <a:xfrm>
                <a:off x="9633864" y="2215371"/>
                <a:ext cx="58013" cy="1157049"/>
              </a:xfrm>
              <a:prstGeom prst="rect">
                <a:avLst/>
              </a:prstGeom>
              <a:grp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7" name="Rectangle 56">
                <a:extLst>
                  <a:ext uri="{FF2B5EF4-FFF2-40B4-BE49-F238E27FC236}">
                    <a16:creationId xmlns:a16="http://schemas.microsoft.com/office/drawing/2014/main" id="{59FF3049-17A3-E491-C78A-E049C9AE9A3B}"/>
                  </a:ext>
                </a:extLst>
              </p:cNvPr>
              <p:cNvSpPr/>
              <p:nvPr/>
            </p:nvSpPr>
            <p:spPr>
              <a:xfrm>
                <a:off x="9712335" y="2215371"/>
                <a:ext cx="58013" cy="1679051"/>
              </a:xfrm>
              <a:prstGeom prst="rect">
                <a:avLst/>
              </a:prstGeom>
              <a:grp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8" name="Graphic 10">
              <a:extLst>
                <a:ext uri="{FF2B5EF4-FFF2-40B4-BE49-F238E27FC236}">
                  <a16:creationId xmlns:a16="http://schemas.microsoft.com/office/drawing/2014/main" id="{2ABF6A82-1D87-38B8-EDF3-881D8C5FB0AC}"/>
                </a:ext>
              </a:extLst>
            </p:cNvPr>
            <p:cNvGrpSpPr/>
            <p:nvPr/>
          </p:nvGrpSpPr>
          <p:grpSpPr>
            <a:xfrm>
              <a:off x="8102147" y="1874393"/>
              <a:ext cx="3278238" cy="2035094"/>
              <a:chOff x="1685581" y="1997436"/>
              <a:chExt cx="3278238" cy="2035094"/>
            </a:xfrm>
          </p:grpSpPr>
          <p:sp>
            <p:nvSpPr>
              <p:cNvPr id="59" name="Freeform 58">
                <a:extLst>
                  <a:ext uri="{FF2B5EF4-FFF2-40B4-BE49-F238E27FC236}">
                    <a16:creationId xmlns:a16="http://schemas.microsoft.com/office/drawing/2014/main" id="{6BBF88A0-EAC4-9275-A3D9-59CDE80512C4}"/>
                  </a:ext>
                </a:extLst>
              </p:cNvPr>
              <p:cNvSpPr/>
              <p:nvPr/>
            </p:nvSpPr>
            <p:spPr>
              <a:xfrm>
                <a:off x="1735045" y="1997436"/>
                <a:ext cx="15266" cy="2025296"/>
              </a:xfrm>
              <a:custGeom>
                <a:avLst/>
                <a:gdLst>
                  <a:gd name="csX0" fmla="*/ 0 w 15266"/>
                  <a:gd name="csY0" fmla="*/ 0 h 2025296"/>
                  <a:gd name="csX1" fmla="*/ 0 w 15266"/>
                  <a:gd name="csY1" fmla="*/ 2025297 h 2025296"/>
                </a:gdLst>
                <a:ahLst/>
                <a:cxnLst>
                  <a:cxn ang="0">
                    <a:pos x="csX0" y="csY0"/>
                  </a:cxn>
                  <a:cxn ang="0">
                    <a:pos x="csX1" y="csY1"/>
                  </a:cxn>
                </a:cxnLst>
                <a:rect l="l" t="t" r="r" b="b"/>
                <a:pathLst>
                  <a:path w="15266" h="2025296">
                    <a:moveTo>
                      <a:pt x="0" y="0"/>
                    </a:moveTo>
                    <a:lnTo>
                      <a:pt x="0" y="2025297"/>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0" name="Freeform 59">
                <a:extLst>
                  <a:ext uri="{FF2B5EF4-FFF2-40B4-BE49-F238E27FC236}">
                    <a16:creationId xmlns:a16="http://schemas.microsoft.com/office/drawing/2014/main" id="{A2DE274F-D9FB-85EB-86D2-CC71FC054BFF}"/>
                  </a:ext>
                </a:extLst>
              </p:cNvPr>
              <p:cNvSpPr/>
              <p:nvPr/>
            </p:nvSpPr>
            <p:spPr>
              <a:xfrm>
                <a:off x="1685581" y="2001967"/>
                <a:ext cx="54000" cy="12247"/>
              </a:xfrm>
              <a:custGeom>
                <a:avLst/>
                <a:gdLst>
                  <a:gd name="csX0" fmla="*/ 0 w 61067"/>
                  <a:gd name="csY0" fmla="*/ 0 h 12247"/>
                  <a:gd name="csX1" fmla="*/ 61067 w 61067"/>
                  <a:gd name="csY1" fmla="*/ 0 h 12247"/>
                </a:gdLst>
                <a:ahLst/>
                <a:cxnLst>
                  <a:cxn ang="0">
                    <a:pos x="csX0" y="csY0"/>
                  </a:cxn>
                  <a:cxn ang="0">
                    <a:pos x="csX1" y="csY1"/>
                  </a:cxn>
                </a:cxnLst>
                <a:rect l="l" t="t" r="r" b="b"/>
                <a:pathLst>
                  <a:path w="61067" h="12247">
                    <a:moveTo>
                      <a:pt x="0" y="0"/>
                    </a:moveTo>
                    <a:lnTo>
                      <a:pt x="61067"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1" name="Freeform 60">
                <a:extLst>
                  <a:ext uri="{FF2B5EF4-FFF2-40B4-BE49-F238E27FC236}">
                    <a16:creationId xmlns:a16="http://schemas.microsoft.com/office/drawing/2014/main" id="{3BFBF56E-2101-3C3F-4B60-69F76B31779E}"/>
                  </a:ext>
                </a:extLst>
              </p:cNvPr>
              <p:cNvSpPr/>
              <p:nvPr/>
            </p:nvSpPr>
            <p:spPr>
              <a:xfrm>
                <a:off x="1685581" y="2674739"/>
                <a:ext cx="54000" cy="12247"/>
              </a:xfrm>
              <a:custGeom>
                <a:avLst/>
                <a:gdLst>
                  <a:gd name="csX0" fmla="*/ 0 w 61067"/>
                  <a:gd name="csY0" fmla="*/ 0 h 12247"/>
                  <a:gd name="csX1" fmla="*/ 61067 w 61067"/>
                  <a:gd name="csY1" fmla="*/ 0 h 12247"/>
                </a:gdLst>
                <a:ahLst/>
                <a:cxnLst>
                  <a:cxn ang="0">
                    <a:pos x="csX0" y="csY0"/>
                  </a:cxn>
                  <a:cxn ang="0">
                    <a:pos x="csX1" y="csY1"/>
                  </a:cxn>
                </a:cxnLst>
                <a:rect l="l" t="t" r="r" b="b"/>
                <a:pathLst>
                  <a:path w="61067" h="12247">
                    <a:moveTo>
                      <a:pt x="0" y="0"/>
                    </a:moveTo>
                    <a:lnTo>
                      <a:pt x="61067"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2" name="Freeform 61">
                <a:extLst>
                  <a:ext uri="{FF2B5EF4-FFF2-40B4-BE49-F238E27FC236}">
                    <a16:creationId xmlns:a16="http://schemas.microsoft.com/office/drawing/2014/main" id="{2E4235BA-82A9-C06F-2E69-05F474871250}"/>
                  </a:ext>
                </a:extLst>
              </p:cNvPr>
              <p:cNvSpPr/>
              <p:nvPr/>
            </p:nvSpPr>
            <p:spPr>
              <a:xfrm>
                <a:off x="1685581" y="3011186"/>
                <a:ext cx="54000" cy="12247"/>
              </a:xfrm>
              <a:custGeom>
                <a:avLst/>
                <a:gdLst>
                  <a:gd name="csX0" fmla="*/ 0 w 61067"/>
                  <a:gd name="csY0" fmla="*/ 0 h 12247"/>
                  <a:gd name="csX1" fmla="*/ 61067 w 61067"/>
                  <a:gd name="csY1" fmla="*/ 0 h 12247"/>
                </a:gdLst>
                <a:ahLst/>
                <a:cxnLst>
                  <a:cxn ang="0">
                    <a:pos x="csX0" y="csY0"/>
                  </a:cxn>
                  <a:cxn ang="0">
                    <a:pos x="csX1" y="csY1"/>
                  </a:cxn>
                </a:cxnLst>
                <a:rect l="l" t="t" r="r" b="b"/>
                <a:pathLst>
                  <a:path w="61067" h="12247">
                    <a:moveTo>
                      <a:pt x="0" y="0"/>
                    </a:moveTo>
                    <a:lnTo>
                      <a:pt x="61067"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3" name="Freeform 62">
                <a:extLst>
                  <a:ext uri="{FF2B5EF4-FFF2-40B4-BE49-F238E27FC236}">
                    <a16:creationId xmlns:a16="http://schemas.microsoft.com/office/drawing/2014/main" id="{55982D5A-2BA8-62F4-542C-3BC654E7B07B}"/>
                  </a:ext>
                </a:extLst>
              </p:cNvPr>
              <p:cNvSpPr/>
              <p:nvPr/>
            </p:nvSpPr>
            <p:spPr>
              <a:xfrm>
                <a:off x="1685581" y="3347511"/>
                <a:ext cx="54000" cy="12247"/>
              </a:xfrm>
              <a:custGeom>
                <a:avLst/>
                <a:gdLst>
                  <a:gd name="csX0" fmla="*/ 0 w 61067"/>
                  <a:gd name="csY0" fmla="*/ 0 h 12247"/>
                  <a:gd name="csX1" fmla="*/ 61067 w 61067"/>
                  <a:gd name="csY1" fmla="*/ 0 h 12247"/>
                </a:gdLst>
                <a:ahLst/>
                <a:cxnLst>
                  <a:cxn ang="0">
                    <a:pos x="csX0" y="csY0"/>
                  </a:cxn>
                  <a:cxn ang="0">
                    <a:pos x="csX1" y="csY1"/>
                  </a:cxn>
                </a:cxnLst>
                <a:rect l="l" t="t" r="r" b="b"/>
                <a:pathLst>
                  <a:path w="61067" h="12247">
                    <a:moveTo>
                      <a:pt x="0" y="0"/>
                    </a:moveTo>
                    <a:lnTo>
                      <a:pt x="61067"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4" name="Freeform 63">
                <a:extLst>
                  <a:ext uri="{FF2B5EF4-FFF2-40B4-BE49-F238E27FC236}">
                    <a16:creationId xmlns:a16="http://schemas.microsoft.com/office/drawing/2014/main" id="{6A21FC5F-EC14-8A5D-2686-6EFCD1B25C41}"/>
                  </a:ext>
                </a:extLst>
              </p:cNvPr>
              <p:cNvSpPr/>
              <p:nvPr/>
            </p:nvSpPr>
            <p:spPr>
              <a:xfrm>
                <a:off x="1685581" y="3683958"/>
                <a:ext cx="54000" cy="12247"/>
              </a:xfrm>
              <a:custGeom>
                <a:avLst/>
                <a:gdLst>
                  <a:gd name="csX0" fmla="*/ 0 w 61067"/>
                  <a:gd name="csY0" fmla="*/ 0 h 12247"/>
                  <a:gd name="csX1" fmla="*/ 61067 w 61067"/>
                  <a:gd name="csY1" fmla="*/ 0 h 12247"/>
                </a:gdLst>
                <a:ahLst/>
                <a:cxnLst>
                  <a:cxn ang="0">
                    <a:pos x="csX0" y="csY0"/>
                  </a:cxn>
                  <a:cxn ang="0">
                    <a:pos x="csX1" y="csY1"/>
                  </a:cxn>
                </a:cxnLst>
                <a:rect l="l" t="t" r="r" b="b"/>
                <a:pathLst>
                  <a:path w="61067" h="12247">
                    <a:moveTo>
                      <a:pt x="0" y="0"/>
                    </a:moveTo>
                    <a:lnTo>
                      <a:pt x="61067"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5" name="Freeform 64">
                <a:extLst>
                  <a:ext uri="{FF2B5EF4-FFF2-40B4-BE49-F238E27FC236}">
                    <a16:creationId xmlns:a16="http://schemas.microsoft.com/office/drawing/2014/main" id="{3BD330AC-B74B-71D0-439F-BF35122009C4}"/>
                  </a:ext>
                </a:extLst>
              </p:cNvPr>
              <p:cNvSpPr/>
              <p:nvPr/>
            </p:nvSpPr>
            <p:spPr>
              <a:xfrm>
                <a:off x="1685581" y="4020283"/>
                <a:ext cx="54000" cy="12247"/>
              </a:xfrm>
              <a:custGeom>
                <a:avLst/>
                <a:gdLst>
                  <a:gd name="csX0" fmla="*/ 0 w 61067"/>
                  <a:gd name="csY0" fmla="*/ 0 h 12247"/>
                  <a:gd name="csX1" fmla="*/ 61067 w 61067"/>
                  <a:gd name="csY1" fmla="*/ 0 h 12247"/>
                </a:gdLst>
                <a:ahLst/>
                <a:cxnLst>
                  <a:cxn ang="0">
                    <a:pos x="csX0" y="csY0"/>
                  </a:cxn>
                  <a:cxn ang="0">
                    <a:pos x="csX1" y="csY1"/>
                  </a:cxn>
                </a:cxnLst>
                <a:rect l="l" t="t" r="r" b="b"/>
                <a:pathLst>
                  <a:path w="61067" h="12247">
                    <a:moveTo>
                      <a:pt x="0" y="0"/>
                    </a:moveTo>
                    <a:lnTo>
                      <a:pt x="61067"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6" name="Freeform 65">
                <a:extLst>
                  <a:ext uri="{FF2B5EF4-FFF2-40B4-BE49-F238E27FC236}">
                    <a16:creationId xmlns:a16="http://schemas.microsoft.com/office/drawing/2014/main" id="{8B13C840-3E3C-F642-5CFE-B773D34875C7}"/>
                  </a:ext>
                </a:extLst>
              </p:cNvPr>
              <p:cNvSpPr/>
              <p:nvPr/>
            </p:nvSpPr>
            <p:spPr>
              <a:xfrm>
                <a:off x="1685581" y="2338414"/>
                <a:ext cx="3278238" cy="12247"/>
              </a:xfrm>
              <a:custGeom>
                <a:avLst/>
                <a:gdLst>
                  <a:gd name="csX0" fmla="*/ 0 w 3278238"/>
                  <a:gd name="csY0" fmla="*/ 0 h 12247"/>
                  <a:gd name="csX1" fmla="*/ 3278239 w 3278238"/>
                  <a:gd name="csY1" fmla="*/ 0 h 12247"/>
                </a:gdLst>
                <a:ahLst/>
                <a:cxnLst>
                  <a:cxn ang="0">
                    <a:pos x="csX0" y="csY0"/>
                  </a:cxn>
                  <a:cxn ang="0">
                    <a:pos x="csX1" y="csY1"/>
                  </a:cxn>
                </a:cxnLst>
                <a:rect l="l" t="t" r="r" b="b"/>
                <a:pathLst>
                  <a:path w="3278238" h="12247">
                    <a:moveTo>
                      <a:pt x="0" y="0"/>
                    </a:moveTo>
                    <a:lnTo>
                      <a:pt x="3278239"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7" name="Freeform 66">
                <a:extLst>
                  <a:ext uri="{FF2B5EF4-FFF2-40B4-BE49-F238E27FC236}">
                    <a16:creationId xmlns:a16="http://schemas.microsoft.com/office/drawing/2014/main" id="{B93D327F-8F19-7007-0905-F7DC5CB58AE6}"/>
                  </a:ext>
                </a:extLst>
              </p:cNvPr>
              <p:cNvSpPr/>
              <p:nvPr/>
            </p:nvSpPr>
            <p:spPr>
              <a:xfrm>
                <a:off x="1735045" y="2860416"/>
                <a:ext cx="3228774" cy="12247"/>
              </a:xfrm>
              <a:custGeom>
                <a:avLst/>
                <a:gdLst>
                  <a:gd name="csX0" fmla="*/ 0 w 3228774"/>
                  <a:gd name="csY0" fmla="*/ 0 h 12247"/>
                  <a:gd name="csX1" fmla="*/ 3228775 w 3228774"/>
                  <a:gd name="csY1" fmla="*/ 0 h 12247"/>
                </a:gdLst>
                <a:ahLst/>
                <a:cxnLst>
                  <a:cxn ang="0">
                    <a:pos x="csX0" y="csY0"/>
                  </a:cxn>
                  <a:cxn ang="0">
                    <a:pos x="csX1" y="csY1"/>
                  </a:cxn>
                </a:cxnLst>
                <a:rect l="l" t="t" r="r" b="b"/>
                <a:pathLst>
                  <a:path w="3228774" h="12247">
                    <a:moveTo>
                      <a:pt x="0" y="0"/>
                    </a:moveTo>
                    <a:lnTo>
                      <a:pt x="3228775" y="0"/>
                    </a:lnTo>
                  </a:path>
                </a:pathLst>
              </a:custGeom>
              <a:ln w="19050" cap="flat">
                <a:solidFill>
                  <a:schemeClr val="bg2"/>
                </a:solidFill>
                <a:prstDash val="sysDash"/>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sp>
          <p:nvSpPr>
            <p:cNvPr id="120" name="TextBox 119">
              <a:extLst>
                <a:ext uri="{FF2B5EF4-FFF2-40B4-BE49-F238E27FC236}">
                  <a16:creationId xmlns:a16="http://schemas.microsoft.com/office/drawing/2014/main" id="{809A8177-CF23-BE8F-373D-5A1766428F49}"/>
                </a:ext>
              </a:extLst>
            </p:cNvPr>
            <p:cNvSpPr txBox="1"/>
            <p:nvPr/>
          </p:nvSpPr>
          <p:spPr>
            <a:xfrm>
              <a:off x="9772414" y="1824629"/>
              <a:ext cx="1627632"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chemeClr val="accent1"/>
                  </a:solidFill>
                  <a:effectLst/>
                  <a:uLnTx/>
                  <a:uFillTx/>
                  <a:latin typeface="Arial" panose="020B0604020202020204"/>
                  <a:ea typeface="+mn-ea"/>
                  <a:cs typeface="+mn-cs"/>
                </a:rPr>
                <a:t>SQ NSCLC</a:t>
              </a:r>
            </a:p>
          </p:txBody>
        </p:sp>
        <p:grpSp>
          <p:nvGrpSpPr>
            <p:cNvPr id="128" name="Group 127">
              <a:extLst>
                <a:ext uri="{FF2B5EF4-FFF2-40B4-BE49-F238E27FC236}">
                  <a16:creationId xmlns:a16="http://schemas.microsoft.com/office/drawing/2014/main" id="{15A66D2C-0229-050B-6612-ECB545C588D7}"/>
                </a:ext>
              </a:extLst>
            </p:cNvPr>
            <p:cNvGrpSpPr/>
            <p:nvPr/>
          </p:nvGrpSpPr>
          <p:grpSpPr>
            <a:xfrm>
              <a:off x="7758722" y="1778462"/>
              <a:ext cx="306174" cy="2209096"/>
              <a:chOff x="1323367" y="1901505"/>
              <a:chExt cx="306174" cy="2209096"/>
            </a:xfrm>
          </p:grpSpPr>
          <p:sp>
            <p:nvSpPr>
              <p:cNvPr id="121" name="TextBox 120">
                <a:extLst>
                  <a:ext uri="{FF2B5EF4-FFF2-40B4-BE49-F238E27FC236}">
                    <a16:creationId xmlns:a16="http://schemas.microsoft.com/office/drawing/2014/main" id="{743D576B-8196-76D4-74AD-78969063A00A}"/>
                  </a:ext>
                </a:extLst>
              </p:cNvPr>
              <p:cNvSpPr txBox="1"/>
              <p:nvPr/>
            </p:nvSpPr>
            <p:spPr>
              <a:xfrm>
                <a:off x="1459623" y="1901505"/>
                <a:ext cx="169918"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20</a:t>
                </a:r>
              </a:p>
            </p:txBody>
          </p:sp>
          <p:sp>
            <p:nvSpPr>
              <p:cNvPr id="122" name="TextBox 121">
                <a:extLst>
                  <a:ext uri="{FF2B5EF4-FFF2-40B4-BE49-F238E27FC236}">
                    <a16:creationId xmlns:a16="http://schemas.microsoft.com/office/drawing/2014/main" id="{58E47E65-D8A0-95A5-87C1-4934977B7623}"/>
                  </a:ext>
                </a:extLst>
              </p:cNvPr>
              <p:cNvSpPr txBox="1"/>
              <p:nvPr/>
            </p:nvSpPr>
            <p:spPr>
              <a:xfrm>
                <a:off x="1544581" y="2238910"/>
                <a:ext cx="84960"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0</a:t>
                </a:r>
              </a:p>
            </p:txBody>
          </p:sp>
          <p:sp>
            <p:nvSpPr>
              <p:cNvPr id="123" name="TextBox 122">
                <a:extLst>
                  <a:ext uri="{FF2B5EF4-FFF2-40B4-BE49-F238E27FC236}">
                    <a16:creationId xmlns:a16="http://schemas.microsoft.com/office/drawing/2014/main" id="{BA63600E-160F-B3C4-FD0A-FD44515ECDB0}"/>
                  </a:ext>
                </a:extLst>
              </p:cNvPr>
              <p:cNvSpPr txBox="1"/>
              <p:nvPr/>
            </p:nvSpPr>
            <p:spPr>
              <a:xfrm>
                <a:off x="1408326" y="2576315"/>
                <a:ext cx="221215"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200" kern="1200" dirty="0">
                    <a:solidFill>
                      <a:srgbClr val="363636"/>
                    </a:solidFill>
                    <a:latin typeface="Arial" panose="020B0604020202020204"/>
                  </a:rPr>
                  <a:t>-</a:t>
                </a: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20</a:t>
                </a:r>
              </a:p>
            </p:txBody>
          </p:sp>
          <p:sp>
            <p:nvSpPr>
              <p:cNvPr id="124" name="TextBox 123">
                <a:extLst>
                  <a:ext uri="{FF2B5EF4-FFF2-40B4-BE49-F238E27FC236}">
                    <a16:creationId xmlns:a16="http://schemas.microsoft.com/office/drawing/2014/main" id="{34309F7F-FAAE-468B-1461-5186DA350E77}"/>
                  </a:ext>
                </a:extLst>
              </p:cNvPr>
              <p:cNvSpPr txBox="1"/>
              <p:nvPr/>
            </p:nvSpPr>
            <p:spPr>
              <a:xfrm>
                <a:off x="1408326" y="2913720"/>
                <a:ext cx="221215"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200" kern="1200" dirty="0">
                    <a:solidFill>
                      <a:srgbClr val="363636"/>
                    </a:solidFill>
                    <a:latin typeface="Arial" panose="020B0604020202020204"/>
                  </a:rPr>
                  <a:t>-</a:t>
                </a: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40</a:t>
                </a:r>
              </a:p>
            </p:txBody>
          </p:sp>
          <p:sp>
            <p:nvSpPr>
              <p:cNvPr id="125" name="TextBox 124">
                <a:extLst>
                  <a:ext uri="{FF2B5EF4-FFF2-40B4-BE49-F238E27FC236}">
                    <a16:creationId xmlns:a16="http://schemas.microsoft.com/office/drawing/2014/main" id="{9D79B7BB-B285-F118-7139-9D911BE2F650}"/>
                  </a:ext>
                </a:extLst>
              </p:cNvPr>
              <p:cNvSpPr txBox="1"/>
              <p:nvPr/>
            </p:nvSpPr>
            <p:spPr>
              <a:xfrm>
                <a:off x="1408326" y="3251125"/>
                <a:ext cx="221215"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200" kern="1200" dirty="0">
                    <a:solidFill>
                      <a:srgbClr val="363636"/>
                    </a:solidFill>
                    <a:latin typeface="Arial" panose="020B0604020202020204"/>
                  </a:rPr>
                  <a:t>-</a:t>
                </a: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60</a:t>
                </a:r>
              </a:p>
            </p:txBody>
          </p:sp>
          <p:sp>
            <p:nvSpPr>
              <p:cNvPr id="126" name="TextBox 125">
                <a:extLst>
                  <a:ext uri="{FF2B5EF4-FFF2-40B4-BE49-F238E27FC236}">
                    <a16:creationId xmlns:a16="http://schemas.microsoft.com/office/drawing/2014/main" id="{7ECAD5D7-12FB-7854-FECE-35CA4B3FC4EE}"/>
                  </a:ext>
                </a:extLst>
              </p:cNvPr>
              <p:cNvSpPr txBox="1"/>
              <p:nvPr/>
            </p:nvSpPr>
            <p:spPr>
              <a:xfrm>
                <a:off x="1408326" y="3588530"/>
                <a:ext cx="221215"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200" kern="1200" dirty="0">
                    <a:solidFill>
                      <a:srgbClr val="363636"/>
                    </a:solidFill>
                    <a:latin typeface="Arial" panose="020B0604020202020204"/>
                  </a:rPr>
                  <a:t>-</a:t>
                </a: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80</a:t>
                </a:r>
              </a:p>
            </p:txBody>
          </p:sp>
          <p:sp>
            <p:nvSpPr>
              <p:cNvPr id="127" name="TextBox 126">
                <a:extLst>
                  <a:ext uri="{FF2B5EF4-FFF2-40B4-BE49-F238E27FC236}">
                    <a16:creationId xmlns:a16="http://schemas.microsoft.com/office/drawing/2014/main" id="{3FCE6207-8F53-70E4-7823-ACD46D5EB467}"/>
                  </a:ext>
                </a:extLst>
              </p:cNvPr>
              <p:cNvSpPr txBox="1"/>
              <p:nvPr/>
            </p:nvSpPr>
            <p:spPr>
              <a:xfrm>
                <a:off x="1323367" y="3925935"/>
                <a:ext cx="306174"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200" kern="1200" dirty="0">
                    <a:solidFill>
                      <a:srgbClr val="363636"/>
                    </a:solidFill>
                    <a:latin typeface="Arial" panose="020B0604020202020204"/>
                  </a:rPr>
                  <a:t>-</a:t>
                </a: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100</a:t>
                </a:r>
              </a:p>
            </p:txBody>
          </p:sp>
        </p:grpSp>
        <p:sp>
          <p:nvSpPr>
            <p:cNvPr id="137" name="TextBox 136">
              <a:extLst>
                <a:ext uri="{FF2B5EF4-FFF2-40B4-BE49-F238E27FC236}">
                  <a16:creationId xmlns:a16="http://schemas.microsoft.com/office/drawing/2014/main" id="{9BB1CE18-064B-74A9-A8F9-584B38618574}"/>
                </a:ext>
              </a:extLst>
            </p:cNvPr>
            <p:cNvSpPr txBox="1"/>
            <p:nvPr/>
          </p:nvSpPr>
          <p:spPr>
            <a:xfrm rot="16200000">
              <a:off x="6379264" y="2650455"/>
              <a:ext cx="2241357" cy="43088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363636"/>
                  </a:solidFill>
                  <a:effectLst/>
                  <a:uLnTx/>
                  <a:uFillTx/>
                  <a:latin typeface="Arial" panose="020B0604020202020204"/>
                  <a:ea typeface="+mn-ea"/>
                  <a:cs typeface="+mn-cs"/>
                </a:rPr>
                <a:t>Best change in tumor size </a:t>
              </a:r>
              <a:br>
                <a:rPr kumimoji="0" lang="en-US" sz="1100" b="0" i="0" u="none" strike="noStrike" kern="1200" cap="none" spc="0" normalizeH="0" baseline="0" noProof="0" dirty="0">
                  <a:ln>
                    <a:noFill/>
                  </a:ln>
                  <a:solidFill>
                    <a:srgbClr val="363636"/>
                  </a:solidFill>
                  <a:effectLst/>
                  <a:uLnTx/>
                  <a:uFillTx/>
                  <a:latin typeface="Arial" panose="020B0604020202020204"/>
                  <a:ea typeface="+mn-ea"/>
                  <a:cs typeface="+mn-cs"/>
                </a:rPr>
              </a:br>
              <a:r>
                <a:rPr kumimoji="0" lang="en-US" sz="1100" b="0" i="0" u="none" strike="noStrike" kern="1200" cap="none" spc="0" normalizeH="0" baseline="0" noProof="0" dirty="0">
                  <a:ln>
                    <a:noFill/>
                  </a:ln>
                  <a:solidFill>
                    <a:srgbClr val="363636"/>
                  </a:solidFill>
                  <a:effectLst/>
                  <a:uLnTx/>
                  <a:uFillTx/>
                  <a:latin typeface="Arial" panose="020B0604020202020204"/>
                  <a:ea typeface="+mn-ea"/>
                  <a:cs typeface="+mn-cs"/>
                </a:rPr>
                <a:t>from baseline, % </a:t>
              </a:r>
            </a:p>
          </p:txBody>
        </p:sp>
      </p:grpSp>
      <p:sp>
        <p:nvSpPr>
          <p:cNvPr id="139" name="TextBox 138">
            <a:extLst>
              <a:ext uri="{FF2B5EF4-FFF2-40B4-BE49-F238E27FC236}">
                <a16:creationId xmlns:a16="http://schemas.microsoft.com/office/drawing/2014/main" id="{E4C43AA1-3E2D-F342-A182-CFE591327094}"/>
              </a:ext>
            </a:extLst>
          </p:cNvPr>
          <p:cNvSpPr txBox="1"/>
          <p:nvPr/>
        </p:nvSpPr>
        <p:spPr>
          <a:xfrm>
            <a:off x="8597414" y="4023609"/>
            <a:ext cx="2271776" cy="307777"/>
          </a:xfrm>
          <a:prstGeom prst="rect">
            <a:avLst/>
          </a:prstGeom>
          <a:noFill/>
        </p:spPr>
        <p:txBody>
          <a:bodyPr wrap="none" rtlCol="0">
            <a:spAutoFit/>
          </a:bodyPr>
          <a:lstStyle/>
          <a:p>
            <a:pPr lvl="0" algn="ctr">
              <a:defRPr/>
            </a:pPr>
            <a:r>
              <a:rPr lang="en-US" sz="1400" b="1" noProof="0" dirty="0">
                <a:solidFill>
                  <a:srgbClr val="363636"/>
                </a:solidFill>
                <a:latin typeface="Arial" panose="020B0604020202020204" pitchFamily="34" charset="0"/>
                <a:cs typeface="Arial" panose="020B0604020202020204" pitchFamily="34" charset="0"/>
              </a:rPr>
              <a:t>Efficacy by PD-L1 status</a:t>
            </a:r>
          </a:p>
        </p:txBody>
      </p:sp>
      <p:grpSp>
        <p:nvGrpSpPr>
          <p:cNvPr id="69" name="Graphic 12">
            <a:extLst>
              <a:ext uri="{FF2B5EF4-FFF2-40B4-BE49-F238E27FC236}">
                <a16:creationId xmlns:a16="http://schemas.microsoft.com/office/drawing/2014/main" id="{3C32F92E-B086-11E3-1EF9-7C9F6714DE4A}"/>
              </a:ext>
            </a:extLst>
          </p:cNvPr>
          <p:cNvGrpSpPr/>
          <p:nvPr/>
        </p:nvGrpSpPr>
        <p:grpSpPr>
          <a:xfrm>
            <a:off x="8262004" y="4654238"/>
            <a:ext cx="2968628" cy="1679908"/>
            <a:chOff x="7052030" y="2338414"/>
            <a:chExt cx="2968628" cy="1679908"/>
          </a:xfrm>
        </p:grpSpPr>
        <p:sp>
          <p:nvSpPr>
            <p:cNvPr id="70" name="Rectangle 69">
              <a:extLst>
                <a:ext uri="{FF2B5EF4-FFF2-40B4-BE49-F238E27FC236}">
                  <a16:creationId xmlns:a16="http://schemas.microsoft.com/office/drawing/2014/main" id="{8A51D4E8-1BE8-7FA1-08DF-099EF51597B0}"/>
                </a:ext>
              </a:extLst>
            </p:cNvPr>
            <p:cNvSpPr/>
            <p:nvPr/>
          </p:nvSpPr>
          <p:spPr>
            <a:xfrm>
              <a:off x="7052030" y="2338414"/>
              <a:ext cx="58013" cy="86102"/>
            </a:xfrm>
            <a:prstGeom prst="rect">
              <a:avLst/>
            </a:prstGeom>
            <a:solidFill>
              <a:srgbClr val="2894FF"/>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71" name="Rectangle 70">
              <a:extLst>
                <a:ext uri="{FF2B5EF4-FFF2-40B4-BE49-F238E27FC236}">
                  <a16:creationId xmlns:a16="http://schemas.microsoft.com/office/drawing/2014/main" id="{3AF2210D-33DC-593E-1E59-D681C38441FF}"/>
                </a:ext>
              </a:extLst>
            </p:cNvPr>
            <p:cNvSpPr/>
            <p:nvPr/>
          </p:nvSpPr>
          <p:spPr>
            <a:xfrm>
              <a:off x="7128669" y="2338414"/>
              <a:ext cx="58013" cy="103493"/>
            </a:xfrm>
            <a:prstGeom prst="rect">
              <a:avLst/>
            </a:prstGeom>
            <a:solidFill>
              <a:srgbClr val="2894FF"/>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72" name="Rectangle 71">
              <a:extLst>
                <a:ext uri="{FF2B5EF4-FFF2-40B4-BE49-F238E27FC236}">
                  <a16:creationId xmlns:a16="http://schemas.microsoft.com/office/drawing/2014/main" id="{32FD4CF4-B919-7BBA-CC14-56E5DB7375A4}"/>
                </a:ext>
              </a:extLst>
            </p:cNvPr>
            <p:cNvSpPr/>
            <p:nvPr/>
          </p:nvSpPr>
          <p:spPr>
            <a:xfrm>
              <a:off x="7205156" y="2338414"/>
              <a:ext cx="58013" cy="113414"/>
            </a:xfrm>
            <a:prstGeom prst="rect">
              <a:avLst/>
            </a:prstGeom>
            <a:solidFill>
              <a:srgbClr val="2894FF"/>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73" name="Rectangle 72">
              <a:extLst>
                <a:ext uri="{FF2B5EF4-FFF2-40B4-BE49-F238E27FC236}">
                  <a16:creationId xmlns:a16="http://schemas.microsoft.com/office/drawing/2014/main" id="{C08658B5-F559-61C4-6DD4-D03D7968B26D}"/>
                </a:ext>
              </a:extLst>
            </p:cNvPr>
            <p:cNvSpPr/>
            <p:nvPr/>
          </p:nvSpPr>
          <p:spPr>
            <a:xfrm>
              <a:off x="7281795" y="2338414"/>
              <a:ext cx="58013" cy="226951"/>
            </a:xfrm>
            <a:prstGeom prst="rect">
              <a:avLst/>
            </a:prstGeom>
            <a:solidFill>
              <a:srgbClr val="2894FF"/>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74" name="Rectangle 73">
              <a:extLst>
                <a:ext uri="{FF2B5EF4-FFF2-40B4-BE49-F238E27FC236}">
                  <a16:creationId xmlns:a16="http://schemas.microsoft.com/office/drawing/2014/main" id="{EE2F74A9-8992-E5AF-6390-435BB41CBEC3}"/>
                </a:ext>
              </a:extLst>
            </p:cNvPr>
            <p:cNvSpPr/>
            <p:nvPr/>
          </p:nvSpPr>
          <p:spPr>
            <a:xfrm>
              <a:off x="7358434" y="2338414"/>
              <a:ext cx="58013" cy="274473"/>
            </a:xfrm>
            <a:prstGeom prst="rect">
              <a:avLst/>
            </a:prstGeom>
            <a:solidFill>
              <a:srgbClr val="2894FF"/>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75" name="Rectangle 74">
              <a:extLst>
                <a:ext uri="{FF2B5EF4-FFF2-40B4-BE49-F238E27FC236}">
                  <a16:creationId xmlns:a16="http://schemas.microsoft.com/office/drawing/2014/main" id="{50F9DE6E-BD52-1E74-407F-13073DE496BC}"/>
                </a:ext>
              </a:extLst>
            </p:cNvPr>
            <p:cNvSpPr/>
            <p:nvPr/>
          </p:nvSpPr>
          <p:spPr>
            <a:xfrm>
              <a:off x="7435074" y="2338414"/>
              <a:ext cx="58013" cy="330568"/>
            </a:xfrm>
            <a:prstGeom prst="rect">
              <a:avLst/>
            </a:prstGeom>
            <a:solidFill>
              <a:srgbClr val="2894FF"/>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76" name="Rectangle 75">
              <a:extLst>
                <a:ext uri="{FF2B5EF4-FFF2-40B4-BE49-F238E27FC236}">
                  <a16:creationId xmlns:a16="http://schemas.microsoft.com/office/drawing/2014/main" id="{8468B7F0-474F-666F-DF43-CA87BEBBD050}"/>
                </a:ext>
              </a:extLst>
            </p:cNvPr>
            <p:cNvSpPr/>
            <p:nvPr/>
          </p:nvSpPr>
          <p:spPr>
            <a:xfrm>
              <a:off x="7511560" y="2338414"/>
              <a:ext cx="58013" cy="418874"/>
            </a:xfrm>
            <a:prstGeom prst="rect">
              <a:avLst/>
            </a:prstGeom>
            <a:solidFill>
              <a:srgbClr val="2894FF"/>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77" name="Rectangle 76">
              <a:extLst>
                <a:ext uri="{FF2B5EF4-FFF2-40B4-BE49-F238E27FC236}">
                  <a16:creationId xmlns:a16="http://schemas.microsoft.com/office/drawing/2014/main" id="{C3804962-203D-2AE7-56EE-A00D6E338138}"/>
                </a:ext>
              </a:extLst>
            </p:cNvPr>
            <p:cNvSpPr/>
            <p:nvPr/>
          </p:nvSpPr>
          <p:spPr>
            <a:xfrm>
              <a:off x="7588200" y="2338414"/>
              <a:ext cx="58013" cy="536086"/>
            </a:xfrm>
            <a:prstGeom prst="rect">
              <a:avLst/>
            </a:prstGeom>
            <a:solidFill>
              <a:srgbClr val="2894FF"/>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78" name="Rectangle 77">
              <a:extLst>
                <a:ext uri="{FF2B5EF4-FFF2-40B4-BE49-F238E27FC236}">
                  <a16:creationId xmlns:a16="http://schemas.microsoft.com/office/drawing/2014/main" id="{6EE8A1FD-ED79-197D-13EE-110AB34EE17C}"/>
                </a:ext>
              </a:extLst>
            </p:cNvPr>
            <p:cNvSpPr/>
            <p:nvPr/>
          </p:nvSpPr>
          <p:spPr>
            <a:xfrm>
              <a:off x="7664839" y="2338414"/>
              <a:ext cx="58013" cy="585444"/>
            </a:xfrm>
            <a:prstGeom prst="rect">
              <a:avLst/>
            </a:prstGeom>
            <a:solidFill>
              <a:srgbClr val="2894FF"/>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79" name="Rectangle 78">
              <a:extLst>
                <a:ext uri="{FF2B5EF4-FFF2-40B4-BE49-F238E27FC236}">
                  <a16:creationId xmlns:a16="http://schemas.microsoft.com/office/drawing/2014/main" id="{153B9E15-00FF-376F-2234-0F5EAE824253}"/>
                </a:ext>
              </a:extLst>
            </p:cNvPr>
            <p:cNvSpPr/>
            <p:nvPr/>
          </p:nvSpPr>
          <p:spPr>
            <a:xfrm>
              <a:off x="7741326" y="2338414"/>
              <a:ext cx="58013" cy="591568"/>
            </a:xfrm>
            <a:prstGeom prst="rect">
              <a:avLst/>
            </a:prstGeom>
            <a:solidFill>
              <a:srgbClr val="2894FF"/>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80" name="Rectangle 79">
              <a:extLst>
                <a:ext uri="{FF2B5EF4-FFF2-40B4-BE49-F238E27FC236}">
                  <a16:creationId xmlns:a16="http://schemas.microsoft.com/office/drawing/2014/main" id="{9BA41692-E64E-4367-3131-86BDF9E63FAD}"/>
                </a:ext>
              </a:extLst>
            </p:cNvPr>
            <p:cNvSpPr/>
            <p:nvPr/>
          </p:nvSpPr>
          <p:spPr>
            <a:xfrm>
              <a:off x="7817965" y="2338414"/>
              <a:ext cx="58013" cy="613247"/>
            </a:xfrm>
            <a:prstGeom prst="rect">
              <a:avLst/>
            </a:prstGeom>
            <a:solidFill>
              <a:srgbClr val="2894FF"/>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81" name="Rectangle 80">
              <a:extLst>
                <a:ext uri="{FF2B5EF4-FFF2-40B4-BE49-F238E27FC236}">
                  <a16:creationId xmlns:a16="http://schemas.microsoft.com/office/drawing/2014/main" id="{FED2AAF9-E77D-3A61-04F0-77FE9444E77E}"/>
                </a:ext>
              </a:extLst>
            </p:cNvPr>
            <p:cNvSpPr/>
            <p:nvPr/>
          </p:nvSpPr>
          <p:spPr>
            <a:xfrm>
              <a:off x="7894604" y="2338414"/>
              <a:ext cx="58013" cy="701186"/>
            </a:xfrm>
            <a:prstGeom prst="rect">
              <a:avLst/>
            </a:prstGeom>
            <a:solidFill>
              <a:srgbClr val="2894FF"/>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82" name="Rectangle 81">
              <a:extLst>
                <a:ext uri="{FF2B5EF4-FFF2-40B4-BE49-F238E27FC236}">
                  <a16:creationId xmlns:a16="http://schemas.microsoft.com/office/drawing/2014/main" id="{CD2C5ACD-C399-0AD5-B08D-1D2EA90D00C4}"/>
                </a:ext>
              </a:extLst>
            </p:cNvPr>
            <p:cNvSpPr/>
            <p:nvPr/>
          </p:nvSpPr>
          <p:spPr>
            <a:xfrm>
              <a:off x="7971244" y="2338414"/>
              <a:ext cx="58013" cy="701186"/>
            </a:xfrm>
            <a:prstGeom prst="rect">
              <a:avLst/>
            </a:prstGeom>
            <a:solidFill>
              <a:srgbClr val="2894FF"/>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83" name="Rectangle 82">
              <a:extLst>
                <a:ext uri="{FF2B5EF4-FFF2-40B4-BE49-F238E27FC236}">
                  <a16:creationId xmlns:a16="http://schemas.microsoft.com/office/drawing/2014/main" id="{3B47906B-501A-2959-7E94-0B950EF4FE15}"/>
                </a:ext>
              </a:extLst>
            </p:cNvPr>
            <p:cNvSpPr/>
            <p:nvPr/>
          </p:nvSpPr>
          <p:spPr>
            <a:xfrm>
              <a:off x="8047730" y="2338414"/>
              <a:ext cx="58013" cy="836892"/>
            </a:xfrm>
            <a:prstGeom prst="rect">
              <a:avLst/>
            </a:prstGeom>
            <a:solidFill>
              <a:srgbClr val="2894FF"/>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84" name="Rectangle 83">
              <a:extLst>
                <a:ext uri="{FF2B5EF4-FFF2-40B4-BE49-F238E27FC236}">
                  <a16:creationId xmlns:a16="http://schemas.microsoft.com/office/drawing/2014/main" id="{D5190D8C-7771-9D83-05E2-5C8C3F02514A}"/>
                </a:ext>
              </a:extLst>
            </p:cNvPr>
            <p:cNvSpPr/>
            <p:nvPr/>
          </p:nvSpPr>
          <p:spPr>
            <a:xfrm>
              <a:off x="8124370" y="2338414"/>
              <a:ext cx="58013" cy="843995"/>
            </a:xfrm>
            <a:prstGeom prst="rect">
              <a:avLst/>
            </a:prstGeom>
            <a:solidFill>
              <a:srgbClr val="2894FF"/>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85" name="Rectangle 84">
              <a:extLst>
                <a:ext uri="{FF2B5EF4-FFF2-40B4-BE49-F238E27FC236}">
                  <a16:creationId xmlns:a16="http://schemas.microsoft.com/office/drawing/2014/main" id="{5A939AF8-6C5E-44B3-A760-99EA182D3B04}"/>
                </a:ext>
              </a:extLst>
            </p:cNvPr>
            <p:cNvSpPr/>
            <p:nvPr/>
          </p:nvSpPr>
          <p:spPr>
            <a:xfrm>
              <a:off x="8201009" y="2338414"/>
              <a:ext cx="58013" cy="883556"/>
            </a:xfrm>
            <a:prstGeom prst="rect">
              <a:avLst/>
            </a:prstGeom>
            <a:solidFill>
              <a:srgbClr val="2894FF"/>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86" name="Rectangle 85">
              <a:extLst>
                <a:ext uri="{FF2B5EF4-FFF2-40B4-BE49-F238E27FC236}">
                  <a16:creationId xmlns:a16="http://schemas.microsoft.com/office/drawing/2014/main" id="{438469B7-0939-4414-4774-562E9145BF7D}"/>
                </a:ext>
              </a:extLst>
            </p:cNvPr>
            <p:cNvSpPr/>
            <p:nvPr/>
          </p:nvSpPr>
          <p:spPr>
            <a:xfrm>
              <a:off x="8277495" y="2338414"/>
              <a:ext cx="58013" cy="883556"/>
            </a:xfrm>
            <a:prstGeom prst="rect">
              <a:avLst/>
            </a:prstGeom>
            <a:solidFill>
              <a:srgbClr val="2894FF"/>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87" name="Rectangle 86">
              <a:extLst>
                <a:ext uri="{FF2B5EF4-FFF2-40B4-BE49-F238E27FC236}">
                  <a16:creationId xmlns:a16="http://schemas.microsoft.com/office/drawing/2014/main" id="{EAB59FEC-32A8-9856-4AF6-C4369A958182}"/>
                </a:ext>
              </a:extLst>
            </p:cNvPr>
            <p:cNvSpPr/>
            <p:nvPr/>
          </p:nvSpPr>
          <p:spPr>
            <a:xfrm>
              <a:off x="8354135" y="2338414"/>
              <a:ext cx="58013" cy="997215"/>
            </a:xfrm>
            <a:prstGeom prst="rect">
              <a:avLst/>
            </a:prstGeom>
            <a:solidFill>
              <a:srgbClr val="2894FF"/>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88" name="Rectangle 87">
              <a:extLst>
                <a:ext uri="{FF2B5EF4-FFF2-40B4-BE49-F238E27FC236}">
                  <a16:creationId xmlns:a16="http://schemas.microsoft.com/office/drawing/2014/main" id="{3D4F063A-4513-94C5-CD1A-70CFC37F1496}"/>
                </a:ext>
              </a:extLst>
            </p:cNvPr>
            <p:cNvSpPr/>
            <p:nvPr/>
          </p:nvSpPr>
          <p:spPr>
            <a:xfrm>
              <a:off x="8430774" y="2338414"/>
              <a:ext cx="58013" cy="1255644"/>
            </a:xfrm>
            <a:prstGeom prst="rect">
              <a:avLst/>
            </a:prstGeom>
            <a:solidFill>
              <a:srgbClr val="2894FF"/>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89" name="Rectangle 88">
              <a:extLst>
                <a:ext uri="{FF2B5EF4-FFF2-40B4-BE49-F238E27FC236}">
                  <a16:creationId xmlns:a16="http://schemas.microsoft.com/office/drawing/2014/main" id="{541958E5-F7A0-71BB-506A-DAE590AA54E8}"/>
                </a:ext>
              </a:extLst>
            </p:cNvPr>
            <p:cNvSpPr/>
            <p:nvPr/>
          </p:nvSpPr>
          <p:spPr>
            <a:xfrm>
              <a:off x="8507413" y="2338414"/>
              <a:ext cx="58013" cy="1679908"/>
            </a:xfrm>
            <a:prstGeom prst="rect">
              <a:avLst/>
            </a:prstGeom>
            <a:solidFill>
              <a:srgbClr val="2894FF"/>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0" name="Rectangle 89">
              <a:extLst>
                <a:ext uri="{FF2B5EF4-FFF2-40B4-BE49-F238E27FC236}">
                  <a16:creationId xmlns:a16="http://schemas.microsoft.com/office/drawing/2014/main" id="{842CD7EC-DCE4-A241-B519-CF951288A0F7}"/>
                </a:ext>
              </a:extLst>
            </p:cNvPr>
            <p:cNvSpPr/>
            <p:nvPr/>
          </p:nvSpPr>
          <p:spPr>
            <a:xfrm>
              <a:off x="8583900" y="2338414"/>
              <a:ext cx="58013" cy="418507"/>
            </a:xfrm>
            <a:prstGeom prst="rect">
              <a:avLst/>
            </a:prstGeom>
            <a:solidFill>
              <a:srgbClr val="005EBB"/>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1" name="Rectangle 90">
              <a:extLst>
                <a:ext uri="{FF2B5EF4-FFF2-40B4-BE49-F238E27FC236}">
                  <a16:creationId xmlns:a16="http://schemas.microsoft.com/office/drawing/2014/main" id="{151A97A2-858D-822B-7E00-186CBA844A17}"/>
                </a:ext>
              </a:extLst>
            </p:cNvPr>
            <p:cNvSpPr/>
            <p:nvPr/>
          </p:nvSpPr>
          <p:spPr>
            <a:xfrm>
              <a:off x="8660539" y="2338414"/>
              <a:ext cx="58013" cy="479133"/>
            </a:xfrm>
            <a:prstGeom prst="rect">
              <a:avLst/>
            </a:prstGeom>
            <a:solidFill>
              <a:srgbClr val="005EBB"/>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2" name="Rectangle 91">
              <a:extLst>
                <a:ext uri="{FF2B5EF4-FFF2-40B4-BE49-F238E27FC236}">
                  <a16:creationId xmlns:a16="http://schemas.microsoft.com/office/drawing/2014/main" id="{5403EEAE-6F75-0508-F965-2C6876E69B53}"/>
                </a:ext>
              </a:extLst>
            </p:cNvPr>
            <p:cNvSpPr/>
            <p:nvPr/>
          </p:nvSpPr>
          <p:spPr>
            <a:xfrm>
              <a:off x="8737179" y="2338414"/>
              <a:ext cx="58013" cy="636395"/>
            </a:xfrm>
            <a:prstGeom prst="rect">
              <a:avLst/>
            </a:prstGeom>
            <a:solidFill>
              <a:srgbClr val="005EBB"/>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3" name="Rectangle 92">
              <a:extLst>
                <a:ext uri="{FF2B5EF4-FFF2-40B4-BE49-F238E27FC236}">
                  <a16:creationId xmlns:a16="http://schemas.microsoft.com/office/drawing/2014/main" id="{311F5C2A-E69B-000C-5C6D-40B890ECACC1}"/>
                </a:ext>
              </a:extLst>
            </p:cNvPr>
            <p:cNvSpPr/>
            <p:nvPr/>
          </p:nvSpPr>
          <p:spPr>
            <a:xfrm>
              <a:off x="8813665" y="2338414"/>
              <a:ext cx="58013" cy="751892"/>
            </a:xfrm>
            <a:prstGeom prst="rect">
              <a:avLst/>
            </a:prstGeom>
            <a:solidFill>
              <a:srgbClr val="005EBB"/>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4" name="Rectangle 93">
              <a:extLst>
                <a:ext uri="{FF2B5EF4-FFF2-40B4-BE49-F238E27FC236}">
                  <a16:creationId xmlns:a16="http://schemas.microsoft.com/office/drawing/2014/main" id="{C2BF2852-1DD4-DD24-C868-CE1D749AEC4F}"/>
                </a:ext>
              </a:extLst>
            </p:cNvPr>
            <p:cNvSpPr/>
            <p:nvPr/>
          </p:nvSpPr>
          <p:spPr>
            <a:xfrm>
              <a:off x="8890305" y="2338414"/>
              <a:ext cx="58013" cy="1033346"/>
            </a:xfrm>
            <a:prstGeom prst="rect">
              <a:avLst/>
            </a:prstGeom>
            <a:solidFill>
              <a:srgbClr val="005EBB"/>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5" name="Rectangle 94">
              <a:extLst>
                <a:ext uri="{FF2B5EF4-FFF2-40B4-BE49-F238E27FC236}">
                  <a16:creationId xmlns:a16="http://schemas.microsoft.com/office/drawing/2014/main" id="{16B0AE5B-F3A6-40EB-D919-613F25FF9BAC}"/>
                </a:ext>
              </a:extLst>
            </p:cNvPr>
            <p:cNvSpPr/>
            <p:nvPr/>
          </p:nvSpPr>
          <p:spPr>
            <a:xfrm>
              <a:off x="8966944" y="2338414"/>
              <a:ext cx="58013" cy="1070702"/>
            </a:xfrm>
            <a:prstGeom prst="rect">
              <a:avLst/>
            </a:prstGeom>
            <a:solidFill>
              <a:srgbClr val="005EBB"/>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6" name="Rectangle 95">
              <a:extLst>
                <a:ext uri="{FF2B5EF4-FFF2-40B4-BE49-F238E27FC236}">
                  <a16:creationId xmlns:a16="http://schemas.microsoft.com/office/drawing/2014/main" id="{6ABB54AA-1E19-4961-14DA-4233A800BB40}"/>
                </a:ext>
              </a:extLst>
            </p:cNvPr>
            <p:cNvSpPr/>
            <p:nvPr/>
          </p:nvSpPr>
          <p:spPr>
            <a:xfrm>
              <a:off x="9043583" y="2338414"/>
              <a:ext cx="58013" cy="1107568"/>
            </a:xfrm>
            <a:prstGeom prst="rect">
              <a:avLst/>
            </a:prstGeom>
            <a:solidFill>
              <a:srgbClr val="005EBB"/>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7" name="Rectangle 96">
              <a:extLst>
                <a:ext uri="{FF2B5EF4-FFF2-40B4-BE49-F238E27FC236}">
                  <a16:creationId xmlns:a16="http://schemas.microsoft.com/office/drawing/2014/main" id="{61B5E72D-4592-3DAD-9532-AF7652142352}"/>
                </a:ext>
              </a:extLst>
            </p:cNvPr>
            <p:cNvSpPr/>
            <p:nvPr/>
          </p:nvSpPr>
          <p:spPr>
            <a:xfrm>
              <a:off x="9120070" y="2338414"/>
              <a:ext cx="58013" cy="1172849"/>
            </a:xfrm>
            <a:prstGeom prst="rect">
              <a:avLst/>
            </a:prstGeom>
            <a:solidFill>
              <a:srgbClr val="005EBB"/>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8" name="Rectangle 97">
              <a:extLst>
                <a:ext uri="{FF2B5EF4-FFF2-40B4-BE49-F238E27FC236}">
                  <a16:creationId xmlns:a16="http://schemas.microsoft.com/office/drawing/2014/main" id="{9BDE324E-A2D4-5CB3-D39E-7F9403DD0DA4}"/>
                </a:ext>
              </a:extLst>
            </p:cNvPr>
            <p:cNvSpPr/>
            <p:nvPr/>
          </p:nvSpPr>
          <p:spPr>
            <a:xfrm>
              <a:off x="9196709" y="2338414"/>
              <a:ext cx="58013" cy="1389635"/>
            </a:xfrm>
            <a:prstGeom prst="rect">
              <a:avLst/>
            </a:prstGeom>
            <a:solidFill>
              <a:srgbClr val="005EBB"/>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9" name="Rectangle 98">
              <a:extLst>
                <a:ext uri="{FF2B5EF4-FFF2-40B4-BE49-F238E27FC236}">
                  <a16:creationId xmlns:a16="http://schemas.microsoft.com/office/drawing/2014/main" id="{7BA1F524-A44A-4507-9370-8FFEBA39B152}"/>
                </a:ext>
              </a:extLst>
            </p:cNvPr>
            <p:cNvSpPr/>
            <p:nvPr/>
          </p:nvSpPr>
          <p:spPr>
            <a:xfrm>
              <a:off x="9273349" y="2338414"/>
              <a:ext cx="58013" cy="793535"/>
            </a:xfrm>
            <a:prstGeom prst="rect">
              <a:avLst/>
            </a:prstGeom>
            <a:solidFill>
              <a:srgbClr val="002850"/>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0" name="Rectangle 99">
              <a:extLst>
                <a:ext uri="{FF2B5EF4-FFF2-40B4-BE49-F238E27FC236}">
                  <a16:creationId xmlns:a16="http://schemas.microsoft.com/office/drawing/2014/main" id="{0FF167F0-4D20-7651-ED23-F76941DA67DE}"/>
                </a:ext>
              </a:extLst>
            </p:cNvPr>
            <p:cNvSpPr/>
            <p:nvPr/>
          </p:nvSpPr>
          <p:spPr>
            <a:xfrm>
              <a:off x="9349835" y="2338414"/>
              <a:ext cx="58013" cy="876452"/>
            </a:xfrm>
            <a:prstGeom prst="rect">
              <a:avLst/>
            </a:prstGeom>
            <a:solidFill>
              <a:srgbClr val="002850"/>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1" name="Rectangle 100">
              <a:extLst>
                <a:ext uri="{FF2B5EF4-FFF2-40B4-BE49-F238E27FC236}">
                  <a16:creationId xmlns:a16="http://schemas.microsoft.com/office/drawing/2014/main" id="{A95E2938-A20E-B2FB-A19B-F12AA54608FD}"/>
                </a:ext>
              </a:extLst>
            </p:cNvPr>
            <p:cNvSpPr/>
            <p:nvPr/>
          </p:nvSpPr>
          <p:spPr>
            <a:xfrm>
              <a:off x="9426474" y="2338414"/>
              <a:ext cx="58013" cy="902295"/>
            </a:xfrm>
            <a:prstGeom prst="rect">
              <a:avLst/>
            </a:prstGeom>
            <a:solidFill>
              <a:srgbClr val="002850"/>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2" name="Rectangle 101">
              <a:extLst>
                <a:ext uri="{FF2B5EF4-FFF2-40B4-BE49-F238E27FC236}">
                  <a16:creationId xmlns:a16="http://schemas.microsoft.com/office/drawing/2014/main" id="{328C05BF-ABF6-E205-6849-75CC4ACC7F58}"/>
                </a:ext>
              </a:extLst>
            </p:cNvPr>
            <p:cNvSpPr/>
            <p:nvPr/>
          </p:nvSpPr>
          <p:spPr>
            <a:xfrm>
              <a:off x="9503114" y="2338414"/>
              <a:ext cx="58013" cy="1040083"/>
            </a:xfrm>
            <a:prstGeom prst="rect">
              <a:avLst/>
            </a:prstGeom>
            <a:solidFill>
              <a:srgbClr val="002850"/>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3" name="Rectangle 102">
              <a:extLst>
                <a:ext uri="{FF2B5EF4-FFF2-40B4-BE49-F238E27FC236}">
                  <a16:creationId xmlns:a16="http://schemas.microsoft.com/office/drawing/2014/main" id="{7B507BBE-A969-0F4E-2105-C4D2728220DD}"/>
                </a:ext>
              </a:extLst>
            </p:cNvPr>
            <p:cNvSpPr/>
            <p:nvPr/>
          </p:nvSpPr>
          <p:spPr>
            <a:xfrm>
              <a:off x="9579753" y="2338414"/>
              <a:ext cx="58013" cy="1116754"/>
            </a:xfrm>
            <a:prstGeom prst="rect">
              <a:avLst/>
            </a:prstGeom>
            <a:solidFill>
              <a:srgbClr val="002850"/>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4" name="Rectangle 103">
              <a:extLst>
                <a:ext uri="{FF2B5EF4-FFF2-40B4-BE49-F238E27FC236}">
                  <a16:creationId xmlns:a16="http://schemas.microsoft.com/office/drawing/2014/main" id="{62A00D4E-0891-56D1-50D0-E3314415C944}"/>
                </a:ext>
              </a:extLst>
            </p:cNvPr>
            <p:cNvSpPr/>
            <p:nvPr/>
          </p:nvSpPr>
          <p:spPr>
            <a:xfrm>
              <a:off x="9656240" y="2338414"/>
              <a:ext cx="58013" cy="1380204"/>
            </a:xfrm>
            <a:prstGeom prst="rect">
              <a:avLst/>
            </a:prstGeom>
            <a:solidFill>
              <a:srgbClr val="002850"/>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5" name="Rectangle 104">
              <a:extLst>
                <a:ext uri="{FF2B5EF4-FFF2-40B4-BE49-F238E27FC236}">
                  <a16:creationId xmlns:a16="http://schemas.microsoft.com/office/drawing/2014/main" id="{FC91747B-C281-89CA-0727-3EA627A8B7C4}"/>
                </a:ext>
              </a:extLst>
            </p:cNvPr>
            <p:cNvSpPr/>
            <p:nvPr/>
          </p:nvSpPr>
          <p:spPr>
            <a:xfrm>
              <a:off x="9732879" y="2338414"/>
              <a:ext cx="58013" cy="375885"/>
            </a:xfrm>
            <a:prstGeom prst="rect">
              <a:avLst/>
            </a:prstGeom>
            <a:solidFill>
              <a:srgbClr val="969696"/>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6" name="Rectangle 105">
              <a:extLst>
                <a:ext uri="{FF2B5EF4-FFF2-40B4-BE49-F238E27FC236}">
                  <a16:creationId xmlns:a16="http://schemas.microsoft.com/office/drawing/2014/main" id="{B4128E7F-EA92-5318-7C5E-930EBBF013A7}"/>
                </a:ext>
              </a:extLst>
            </p:cNvPr>
            <p:cNvSpPr/>
            <p:nvPr/>
          </p:nvSpPr>
          <p:spPr>
            <a:xfrm>
              <a:off x="9809518" y="2338414"/>
              <a:ext cx="58013" cy="558377"/>
            </a:xfrm>
            <a:prstGeom prst="rect">
              <a:avLst/>
            </a:prstGeom>
            <a:solidFill>
              <a:srgbClr val="969696"/>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7" name="Rectangle 106">
              <a:extLst>
                <a:ext uri="{FF2B5EF4-FFF2-40B4-BE49-F238E27FC236}">
                  <a16:creationId xmlns:a16="http://schemas.microsoft.com/office/drawing/2014/main" id="{7B842814-DCEF-463B-DB73-3B660182C35A}"/>
                </a:ext>
              </a:extLst>
            </p:cNvPr>
            <p:cNvSpPr/>
            <p:nvPr/>
          </p:nvSpPr>
          <p:spPr>
            <a:xfrm>
              <a:off x="9886005" y="2338414"/>
              <a:ext cx="58013" cy="936221"/>
            </a:xfrm>
            <a:prstGeom prst="rect">
              <a:avLst/>
            </a:prstGeom>
            <a:solidFill>
              <a:srgbClr val="969696"/>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8" name="Rectangle 107">
              <a:extLst>
                <a:ext uri="{FF2B5EF4-FFF2-40B4-BE49-F238E27FC236}">
                  <a16:creationId xmlns:a16="http://schemas.microsoft.com/office/drawing/2014/main" id="{DDFABD22-A424-BBA7-DA84-0F9B403589EB}"/>
                </a:ext>
              </a:extLst>
            </p:cNvPr>
            <p:cNvSpPr/>
            <p:nvPr/>
          </p:nvSpPr>
          <p:spPr>
            <a:xfrm>
              <a:off x="9962644" y="2338414"/>
              <a:ext cx="58013" cy="1156927"/>
            </a:xfrm>
            <a:prstGeom prst="rect">
              <a:avLst/>
            </a:prstGeom>
            <a:solidFill>
              <a:srgbClr val="969696"/>
            </a:solidFill>
            <a:ln w="1524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09" name="Graphic 12">
            <a:extLst>
              <a:ext uri="{FF2B5EF4-FFF2-40B4-BE49-F238E27FC236}">
                <a16:creationId xmlns:a16="http://schemas.microsoft.com/office/drawing/2014/main" id="{92DCBEFE-5DF7-047E-0468-361146947223}"/>
              </a:ext>
            </a:extLst>
          </p:cNvPr>
          <p:cNvGrpSpPr/>
          <p:nvPr/>
        </p:nvGrpSpPr>
        <p:grpSpPr>
          <a:xfrm>
            <a:off x="8107199" y="4313260"/>
            <a:ext cx="3278238" cy="2035094"/>
            <a:chOff x="6897225" y="1997436"/>
            <a:chExt cx="3278238" cy="2035094"/>
          </a:xfrm>
        </p:grpSpPr>
        <p:sp>
          <p:nvSpPr>
            <p:cNvPr id="110" name="Freeform 109">
              <a:extLst>
                <a:ext uri="{FF2B5EF4-FFF2-40B4-BE49-F238E27FC236}">
                  <a16:creationId xmlns:a16="http://schemas.microsoft.com/office/drawing/2014/main" id="{5FDC201C-2170-D9F1-AA8B-2817E9C2CAA4}"/>
                </a:ext>
              </a:extLst>
            </p:cNvPr>
            <p:cNvSpPr/>
            <p:nvPr/>
          </p:nvSpPr>
          <p:spPr>
            <a:xfrm>
              <a:off x="6946689" y="1997436"/>
              <a:ext cx="15266" cy="2025296"/>
            </a:xfrm>
            <a:custGeom>
              <a:avLst/>
              <a:gdLst>
                <a:gd name="csX0" fmla="*/ 0 w 15266"/>
                <a:gd name="csY0" fmla="*/ 0 h 2025296"/>
                <a:gd name="csX1" fmla="*/ 0 w 15266"/>
                <a:gd name="csY1" fmla="*/ 2025297 h 2025296"/>
              </a:gdLst>
              <a:ahLst/>
              <a:cxnLst>
                <a:cxn ang="0">
                  <a:pos x="csX0" y="csY0"/>
                </a:cxn>
                <a:cxn ang="0">
                  <a:pos x="csX1" y="csY1"/>
                </a:cxn>
              </a:cxnLst>
              <a:rect l="l" t="t" r="r" b="b"/>
              <a:pathLst>
                <a:path w="15266" h="2025296">
                  <a:moveTo>
                    <a:pt x="0" y="0"/>
                  </a:moveTo>
                  <a:lnTo>
                    <a:pt x="0" y="2025297"/>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1" name="Freeform 110">
              <a:extLst>
                <a:ext uri="{FF2B5EF4-FFF2-40B4-BE49-F238E27FC236}">
                  <a16:creationId xmlns:a16="http://schemas.microsoft.com/office/drawing/2014/main" id="{550DD7D1-6918-CB04-8FBE-2158A6BFDB77}"/>
                </a:ext>
              </a:extLst>
            </p:cNvPr>
            <p:cNvSpPr/>
            <p:nvPr/>
          </p:nvSpPr>
          <p:spPr>
            <a:xfrm>
              <a:off x="6897225" y="2001967"/>
              <a:ext cx="54000" cy="12247"/>
            </a:xfrm>
            <a:custGeom>
              <a:avLst/>
              <a:gdLst>
                <a:gd name="csX0" fmla="*/ 0 w 61067"/>
                <a:gd name="csY0" fmla="*/ 0 h 12247"/>
                <a:gd name="csX1" fmla="*/ 61067 w 61067"/>
                <a:gd name="csY1" fmla="*/ 0 h 12247"/>
              </a:gdLst>
              <a:ahLst/>
              <a:cxnLst>
                <a:cxn ang="0">
                  <a:pos x="csX0" y="csY0"/>
                </a:cxn>
                <a:cxn ang="0">
                  <a:pos x="csX1" y="csY1"/>
                </a:cxn>
              </a:cxnLst>
              <a:rect l="l" t="t" r="r" b="b"/>
              <a:pathLst>
                <a:path w="61067" h="12247">
                  <a:moveTo>
                    <a:pt x="0" y="0"/>
                  </a:moveTo>
                  <a:lnTo>
                    <a:pt x="61067"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2" name="Freeform 111">
              <a:extLst>
                <a:ext uri="{FF2B5EF4-FFF2-40B4-BE49-F238E27FC236}">
                  <a16:creationId xmlns:a16="http://schemas.microsoft.com/office/drawing/2014/main" id="{07EFEA54-92B2-3026-B2DB-BB43F5737AF0}"/>
                </a:ext>
              </a:extLst>
            </p:cNvPr>
            <p:cNvSpPr/>
            <p:nvPr/>
          </p:nvSpPr>
          <p:spPr>
            <a:xfrm>
              <a:off x="6897225" y="2674739"/>
              <a:ext cx="54000" cy="12247"/>
            </a:xfrm>
            <a:custGeom>
              <a:avLst/>
              <a:gdLst>
                <a:gd name="csX0" fmla="*/ 0 w 61067"/>
                <a:gd name="csY0" fmla="*/ 0 h 12247"/>
                <a:gd name="csX1" fmla="*/ 61067 w 61067"/>
                <a:gd name="csY1" fmla="*/ 0 h 12247"/>
              </a:gdLst>
              <a:ahLst/>
              <a:cxnLst>
                <a:cxn ang="0">
                  <a:pos x="csX0" y="csY0"/>
                </a:cxn>
                <a:cxn ang="0">
                  <a:pos x="csX1" y="csY1"/>
                </a:cxn>
              </a:cxnLst>
              <a:rect l="l" t="t" r="r" b="b"/>
              <a:pathLst>
                <a:path w="61067" h="12247">
                  <a:moveTo>
                    <a:pt x="0" y="0"/>
                  </a:moveTo>
                  <a:lnTo>
                    <a:pt x="61067"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3" name="Freeform 112">
              <a:extLst>
                <a:ext uri="{FF2B5EF4-FFF2-40B4-BE49-F238E27FC236}">
                  <a16:creationId xmlns:a16="http://schemas.microsoft.com/office/drawing/2014/main" id="{058EB7A3-F119-4612-7A8B-5B6EA60C09A1}"/>
                </a:ext>
              </a:extLst>
            </p:cNvPr>
            <p:cNvSpPr/>
            <p:nvPr/>
          </p:nvSpPr>
          <p:spPr>
            <a:xfrm>
              <a:off x="6897225" y="3011186"/>
              <a:ext cx="54000" cy="12247"/>
            </a:xfrm>
            <a:custGeom>
              <a:avLst/>
              <a:gdLst>
                <a:gd name="csX0" fmla="*/ 0 w 61067"/>
                <a:gd name="csY0" fmla="*/ 0 h 12247"/>
                <a:gd name="csX1" fmla="*/ 61067 w 61067"/>
                <a:gd name="csY1" fmla="*/ 0 h 12247"/>
              </a:gdLst>
              <a:ahLst/>
              <a:cxnLst>
                <a:cxn ang="0">
                  <a:pos x="csX0" y="csY0"/>
                </a:cxn>
                <a:cxn ang="0">
                  <a:pos x="csX1" y="csY1"/>
                </a:cxn>
              </a:cxnLst>
              <a:rect l="l" t="t" r="r" b="b"/>
              <a:pathLst>
                <a:path w="61067" h="12247">
                  <a:moveTo>
                    <a:pt x="0" y="0"/>
                  </a:moveTo>
                  <a:lnTo>
                    <a:pt x="61067"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4" name="Freeform 113">
              <a:extLst>
                <a:ext uri="{FF2B5EF4-FFF2-40B4-BE49-F238E27FC236}">
                  <a16:creationId xmlns:a16="http://schemas.microsoft.com/office/drawing/2014/main" id="{F2BE388C-56ED-3EB7-4B74-A481C54492A6}"/>
                </a:ext>
              </a:extLst>
            </p:cNvPr>
            <p:cNvSpPr/>
            <p:nvPr/>
          </p:nvSpPr>
          <p:spPr>
            <a:xfrm>
              <a:off x="6897225" y="3347511"/>
              <a:ext cx="54000" cy="12247"/>
            </a:xfrm>
            <a:custGeom>
              <a:avLst/>
              <a:gdLst>
                <a:gd name="csX0" fmla="*/ 0 w 61067"/>
                <a:gd name="csY0" fmla="*/ 0 h 12247"/>
                <a:gd name="csX1" fmla="*/ 61067 w 61067"/>
                <a:gd name="csY1" fmla="*/ 0 h 12247"/>
              </a:gdLst>
              <a:ahLst/>
              <a:cxnLst>
                <a:cxn ang="0">
                  <a:pos x="csX0" y="csY0"/>
                </a:cxn>
                <a:cxn ang="0">
                  <a:pos x="csX1" y="csY1"/>
                </a:cxn>
              </a:cxnLst>
              <a:rect l="l" t="t" r="r" b="b"/>
              <a:pathLst>
                <a:path w="61067" h="12247">
                  <a:moveTo>
                    <a:pt x="0" y="0"/>
                  </a:moveTo>
                  <a:lnTo>
                    <a:pt x="61067"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5" name="Freeform 114">
              <a:extLst>
                <a:ext uri="{FF2B5EF4-FFF2-40B4-BE49-F238E27FC236}">
                  <a16:creationId xmlns:a16="http://schemas.microsoft.com/office/drawing/2014/main" id="{63C618BC-F5AB-4CD2-B231-F1BAA325D3E5}"/>
                </a:ext>
              </a:extLst>
            </p:cNvPr>
            <p:cNvSpPr/>
            <p:nvPr/>
          </p:nvSpPr>
          <p:spPr>
            <a:xfrm>
              <a:off x="6897225" y="3683958"/>
              <a:ext cx="54000" cy="12247"/>
            </a:xfrm>
            <a:custGeom>
              <a:avLst/>
              <a:gdLst>
                <a:gd name="csX0" fmla="*/ 0 w 61067"/>
                <a:gd name="csY0" fmla="*/ 0 h 12247"/>
                <a:gd name="csX1" fmla="*/ 61067 w 61067"/>
                <a:gd name="csY1" fmla="*/ 0 h 12247"/>
              </a:gdLst>
              <a:ahLst/>
              <a:cxnLst>
                <a:cxn ang="0">
                  <a:pos x="csX0" y="csY0"/>
                </a:cxn>
                <a:cxn ang="0">
                  <a:pos x="csX1" y="csY1"/>
                </a:cxn>
              </a:cxnLst>
              <a:rect l="l" t="t" r="r" b="b"/>
              <a:pathLst>
                <a:path w="61067" h="12247">
                  <a:moveTo>
                    <a:pt x="0" y="0"/>
                  </a:moveTo>
                  <a:lnTo>
                    <a:pt x="61067"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6" name="Freeform 115">
              <a:extLst>
                <a:ext uri="{FF2B5EF4-FFF2-40B4-BE49-F238E27FC236}">
                  <a16:creationId xmlns:a16="http://schemas.microsoft.com/office/drawing/2014/main" id="{A00551FA-4CE7-8608-BE4E-6CA4C2E0BC1E}"/>
                </a:ext>
              </a:extLst>
            </p:cNvPr>
            <p:cNvSpPr/>
            <p:nvPr/>
          </p:nvSpPr>
          <p:spPr>
            <a:xfrm>
              <a:off x="6897225" y="4020283"/>
              <a:ext cx="54000" cy="12247"/>
            </a:xfrm>
            <a:custGeom>
              <a:avLst/>
              <a:gdLst>
                <a:gd name="csX0" fmla="*/ 0 w 61067"/>
                <a:gd name="csY0" fmla="*/ 0 h 12247"/>
                <a:gd name="csX1" fmla="*/ 61067 w 61067"/>
                <a:gd name="csY1" fmla="*/ 0 h 12247"/>
              </a:gdLst>
              <a:ahLst/>
              <a:cxnLst>
                <a:cxn ang="0">
                  <a:pos x="csX0" y="csY0"/>
                </a:cxn>
                <a:cxn ang="0">
                  <a:pos x="csX1" y="csY1"/>
                </a:cxn>
              </a:cxnLst>
              <a:rect l="l" t="t" r="r" b="b"/>
              <a:pathLst>
                <a:path w="61067" h="12247">
                  <a:moveTo>
                    <a:pt x="0" y="0"/>
                  </a:moveTo>
                  <a:lnTo>
                    <a:pt x="61067"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7" name="Freeform 116">
              <a:extLst>
                <a:ext uri="{FF2B5EF4-FFF2-40B4-BE49-F238E27FC236}">
                  <a16:creationId xmlns:a16="http://schemas.microsoft.com/office/drawing/2014/main" id="{03E1CB60-3A37-B8DA-1143-FBCE16082BDA}"/>
                </a:ext>
              </a:extLst>
            </p:cNvPr>
            <p:cNvSpPr/>
            <p:nvPr/>
          </p:nvSpPr>
          <p:spPr>
            <a:xfrm>
              <a:off x="6897225" y="2338414"/>
              <a:ext cx="3278238" cy="12247"/>
            </a:xfrm>
            <a:custGeom>
              <a:avLst/>
              <a:gdLst>
                <a:gd name="csX0" fmla="*/ 0 w 3278238"/>
                <a:gd name="csY0" fmla="*/ 0 h 12247"/>
                <a:gd name="csX1" fmla="*/ 3278239 w 3278238"/>
                <a:gd name="csY1" fmla="*/ 0 h 12247"/>
              </a:gdLst>
              <a:ahLst/>
              <a:cxnLst>
                <a:cxn ang="0">
                  <a:pos x="csX0" y="csY0"/>
                </a:cxn>
                <a:cxn ang="0">
                  <a:pos x="csX1" y="csY1"/>
                </a:cxn>
              </a:cxnLst>
              <a:rect l="l" t="t" r="r" b="b"/>
              <a:pathLst>
                <a:path w="3278238" h="12247">
                  <a:moveTo>
                    <a:pt x="0" y="0"/>
                  </a:moveTo>
                  <a:lnTo>
                    <a:pt x="3278239"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8" name="Freeform 117">
              <a:extLst>
                <a:ext uri="{FF2B5EF4-FFF2-40B4-BE49-F238E27FC236}">
                  <a16:creationId xmlns:a16="http://schemas.microsoft.com/office/drawing/2014/main" id="{B0E63574-E267-A467-DE6D-52ED2E753F8F}"/>
                </a:ext>
              </a:extLst>
            </p:cNvPr>
            <p:cNvSpPr/>
            <p:nvPr/>
          </p:nvSpPr>
          <p:spPr>
            <a:xfrm>
              <a:off x="6946689" y="2840207"/>
              <a:ext cx="3228774" cy="12247"/>
            </a:xfrm>
            <a:custGeom>
              <a:avLst/>
              <a:gdLst>
                <a:gd name="csX0" fmla="*/ 0 w 3228774"/>
                <a:gd name="csY0" fmla="*/ 0 h 12247"/>
                <a:gd name="csX1" fmla="*/ 3228775 w 3228774"/>
                <a:gd name="csY1" fmla="*/ 0 h 12247"/>
              </a:gdLst>
              <a:ahLst/>
              <a:cxnLst>
                <a:cxn ang="0">
                  <a:pos x="csX0" y="csY0"/>
                </a:cxn>
                <a:cxn ang="0">
                  <a:pos x="csX1" y="csY1"/>
                </a:cxn>
              </a:cxnLst>
              <a:rect l="l" t="t" r="r" b="b"/>
              <a:pathLst>
                <a:path w="3228774" h="12247">
                  <a:moveTo>
                    <a:pt x="0" y="0"/>
                  </a:moveTo>
                  <a:lnTo>
                    <a:pt x="3228775" y="0"/>
                  </a:lnTo>
                </a:path>
              </a:pathLst>
            </a:custGeom>
            <a:ln w="19050" cap="flat">
              <a:solidFill>
                <a:schemeClr val="bg2"/>
              </a:solidFill>
              <a:prstDash val="sysDash"/>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29" name="Group 128">
            <a:extLst>
              <a:ext uri="{FF2B5EF4-FFF2-40B4-BE49-F238E27FC236}">
                <a16:creationId xmlns:a16="http://schemas.microsoft.com/office/drawing/2014/main" id="{68E45C16-792E-3799-C65C-9F9A73A24980}"/>
              </a:ext>
            </a:extLst>
          </p:cNvPr>
          <p:cNvGrpSpPr/>
          <p:nvPr/>
        </p:nvGrpSpPr>
        <p:grpSpPr>
          <a:xfrm>
            <a:off x="7733730" y="4217329"/>
            <a:ext cx="306174" cy="2209096"/>
            <a:chOff x="1323367" y="1901505"/>
            <a:chExt cx="306174" cy="2209096"/>
          </a:xfrm>
        </p:grpSpPr>
        <p:sp>
          <p:nvSpPr>
            <p:cNvPr id="130" name="TextBox 129">
              <a:extLst>
                <a:ext uri="{FF2B5EF4-FFF2-40B4-BE49-F238E27FC236}">
                  <a16:creationId xmlns:a16="http://schemas.microsoft.com/office/drawing/2014/main" id="{9C06F79E-B6E3-8D9B-7439-A9C0B8D811F2}"/>
                </a:ext>
              </a:extLst>
            </p:cNvPr>
            <p:cNvSpPr txBox="1"/>
            <p:nvPr/>
          </p:nvSpPr>
          <p:spPr>
            <a:xfrm>
              <a:off x="1459623" y="1901505"/>
              <a:ext cx="169918"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20</a:t>
              </a:r>
            </a:p>
          </p:txBody>
        </p:sp>
        <p:sp>
          <p:nvSpPr>
            <p:cNvPr id="131" name="TextBox 130">
              <a:extLst>
                <a:ext uri="{FF2B5EF4-FFF2-40B4-BE49-F238E27FC236}">
                  <a16:creationId xmlns:a16="http://schemas.microsoft.com/office/drawing/2014/main" id="{C132B041-2604-545A-28C0-8279A1FFD075}"/>
                </a:ext>
              </a:extLst>
            </p:cNvPr>
            <p:cNvSpPr txBox="1"/>
            <p:nvPr/>
          </p:nvSpPr>
          <p:spPr>
            <a:xfrm>
              <a:off x="1544581" y="2238910"/>
              <a:ext cx="84960"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0</a:t>
              </a:r>
            </a:p>
          </p:txBody>
        </p:sp>
        <p:sp>
          <p:nvSpPr>
            <p:cNvPr id="132" name="TextBox 131">
              <a:extLst>
                <a:ext uri="{FF2B5EF4-FFF2-40B4-BE49-F238E27FC236}">
                  <a16:creationId xmlns:a16="http://schemas.microsoft.com/office/drawing/2014/main" id="{0DBBF838-7ED8-BE7B-F81A-6C1CE32F9E5C}"/>
                </a:ext>
              </a:extLst>
            </p:cNvPr>
            <p:cNvSpPr txBox="1"/>
            <p:nvPr/>
          </p:nvSpPr>
          <p:spPr>
            <a:xfrm>
              <a:off x="1408326" y="2576315"/>
              <a:ext cx="221215"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200" kern="1200" dirty="0">
                  <a:solidFill>
                    <a:srgbClr val="363636"/>
                  </a:solidFill>
                  <a:latin typeface="Arial" panose="020B0604020202020204"/>
                </a:rPr>
                <a:t>-</a:t>
              </a: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20</a:t>
              </a:r>
            </a:p>
          </p:txBody>
        </p:sp>
        <p:sp>
          <p:nvSpPr>
            <p:cNvPr id="133" name="TextBox 132">
              <a:extLst>
                <a:ext uri="{FF2B5EF4-FFF2-40B4-BE49-F238E27FC236}">
                  <a16:creationId xmlns:a16="http://schemas.microsoft.com/office/drawing/2014/main" id="{2592536E-A367-5F90-541F-75E5BB4B8AB6}"/>
                </a:ext>
              </a:extLst>
            </p:cNvPr>
            <p:cNvSpPr txBox="1"/>
            <p:nvPr/>
          </p:nvSpPr>
          <p:spPr>
            <a:xfrm>
              <a:off x="1408326" y="2913720"/>
              <a:ext cx="221215"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200" kern="1200" dirty="0">
                  <a:solidFill>
                    <a:srgbClr val="363636"/>
                  </a:solidFill>
                  <a:latin typeface="Arial" panose="020B0604020202020204"/>
                </a:rPr>
                <a:t>-</a:t>
              </a: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40</a:t>
              </a:r>
            </a:p>
          </p:txBody>
        </p:sp>
        <p:sp>
          <p:nvSpPr>
            <p:cNvPr id="134" name="TextBox 133">
              <a:extLst>
                <a:ext uri="{FF2B5EF4-FFF2-40B4-BE49-F238E27FC236}">
                  <a16:creationId xmlns:a16="http://schemas.microsoft.com/office/drawing/2014/main" id="{169C2EB8-921E-4F41-8D91-C8F202642EE0}"/>
                </a:ext>
              </a:extLst>
            </p:cNvPr>
            <p:cNvSpPr txBox="1"/>
            <p:nvPr/>
          </p:nvSpPr>
          <p:spPr>
            <a:xfrm>
              <a:off x="1408326" y="3251125"/>
              <a:ext cx="221215"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200" kern="1200" dirty="0">
                  <a:solidFill>
                    <a:srgbClr val="363636"/>
                  </a:solidFill>
                  <a:latin typeface="Arial" panose="020B0604020202020204"/>
                </a:rPr>
                <a:t>-</a:t>
              </a: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60</a:t>
              </a:r>
            </a:p>
          </p:txBody>
        </p:sp>
        <p:sp>
          <p:nvSpPr>
            <p:cNvPr id="135" name="TextBox 134">
              <a:extLst>
                <a:ext uri="{FF2B5EF4-FFF2-40B4-BE49-F238E27FC236}">
                  <a16:creationId xmlns:a16="http://schemas.microsoft.com/office/drawing/2014/main" id="{7B9E2EDF-FA75-34A9-60E4-A5E377A2F010}"/>
                </a:ext>
              </a:extLst>
            </p:cNvPr>
            <p:cNvSpPr txBox="1"/>
            <p:nvPr/>
          </p:nvSpPr>
          <p:spPr>
            <a:xfrm>
              <a:off x="1408326" y="3588530"/>
              <a:ext cx="221215"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200" kern="1200" dirty="0">
                  <a:solidFill>
                    <a:srgbClr val="363636"/>
                  </a:solidFill>
                  <a:latin typeface="Arial" panose="020B0604020202020204"/>
                </a:rPr>
                <a:t>-</a:t>
              </a: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80</a:t>
              </a:r>
            </a:p>
          </p:txBody>
        </p:sp>
        <p:sp>
          <p:nvSpPr>
            <p:cNvPr id="136" name="TextBox 135">
              <a:extLst>
                <a:ext uri="{FF2B5EF4-FFF2-40B4-BE49-F238E27FC236}">
                  <a16:creationId xmlns:a16="http://schemas.microsoft.com/office/drawing/2014/main" id="{EF7B876B-4A92-2615-4AC9-A9598682B51F}"/>
                </a:ext>
              </a:extLst>
            </p:cNvPr>
            <p:cNvSpPr txBox="1"/>
            <p:nvPr/>
          </p:nvSpPr>
          <p:spPr>
            <a:xfrm>
              <a:off x="1323367" y="3925935"/>
              <a:ext cx="306174"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200" kern="1200" dirty="0">
                  <a:solidFill>
                    <a:srgbClr val="363636"/>
                  </a:solidFill>
                  <a:latin typeface="Arial" panose="020B0604020202020204"/>
                </a:rPr>
                <a:t>-</a:t>
              </a: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100</a:t>
              </a:r>
            </a:p>
          </p:txBody>
        </p:sp>
      </p:grpSp>
      <p:sp>
        <p:nvSpPr>
          <p:cNvPr id="138" name="TextBox 137">
            <a:extLst>
              <a:ext uri="{FF2B5EF4-FFF2-40B4-BE49-F238E27FC236}">
                <a16:creationId xmlns:a16="http://schemas.microsoft.com/office/drawing/2014/main" id="{C14AB922-EBCE-5031-1808-5D17770B4A33}"/>
              </a:ext>
            </a:extLst>
          </p:cNvPr>
          <p:cNvSpPr txBox="1"/>
          <p:nvPr/>
        </p:nvSpPr>
        <p:spPr>
          <a:xfrm rot="16200000">
            <a:off x="6351930" y="5089322"/>
            <a:ext cx="2241357" cy="43088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363636"/>
                </a:solidFill>
                <a:effectLst/>
                <a:uLnTx/>
                <a:uFillTx/>
                <a:latin typeface="Arial" panose="020B0604020202020204"/>
                <a:ea typeface="+mn-ea"/>
                <a:cs typeface="+mn-cs"/>
              </a:rPr>
              <a:t>Best change in tumor size </a:t>
            </a:r>
            <a:br>
              <a:rPr kumimoji="0" lang="en-US" sz="1100" b="0" i="0" u="none" strike="noStrike" kern="1200" cap="none" spc="0" normalizeH="0" baseline="0" noProof="0" dirty="0">
                <a:ln>
                  <a:noFill/>
                </a:ln>
                <a:solidFill>
                  <a:srgbClr val="363636"/>
                </a:solidFill>
                <a:effectLst/>
                <a:uLnTx/>
                <a:uFillTx/>
                <a:latin typeface="Arial" panose="020B0604020202020204"/>
                <a:ea typeface="+mn-ea"/>
                <a:cs typeface="+mn-cs"/>
              </a:rPr>
            </a:br>
            <a:r>
              <a:rPr kumimoji="0" lang="en-US" sz="1100" b="0" i="0" u="none" strike="noStrike" kern="1200" cap="none" spc="0" normalizeH="0" baseline="0" noProof="0" dirty="0">
                <a:ln>
                  <a:noFill/>
                </a:ln>
                <a:solidFill>
                  <a:srgbClr val="363636"/>
                </a:solidFill>
                <a:effectLst/>
                <a:uLnTx/>
                <a:uFillTx/>
                <a:latin typeface="Arial" panose="020B0604020202020204"/>
                <a:ea typeface="+mn-ea"/>
                <a:cs typeface="+mn-cs"/>
              </a:rPr>
              <a:t>from baseline, %</a:t>
            </a:r>
          </a:p>
        </p:txBody>
      </p:sp>
      <p:grpSp>
        <p:nvGrpSpPr>
          <p:cNvPr id="161" name="Group 160">
            <a:extLst>
              <a:ext uri="{FF2B5EF4-FFF2-40B4-BE49-F238E27FC236}">
                <a16:creationId xmlns:a16="http://schemas.microsoft.com/office/drawing/2014/main" id="{A4FFAD50-9E76-10CC-7502-CBE955DCCCA0}"/>
              </a:ext>
            </a:extLst>
          </p:cNvPr>
          <p:cNvGrpSpPr/>
          <p:nvPr/>
        </p:nvGrpSpPr>
        <p:grpSpPr>
          <a:xfrm>
            <a:off x="8466948" y="4391173"/>
            <a:ext cx="2555892" cy="184666"/>
            <a:chOff x="7093618" y="2043453"/>
            <a:chExt cx="2555892" cy="184666"/>
          </a:xfrm>
        </p:grpSpPr>
        <p:grpSp>
          <p:nvGrpSpPr>
            <p:cNvPr id="159" name="Group 158">
              <a:extLst>
                <a:ext uri="{FF2B5EF4-FFF2-40B4-BE49-F238E27FC236}">
                  <a16:creationId xmlns:a16="http://schemas.microsoft.com/office/drawing/2014/main" id="{983CB184-EC7F-4FEB-1664-95FF77AE8CDE}"/>
                </a:ext>
              </a:extLst>
            </p:cNvPr>
            <p:cNvGrpSpPr/>
            <p:nvPr/>
          </p:nvGrpSpPr>
          <p:grpSpPr>
            <a:xfrm>
              <a:off x="7093618" y="2043453"/>
              <a:ext cx="687315" cy="184666"/>
              <a:chOff x="8061181" y="1867982"/>
              <a:chExt cx="687315" cy="184666"/>
            </a:xfrm>
          </p:grpSpPr>
          <p:sp>
            <p:nvSpPr>
              <p:cNvPr id="140" name="Rectangle 139">
                <a:extLst>
                  <a:ext uri="{FF2B5EF4-FFF2-40B4-BE49-F238E27FC236}">
                    <a16:creationId xmlns:a16="http://schemas.microsoft.com/office/drawing/2014/main" id="{806263E3-9C5D-5428-67EE-161BFAC56A2F}"/>
                  </a:ext>
                </a:extLst>
              </p:cNvPr>
              <p:cNvSpPr>
                <a:spLocks noChangeAspect="1"/>
              </p:cNvSpPr>
              <p:nvPr/>
            </p:nvSpPr>
            <p:spPr>
              <a:xfrm>
                <a:off x="8061181" y="1906315"/>
                <a:ext cx="108000" cy="108000"/>
              </a:xfrm>
              <a:prstGeom prst="rect">
                <a:avLst/>
              </a:prstGeom>
              <a:solidFill>
                <a:schemeClr val="bg1">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6" name="TextBox 145">
                <a:extLst>
                  <a:ext uri="{FF2B5EF4-FFF2-40B4-BE49-F238E27FC236}">
                    <a16:creationId xmlns:a16="http://schemas.microsoft.com/office/drawing/2014/main" id="{91570560-9233-BB36-5470-A1482509664D}"/>
                  </a:ext>
                </a:extLst>
              </p:cNvPr>
              <p:cNvSpPr txBox="1"/>
              <p:nvPr/>
            </p:nvSpPr>
            <p:spPr>
              <a:xfrm>
                <a:off x="8203962" y="1867982"/>
                <a:ext cx="544534" cy="184666"/>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&lt;1%</a:t>
                </a:r>
              </a:p>
            </p:txBody>
          </p:sp>
        </p:grpSp>
        <p:grpSp>
          <p:nvGrpSpPr>
            <p:cNvPr id="158" name="Group 157">
              <a:extLst>
                <a:ext uri="{FF2B5EF4-FFF2-40B4-BE49-F238E27FC236}">
                  <a16:creationId xmlns:a16="http://schemas.microsoft.com/office/drawing/2014/main" id="{C1791EFC-D168-BE26-B2B6-D578A6687AAD}"/>
                </a:ext>
              </a:extLst>
            </p:cNvPr>
            <p:cNvGrpSpPr/>
            <p:nvPr/>
          </p:nvGrpSpPr>
          <p:grpSpPr>
            <a:xfrm>
              <a:off x="7628426" y="2043453"/>
              <a:ext cx="688533" cy="184666"/>
              <a:chOff x="8782059" y="1867982"/>
              <a:chExt cx="688533" cy="184666"/>
            </a:xfrm>
          </p:grpSpPr>
          <p:sp>
            <p:nvSpPr>
              <p:cNvPr id="141" name="Rectangle 140">
                <a:extLst>
                  <a:ext uri="{FF2B5EF4-FFF2-40B4-BE49-F238E27FC236}">
                    <a16:creationId xmlns:a16="http://schemas.microsoft.com/office/drawing/2014/main" id="{0D8B8476-2910-EAE7-E300-B697CDF02033}"/>
                  </a:ext>
                </a:extLst>
              </p:cNvPr>
              <p:cNvSpPr>
                <a:spLocks noChangeAspect="1"/>
              </p:cNvSpPr>
              <p:nvPr/>
            </p:nvSpPr>
            <p:spPr>
              <a:xfrm>
                <a:off x="8782059" y="1906315"/>
                <a:ext cx="108000" cy="108000"/>
              </a:xfrm>
              <a:prstGeom prst="rect">
                <a:avLst/>
              </a:prstGeom>
              <a:solidFill>
                <a:schemeClr val="bg1">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7" name="TextBox 146">
                <a:extLst>
                  <a:ext uri="{FF2B5EF4-FFF2-40B4-BE49-F238E27FC236}">
                    <a16:creationId xmlns:a16="http://schemas.microsoft.com/office/drawing/2014/main" id="{7C37651D-C411-9CDF-EF08-150457F1AC36}"/>
                  </a:ext>
                </a:extLst>
              </p:cNvPr>
              <p:cNvSpPr txBox="1"/>
              <p:nvPr/>
            </p:nvSpPr>
            <p:spPr>
              <a:xfrm>
                <a:off x="8926058" y="1867982"/>
                <a:ext cx="544534" cy="184666"/>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1–49%</a:t>
                </a:r>
              </a:p>
            </p:txBody>
          </p:sp>
        </p:grpSp>
        <p:grpSp>
          <p:nvGrpSpPr>
            <p:cNvPr id="157" name="Group 156">
              <a:extLst>
                <a:ext uri="{FF2B5EF4-FFF2-40B4-BE49-F238E27FC236}">
                  <a16:creationId xmlns:a16="http://schemas.microsoft.com/office/drawing/2014/main" id="{66373B00-75E2-C9AF-2114-86E0E690AE9C}"/>
                </a:ext>
              </a:extLst>
            </p:cNvPr>
            <p:cNvGrpSpPr/>
            <p:nvPr/>
          </p:nvGrpSpPr>
          <p:grpSpPr>
            <a:xfrm>
              <a:off x="8334573" y="2043453"/>
              <a:ext cx="688534" cy="184666"/>
              <a:chOff x="9504154" y="1867982"/>
              <a:chExt cx="688534" cy="184666"/>
            </a:xfrm>
          </p:grpSpPr>
          <p:sp>
            <p:nvSpPr>
              <p:cNvPr id="142" name="Rectangle 141">
                <a:extLst>
                  <a:ext uri="{FF2B5EF4-FFF2-40B4-BE49-F238E27FC236}">
                    <a16:creationId xmlns:a16="http://schemas.microsoft.com/office/drawing/2014/main" id="{0C9B869F-FEAF-4364-CDAF-F60AC263CCEB}"/>
                  </a:ext>
                </a:extLst>
              </p:cNvPr>
              <p:cNvSpPr>
                <a:spLocks noChangeAspect="1"/>
              </p:cNvSpPr>
              <p:nvPr/>
            </p:nvSpPr>
            <p:spPr>
              <a:xfrm>
                <a:off x="9504154" y="1906315"/>
                <a:ext cx="108000" cy="10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8" name="TextBox 147">
                <a:extLst>
                  <a:ext uri="{FF2B5EF4-FFF2-40B4-BE49-F238E27FC236}">
                    <a16:creationId xmlns:a16="http://schemas.microsoft.com/office/drawing/2014/main" id="{C342556D-4048-CFA5-7D43-94063FE9197E}"/>
                  </a:ext>
                </a:extLst>
              </p:cNvPr>
              <p:cNvSpPr txBox="1"/>
              <p:nvPr/>
            </p:nvSpPr>
            <p:spPr>
              <a:xfrm>
                <a:off x="9648154" y="1867982"/>
                <a:ext cx="544534" cy="184666"/>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≥50%</a:t>
                </a:r>
              </a:p>
            </p:txBody>
          </p:sp>
        </p:grpSp>
        <p:grpSp>
          <p:nvGrpSpPr>
            <p:cNvPr id="156" name="Group 155">
              <a:extLst>
                <a:ext uri="{FF2B5EF4-FFF2-40B4-BE49-F238E27FC236}">
                  <a16:creationId xmlns:a16="http://schemas.microsoft.com/office/drawing/2014/main" id="{D5F60029-A7E7-BD10-6EAD-BDC502D59734}"/>
                </a:ext>
              </a:extLst>
            </p:cNvPr>
            <p:cNvGrpSpPr/>
            <p:nvPr/>
          </p:nvGrpSpPr>
          <p:grpSpPr>
            <a:xfrm>
              <a:off x="8960976" y="2043453"/>
              <a:ext cx="688534" cy="184666"/>
              <a:chOff x="10226250" y="1867982"/>
              <a:chExt cx="688534" cy="184666"/>
            </a:xfrm>
          </p:grpSpPr>
          <p:sp>
            <p:nvSpPr>
              <p:cNvPr id="143" name="Rectangle 142">
                <a:extLst>
                  <a:ext uri="{FF2B5EF4-FFF2-40B4-BE49-F238E27FC236}">
                    <a16:creationId xmlns:a16="http://schemas.microsoft.com/office/drawing/2014/main" id="{69E0E2AE-ECB0-6EBE-04DD-83911C658571}"/>
                  </a:ext>
                </a:extLst>
              </p:cNvPr>
              <p:cNvSpPr>
                <a:spLocks noChangeAspect="1"/>
              </p:cNvSpPr>
              <p:nvPr/>
            </p:nvSpPr>
            <p:spPr>
              <a:xfrm>
                <a:off x="10226250" y="1906315"/>
                <a:ext cx="108000" cy="108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9" name="TextBox 148">
                <a:extLst>
                  <a:ext uri="{FF2B5EF4-FFF2-40B4-BE49-F238E27FC236}">
                    <a16:creationId xmlns:a16="http://schemas.microsoft.com/office/drawing/2014/main" id="{6EE6C47C-3131-2481-D274-FF1D08C2A393}"/>
                  </a:ext>
                </a:extLst>
              </p:cNvPr>
              <p:cNvSpPr txBox="1"/>
              <p:nvPr/>
            </p:nvSpPr>
            <p:spPr>
              <a:xfrm>
                <a:off x="10370250" y="1867982"/>
                <a:ext cx="544534"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Missing</a:t>
                </a:r>
              </a:p>
            </p:txBody>
          </p:sp>
        </p:grpSp>
      </p:grpSp>
      <p:graphicFrame>
        <p:nvGraphicFramePr>
          <p:cNvPr id="4" name="Table 3">
            <a:extLst>
              <a:ext uri="{FF2B5EF4-FFF2-40B4-BE49-F238E27FC236}">
                <a16:creationId xmlns:a16="http://schemas.microsoft.com/office/drawing/2014/main" id="{4A87C2A3-0D75-90F0-C5AA-FFFDDE66A35A}"/>
              </a:ext>
            </a:extLst>
          </p:cNvPr>
          <p:cNvGraphicFramePr>
            <a:graphicFrameLocks noGrp="1"/>
          </p:cNvGraphicFramePr>
          <p:nvPr>
            <p:extLst>
              <p:ext uri="{D42A27DB-BD31-4B8C-83A1-F6EECF244321}">
                <p14:modId xmlns:p14="http://schemas.microsoft.com/office/powerpoint/2010/main" val="1274469500"/>
              </p:ext>
            </p:extLst>
          </p:nvPr>
        </p:nvGraphicFramePr>
        <p:xfrm>
          <a:off x="304798" y="1631522"/>
          <a:ext cx="6834914" cy="2542800"/>
        </p:xfrm>
        <a:graphic>
          <a:graphicData uri="http://schemas.openxmlformats.org/drawingml/2006/table">
            <a:tbl>
              <a:tblPr firstRow="1" bandRow="1">
                <a:tableStyleId>{69012ECD-51FC-41F1-AA8D-1B2483CD663E}</a:tableStyleId>
              </a:tblPr>
              <a:tblGrid>
                <a:gridCol w="1300928">
                  <a:extLst>
                    <a:ext uri="{9D8B030D-6E8A-4147-A177-3AD203B41FA5}">
                      <a16:colId xmlns:a16="http://schemas.microsoft.com/office/drawing/2014/main" val="2600822737"/>
                    </a:ext>
                  </a:extLst>
                </a:gridCol>
                <a:gridCol w="922331">
                  <a:extLst>
                    <a:ext uri="{9D8B030D-6E8A-4147-A177-3AD203B41FA5}">
                      <a16:colId xmlns:a16="http://schemas.microsoft.com/office/drawing/2014/main" val="2548560667"/>
                    </a:ext>
                  </a:extLst>
                </a:gridCol>
                <a:gridCol w="922331">
                  <a:extLst>
                    <a:ext uri="{9D8B030D-6E8A-4147-A177-3AD203B41FA5}">
                      <a16:colId xmlns:a16="http://schemas.microsoft.com/office/drawing/2014/main" val="2661886619"/>
                    </a:ext>
                  </a:extLst>
                </a:gridCol>
                <a:gridCol w="922331">
                  <a:extLst>
                    <a:ext uri="{9D8B030D-6E8A-4147-A177-3AD203B41FA5}">
                      <a16:colId xmlns:a16="http://schemas.microsoft.com/office/drawing/2014/main" val="537766886"/>
                    </a:ext>
                  </a:extLst>
                </a:gridCol>
                <a:gridCol w="922331">
                  <a:extLst>
                    <a:ext uri="{9D8B030D-6E8A-4147-A177-3AD203B41FA5}">
                      <a16:colId xmlns:a16="http://schemas.microsoft.com/office/drawing/2014/main" val="352982325"/>
                    </a:ext>
                  </a:extLst>
                </a:gridCol>
                <a:gridCol w="922331">
                  <a:extLst>
                    <a:ext uri="{9D8B030D-6E8A-4147-A177-3AD203B41FA5}">
                      <a16:colId xmlns:a16="http://schemas.microsoft.com/office/drawing/2014/main" val="3483188908"/>
                    </a:ext>
                  </a:extLst>
                </a:gridCol>
                <a:gridCol w="922331">
                  <a:extLst>
                    <a:ext uri="{9D8B030D-6E8A-4147-A177-3AD203B41FA5}">
                      <a16:colId xmlns:a16="http://schemas.microsoft.com/office/drawing/2014/main" val="2698698046"/>
                    </a:ext>
                  </a:extLst>
                </a:gridCol>
              </a:tblGrid>
              <a:tr h="0">
                <a:tc rowSpan="2">
                  <a:txBody>
                    <a:bodyPr/>
                    <a:lstStyle/>
                    <a:p>
                      <a:endParaRPr lang="en-US" sz="1000" noProof="0" dirty="0">
                        <a:solidFill>
                          <a:schemeClr val="tx2"/>
                        </a:solidFill>
                        <a:latin typeface="+mn-lt"/>
                      </a:endParaRPr>
                    </a:p>
                  </a:txBody>
                  <a:tcPr marL="90000" marR="90000" marT="46800" marB="46800" anchor="b"/>
                </a:tc>
                <a:tc gridSpan="3">
                  <a:txBody>
                    <a:bodyPr/>
                    <a:lstStyle/>
                    <a:p>
                      <a:pPr algn="ctr">
                        <a:buNone/>
                      </a:pPr>
                      <a:r>
                        <a:rPr lang="en-US" sz="1000" noProof="0" dirty="0">
                          <a:solidFill>
                            <a:schemeClr val="tx2"/>
                          </a:solidFill>
                          <a:effectLst/>
                        </a:rPr>
                        <a:t>Nonsquamous cohort</a:t>
                      </a:r>
                    </a:p>
                  </a:txBody>
                  <a:tcPr marL="90000" marR="90000" marT="46800" marB="46800" anchor="ctr">
                    <a:lnB w="12700" cap="flat" cmpd="sng" algn="ctr">
                      <a:noFill/>
                      <a:prstDash val="solid"/>
                      <a:round/>
                      <a:headEnd type="none" w="med" len="med"/>
                      <a:tailEnd type="none" w="med" len="med"/>
                    </a:lnB>
                  </a:tcPr>
                </a:tc>
                <a:tc hMerge="1">
                  <a:txBody>
                    <a:bodyPr/>
                    <a:lstStyle/>
                    <a:p>
                      <a:pPr algn="ctr">
                        <a:buNone/>
                      </a:pPr>
                      <a:endParaRPr lang="it-IT" sz="1200" dirty="0">
                        <a:solidFill>
                          <a:schemeClr val="tx2"/>
                        </a:solidFill>
                        <a:effectLst/>
                      </a:endParaRPr>
                    </a:p>
                  </a:txBody>
                  <a:tcPr marL="76903" marR="76903" marT="38452" marB="38452" anchor="ctr">
                    <a:lnB w="12700" cap="flat" cmpd="sng" algn="ctr">
                      <a:noFill/>
                      <a:prstDash val="solid"/>
                      <a:round/>
                      <a:headEnd type="none" w="med" len="med"/>
                      <a:tailEnd type="none" w="med" len="med"/>
                    </a:lnB>
                  </a:tcPr>
                </a:tc>
                <a:tc hMerge="1">
                  <a:txBody>
                    <a:bodyPr/>
                    <a:lstStyle/>
                    <a:p>
                      <a:pPr algn="ctr">
                        <a:buNone/>
                      </a:pPr>
                      <a:endParaRPr lang="it-IT" sz="1200" dirty="0">
                        <a:solidFill>
                          <a:schemeClr val="tx2"/>
                        </a:solidFill>
                        <a:effectLst/>
                      </a:endParaRPr>
                    </a:p>
                  </a:txBody>
                  <a:tcPr marL="76903" marR="76903" marT="38452" marB="38452" anchor="ctr">
                    <a:lnB w="12700" cap="flat" cmpd="sng" algn="ctr">
                      <a:noFill/>
                      <a:prstDash val="solid"/>
                      <a:round/>
                      <a:headEnd type="none" w="med" len="med"/>
                      <a:tailEnd type="none" w="med" len="med"/>
                    </a:lnB>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noProof="0" dirty="0">
                          <a:solidFill>
                            <a:schemeClr val="tx2"/>
                          </a:solidFill>
                          <a:effectLst/>
                        </a:rPr>
                        <a:t>Squamous cohort</a:t>
                      </a:r>
                    </a:p>
                  </a:txBody>
                  <a:tcPr marL="90000" marR="90000" marT="46800" marB="46800" anchor="ctr">
                    <a:lnB w="12700" cap="flat" cmpd="sng" algn="ctr">
                      <a:noFill/>
                      <a:prstDash val="solid"/>
                      <a:round/>
                      <a:headEnd type="none" w="med" len="med"/>
                      <a:tailEnd type="none" w="med" len="med"/>
                    </a:lnB>
                  </a:tcPr>
                </a:tc>
                <a:tc hMerge="1">
                  <a:txBody>
                    <a:bodyPr/>
                    <a:lstStyle/>
                    <a:p>
                      <a:pPr algn="ctr">
                        <a:buNone/>
                      </a:pPr>
                      <a:endParaRPr lang="it-IT" sz="1200" dirty="0">
                        <a:solidFill>
                          <a:schemeClr val="tx2"/>
                        </a:solidFill>
                        <a:effectLst/>
                      </a:endParaRPr>
                    </a:p>
                  </a:txBody>
                  <a:tcPr marL="76903" marR="76903" marT="38452" marB="38452" anchor="ctr">
                    <a:lnB w="12700" cap="flat" cmpd="sng" algn="ctr">
                      <a:noFill/>
                      <a:prstDash val="solid"/>
                      <a:round/>
                      <a:headEnd type="none" w="med" len="med"/>
                      <a:tailEnd type="none" w="med" len="med"/>
                    </a:lnB>
                  </a:tcPr>
                </a:tc>
                <a:tc hMerge="1">
                  <a:txBody>
                    <a:bodyPr/>
                    <a:lstStyle/>
                    <a:p>
                      <a:pPr algn="ctr">
                        <a:buNone/>
                      </a:pPr>
                      <a:endParaRPr lang="it-IT" sz="1200" dirty="0">
                        <a:solidFill>
                          <a:schemeClr val="tx2"/>
                        </a:solidFill>
                        <a:effectLst/>
                      </a:endParaRPr>
                    </a:p>
                  </a:txBody>
                  <a:tcPr marL="76903" marR="76903" marT="38452" marB="38452" anchor="ctr">
                    <a:lnB w="12700" cap="flat" cmpd="sng" algn="ctr">
                      <a:noFill/>
                      <a:prstDash val="solid"/>
                      <a:round/>
                      <a:headEnd type="none" w="med" len="med"/>
                      <a:tailEnd type="none" w="med" len="med"/>
                    </a:lnB>
                  </a:tcPr>
                </a:tc>
                <a:extLst>
                  <a:ext uri="{0D108BD9-81ED-4DB2-BD59-A6C34878D82A}">
                    <a16:rowId xmlns:a16="http://schemas.microsoft.com/office/drawing/2014/main" val="2020270792"/>
                  </a:ext>
                </a:extLst>
              </a:tr>
              <a:tr h="148048">
                <a:tc vMerge="1">
                  <a:txBody>
                    <a:bodyPr/>
                    <a:lstStyle/>
                    <a:p>
                      <a:endParaRPr lang="en-US"/>
                    </a:p>
                  </a:txBody>
                  <a:tcPr/>
                </a:tc>
                <a:tc>
                  <a:txBody>
                    <a:bodyPr/>
                    <a:lstStyle/>
                    <a:p>
                      <a:pPr algn="ctr">
                        <a:buNone/>
                      </a:pPr>
                      <a:r>
                        <a:rPr lang="en-US" sz="1000" b="1" i="0" noProof="0" dirty="0">
                          <a:solidFill>
                            <a:schemeClr val="tx2"/>
                          </a:solidFill>
                          <a:effectLst/>
                        </a:rPr>
                        <a:t>1400 mg (n=11)</a:t>
                      </a:r>
                    </a:p>
                  </a:txBody>
                  <a:tcPr marL="90000" marR="90000" marT="46800" marB="468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algn="ctr">
                        <a:buNone/>
                      </a:pPr>
                      <a:r>
                        <a:rPr lang="en-US" sz="1000" b="1" i="0" noProof="0" dirty="0">
                          <a:solidFill>
                            <a:schemeClr val="tx2"/>
                          </a:solidFill>
                          <a:effectLst/>
                        </a:rPr>
                        <a:t>2000 mg (n=10)</a:t>
                      </a:r>
                    </a:p>
                  </a:txBody>
                  <a:tcPr marL="90000" marR="90000" marT="46800" marB="468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algn="ctr">
                        <a:buNone/>
                      </a:pPr>
                      <a:r>
                        <a:rPr lang="en-US" sz="1000" b="1" i="0" noProof="0" dirty="0">
                          <a:solidFill>
                            <a:schemeClr val="tx2"/>
                          </a:solidFill>
                          <a:effectLst/>
                        </a:rPr>
                        <a:t>Overall (n=21)</a:t>
                      </a:r>
                    </a:p>
                  </a:txBody>
                  <a:tcPr marL="90000" marR="90000" marT="46800" marB="468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algn="ctr">
                        <a:buNone/>
                      </a:pPr>
                      <a:r>
                        <a:rPr lang="en-US" sz="1000" b="1" i="0" noProof="0" dirty="0">
                          <a:solidFill>
                            <a:schemeClr val="tx2"/>
                          </a:solidFill>
                          <a:effectLst/>
                        </a:rPr>
                        <a:t>1400 mg (n=11)</a:t>
                      </a:r>
                    </a:p>
                  </a:txBody>
                  <a:tcPr marL="90000" marR="90000" marT="46800" marB="468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algn="ctr">
                        <a:buNone/>
                      </a:pPr>
                      <a:r>
                        <a:rPr lang="en-US" sz="1000" b="1" i="0" noProof="0" dirty="0">
                          <a:solidFill>
                            <a:schemeClr val="tx2"/>
                          </a:solidFill>
                          <a:effectLst/>
                        </a:rPr>
                        <a:t>2000 mg (n=8)</a:t>
                      </a:r>
                    </a:p>
                  </a:txBody>
                  <a:tcPr marL="90000" marR="90000" marT="46800" marB="468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algn="ctr">
                        <a:buNone/>
                      </a:pPr>
                      <a:r>
                        <a:rPr lang="en-US" sz="1000" b="1" i="0" noProof="0" dirty="0">
                          <a:solidFill>
                            <a:schemeClr val="tx2"/>
                          </a:solidFill>
                          <a:effectLst/>
                        </a:rPr>
                        <a:t>Overall (n=19)</a:t>
                      </a:r>
                    </a:p>
                  </a:txBody>
                  <a:tcPr marL="90000" marR="90000" marT="46800" marB="468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437577640"/>
                  </a:ext>
                </a:extLst>
              </a:tr>
              <a:tr h="148048">
                <a:tc>
                  <a:txBody>
                    <a:bodyPr/>
                    <a:lstStyle/>
                    <a:p>
                      <a:pPr>
                        <a:buNone/>
                      </a:pPr>
                      <a:r>
                        <a:rPr lang="en-US" sz="1000" b="0" i="0" noProof="0" dirty="0" err="1">
                          <a:effectLst/>
                        </a:rPr>
                        <a:t>uORR</a:t>
                      </a:r>
                      <a:r>
                        <a:rPr lang="en-US" sz="1000" b="0" i="0" noProof="0" dirty="0">
                          <a:effectLst/>
                        </a:rPr>
                        <a:t>, % (95%CI)</a:t>
                      </a:r>
                    </a:p>
                  </a:txBody>
                  <a:tcPr marL="90000" marR="90000" marT="46800" marB="46800" anchor="ctr"/>
                </a:tc>
                <a:tc>
                  <a:txBody>
                    <a:bodyPr/>
                    <a:lstStyle/>
                    <a:p>
                      <a:pPr algn="ctr">
                        <a:buNone/>
                      </a:pPr>
                      <a:r>
                        <a:rPr lang="en-US" sz="1000" noProof="0" dirty="0">
                          <a:effectLst/>
                        </a:rPr>
                        <a:t>81.8 </a:t>
                      </a:r>
                      <a:br>
                        <a:rPr lang="en-US" sz="1000" noProof="0" dirty="0">
                          <a:effectLst/>
                        </a:rPr>
                      </a:br>
                      <a:r>
                        <a:rPr lang="en-US" sz="1000" noProof="0" dirty="0">
                          <a:effectLst/>
                        </a:rPr>
                        <a:t>(48.2, 97.7)</a:t>
                      </a:r>
                    </a:p>
                  </a:txBody>
                  <a:tcPr marL="90000" marR="90000" marT="46800" marB="46800" anchor="ctr">
                    <a:lnT w="12700" cap="flat" cmpd="sng" algn="ctr">
                      <a:noFill/>
                      <a:prstDash val="solid"/>
                      <a:round/>
                      <a:headEnd type="none" w="med" len="med"/>
                      <a:tailEnd type="none" w="med" len="med"/>
                    </a:lnT>
                  </a:tcPr>
                </a:tc>
                <a:tc>
                  <a:txBody>
                    <a:bodyPr/>
                    <a:lstStyle/>
                    <a:p>
                      <a:pPr algn="ctr">
                        <a:buNone/>
                      </a:pPr>
                      <a:r>
                        <a:rPr lang="en-US" sz="1000" noProof="0" dirty="0">
                          <a:effectLst/>
                        </a:rPr>
                        <a:t>60.0 </a:t>
                      </a:r>
                      <a:br>
                        <a:rPr lang="en-US" sz="1000" noProof="0" dirty="0">
                          <a:effectLst/>
                        </a:rPr>
                      </a:br>
                      <a:r>
                        <a:rPr lang="en-US" sz="1000" noProof="0" dirty="0">
                          <a:effectLst/>
                        </a:rPr>
                        <a:t>(26.2, 87.8)</a:t>
                      </a:r>
                    </a:p>
                  </a:txBody>
                  <a:tcPr marL="90000" marR="90000" marT="46800" marB="46800" anchor="ctr">
                    <a:lnT w="12700" cap="flat" cmpd="sng" algn="ctr">
                      <a:noFill/>
                      <a:prstDash val="solid"/>
                      <a:round/>
                      <a:headEnd type="none" w="med" len="med"/>
                      <a:tailEnd type="none" w="med" len="med"/>
                    </a:lnT>
                  </a:tcPr>
                </a:tc>
                <a:tc>
                  <a:txBody>
                    <a:bodyPr/>
                    <a:lstStyle/>
                    <a:p>
                      <a:pPr algn="ctr">
                        <a:buNone/>
                      </a:pPr>
                      <a:r>
                        <a:rPr lang="en-US" sz="1000" noProof="0" dirty="0">
                          <a:effectLst/>
                        </a:rPr>
                        <a:t>71.4 </a:t>
                      </a:r>
                      <a:br>
                        <a:rPr lang="en-US" sz="1000" noProof="0" dirty="0">
                          <a:effectLst/>
                        </a:rPr>
                      </a:br>
                      <a:r>
                        <a:rPr lang="en-US" sz="1000" noProof="0" dirty="0">
                          <a:effectLst/>
                        </a:rPr>
                        <a:t>(47.8, 88.7)</a:t>
                      </a:r>
                    </a:p>
                  </a:txBody>
                  <a:tcPr marL="90000" marR="90000" marT="46800" marB="46800" anchor="ctr">
                    <a:lnT w="12700" cap="flat" cmpd="sng" algn="ctr">
                      <a:noFill/>
                      <a:prstDash val="solid"/>
                      <a:round/>
                      <a:headEnd type="none" w="med" len="med"/>
                      <a:tailEnd type="none" w="med" len="med"/>
                    </a:lnT>
                  </a:tcPr>
                </a:tc>
                <a:tc>
                  <a:txBody>
                    <a:bodyPr/>
                    <a:lstStyle/>
                    <a:p>
                      <a:pPr algn="ctr">
                        <a:buNone/>
                      </a:pPr>
                      <a:r>
                        <a:rPr lang="en-US" sz="1000" noProof="0" dirty="0">
                          <a:effectLst/>
                        </a:rPr>
                        <a:t>81.8 </a:t>
                      </a:r>
                      <a:br>
                        <a:rPr lang="en-US" sz="1000" noProof="0" dirty="0">
                          <a:effectLst/>
                        </a:rPr>
                      </a:br>
                      <a:r>
                        <a:rPr lang="en-US" sz="1000" noProof="0" dirty="0">
                          <a:effectLst/>
                        </a:rPr>
                        <a:t>(48.2, 97.7)</a:t>
                      </a:r>
                    </a:p>
                  </a:txBody>
                  <a:tcPr marL="90000" marR="90000" marT="46800" marB="46800" anchor="ctr">
                    <a:lnT w="12700" cap="flat" cmpd="sng" algn="ctr">
                      <a:noFill/>
                      <a:prstDash val="solid"/>
                      <a:round/>
                      <a:headEnd type="none" w="med" len="med"/>
                      <a:tailEnd type="none" w="med" len="med"/>
                    </a:lnT>
                  </a:tcPr>
                </a:tc>
                <a:tc>
                  <a:txBody>
                    <a:bodyPr/>
                    <a:lstStyle/>
                    <a:p>
                      <a:pPr algn="ctr">
                        <a:buNone/>
                      </a:pPr>
                      <a:r>
                        <a:rPr lang="en-US" sz="1000" noProof="0" dirty="0">
                          <a:effectLst/>
                        </a:rPr>
                        <a:t>62.5 </a:t>
                      </a:r>
                      <a:br>
                        <a:rPr lang="en-US" sz="1000" noProof="0" dirty="0">
                          <a:effectLst/>
                        </a:rPr>
                      </a:br>
                      <a:r>
                        <a:rPr lang="en-US" sz="1000" noProof="0" dirty="0">
                          <a:effectLst/>
                        </a:rPr>
                        <a:t>(24.5, 91.5)</a:t>
                      </a:r>
                    </a:p>
                  </a:txBody>
                  <a:tcPr marL="90000" marR="90000" marT="46800" marB="46800" anchor="ctr">
                    <a:lnT w="12700" cap="flat" cmpd="sng" algn="ctr">
                      <a:noFill/>
                      <a:prstDash val="solid"/>
                      <a:round/>
                      <a:headEnd type="none" w="med" len="med"/>
                      <a:tailEnd type="none" w="med" len="med"/>
                    </a:lnT>
                  </a:tcPr>
                </a:tc>
                <a:tc>
                  <a:txBody>
                    <a:bodyPr/>
                    <a:lstStyle/>
                    <a:p>
                      <a:pPr algn="ctr">
                        <a:buNone/>
                      </a:pPr>
                      <a:r>
                        <a:rPr lang="en-US" sz="1000" noProof="0" dirty="0">
                          <a:effectLst/>
                        </a:rPr>
                        <a:t>73.7</a:t>
                      </a:r>
                      <a:br>
                        <a:rPr lang="en-US" sz="1000" noProof="0" dirty="0">
                          <a:effectLst/>
                        </a:rPr>
                      </a:br>
                      <a:r>
                        <a:rPr lang="en-US" sz="1000" noProof="0" dirty="0">
                          <a:effectLst/>
                        </a:rPr>
                        <a:t>(48.8, 90.9)</a:t>
                      </a:r>
                    </a:p>
                  </a:txBody>
                  <a:tcPr marL="90000" marR="90000" marT="46800" marB="46800" anchor="ctr">
                    <a:lnT w="12700" cap="flat" cmpd="sng" algn="ctr">
                      <a:noFill/>
                      <a:prstDash val="solid"/>
                      <a:round/>
                      <a:headEnd type="none" w="med" len="med"/>
                      <a:tailEnd type="none" w="med" len="med"/>
                    </a:lnT>
                  </a:tcPr>
                </a:tc>
                <a:extLst>
                  <a:ext uri="{0D108BD9-81ED-4DB2-BD59-A6C34878D82A}">
                    <a16:rowId xmlns:a16="http://schemas.microsoft.com/office/drawing/2014/main" val="3607908326"/>
                  </a:ext>
                </a:extLst>
              </a:tr>
              <a:tr h="148048">
                <a:tc>
                  <a:txBody>
                    <a:bodyPr/>
                    <a:lstStyle/>
                    <a:p>
                      <a:pPr>
                        <a:buNone/>
                      </a:pPr>
                      <a:r>
                        <a:rPr lang="en-US" sz="1000" b="0" i="0" noProof="0" dirty="0" err="1">
                          <a:effectLst/>
                        </a:rPr>
                        <a:t>cORR</a:t>
                      </a:r>
                      <a:r>
                        <a:rPr lang="en-US" sz="1000" b="0" i="0" noProof="0" dirty="0">
                          <a:effectLst/>
                        </a:rPr>
                        <a:t>, % (95%CI)</a:t>
                      </a:r>
                    </a:p>
                  </a:txBody>
                  <a:tcPr marL="90000" marR="90000" marT="46800" marB="46800" anchor="ctr"/>
                </a:tc>
                <a:tc>
                  <a:txBody>
                    <a:bodyPr/>
                    <a:lstStyle/>
                    <a:p>
                      <a:pPr algn="ctr">
                        <a:buNone/>
                      </a:pPr>
                      <a:r>
                        <a:rPr lang="en-US" sz="1000" noProof="0" dirty="0">
                          <a:effectLst/>
                        </a:rPr>
                        <a:t>63.6</a:t>
                      </a:r>
                      <a:br>
                        <a:rPr lang="en-US" sz="1000" noProof="0" dirty="0">
                          <a:effectLst/>
                        </a:rPr>
                      </a:br>
                      <a:r>
                        <a:rPr lang="en-US" sz="1000" noProof="0" dirty="0">
                          <a:effectLst/>
                        </a:rPr>
                        <a:t>(30.8, 89.1)</a:t>
                      </a:r>
                    </a:p>
                  </a:txBody>
                  <a:tcPr marL="90000" marR="90000" marT="46800" marB="46800" anchor="ctr"/>
                </a:tc>
                <a:tc>
                  <a:txBody>
                    <a:bodyPr/>
                    <a:lstStyle/>
                    <a:p>
                      <a:pPr algn="ctr">
                        <a:buNone/>
                      </a:pPr>
                      <a:r>
                        <a:rPr lang="en-US" sz="1000" noProof="0" dirty="0">
                          <a:effectLst/>
                        </a:rPr>
                        <a:t>50.0</a:t>
                      </a:r>
                      <a:br>
                        <a:rPr lang="en-US" sz="1000" noProof="0" dirty="0">
                          <a:effectLst/>
                        </a:rPr>
                      </a:br>
                      <a:r>
                        <a:rPr lang="en-US" sz="1000" noProof="0" dirty="0">
                          <a:effectLst/>
                        </a:rPr>
                        <a:t>(18.7, 81.3)</a:t>
                      </a:r>
                    </a:p>
                  </a:txBody>
                  <a:tcPr marL="90000" marR="90000" marT="46800" marB="46800" anchor="ctr"/>
                </a:tc>
                <a:tc>
                  <a:txBody>
                    <a:bodyPr/>
                    <a:lstStyle/>
                    <a:p>
                      <a:pPr algn="ctr">
                        <a:buNone/>
                      </a:pPr>
                      <a:r>
                        <a:rPr lang="en-US" sz="1000" noProof="0" dirty="0">
                          <a:effectLst/>
                        </a:rPr>
                        <a:t>57.1 </a:t>
                      </a:r>
                      <a:br>
                        <a:rPr lang="en-US" sz="1000" noProof="0" dirty="0">
                          <a:effectLst/>
                        </a:rPr>
                      </a:br>
                      <a:r>
                        <a:rPr lang="en-US" sz="1000" noProof="0" dirty="0">
                          <a:effectLst/>
                        </a:rPr>
                        <a:t>(34.0, 78.2)</a:t>
                      </a:r>
                    </a:p>
                  </a:txBody>
                  <a:tcPr marL="90000" marR="90000" marT="46800" marB="46800" anchor="ctr"/>
                </a:tc>
                <a:tc>
                  <a:txBody>
                    <a:bodyPr/>
                    <a:lstStyle/>
                    <a:p>
                      <a:pPr algn="ctr">
                        <a:buNone/>
                      </a:pPr>
                      <a:r>
                        <a:rPr lang="en-US" sz="1000" noProof="0" dirty="0">
                          <a:effectLst/>
                        </a:rPr>
                        <a:t>72.7 </a:t>
                      </a:r>
                      <a:br>
                        <a:rPr lang="en-US" sz="1000" noProof="0" dirty="0">
                          <a:effectLst/>
                        </a:rPr>
                      </a:br>
                      <a:r>
                        <a:rPr lang="en-US" sz="1000" noProof="0" dirty="0">
                          <a:effectLst/>
                        </a:rPr>
                        <a:t>(39.0, 94.0)</a:t>
                      </a:r>
                    </a:p>
                  </a:txBody>
                  <a:tcPr marL="90000" marR="90000" marT="46800" marB="46800" anchor="ctr"/>
                </a:tc>
                <a:tc>
                  <a:txBody>
                    <a:bodyPr/>
                    <a:lstStyle/>
                    <a:p>
                      <a:pPr algn="ctr">
                        <a:buNone/>
                      </a:pPr>
                      <a:r>
                        <a:rPr lang="en-US" sz="1000" noProof="0" dirty="0">
                          <a:effectLst/>
                        </a:rPr>
                        <a:t>62.5</a:t>
                      </a:r>
                      <a:br>
                        <a:rPr lang="en-US" sz="1000" noProof="0" dirty="0">
                          <a:effectLst/>
                        </a:rPr>
                      </a:br>
                      <a:r>
                        <a:rPr lang="en-US" sz="1000" noProof="0" dirty="0">
                          <a:effectLst/>
                        </a:rPr>
                        <a:t>(24.5, 91.5)</a:t>
                      </a:r>
                    </a:p>
                  </a:txBody>
                  <a:tcPr marL="90000" marR="90000" marT="46800" marB="46800" anchor="ctr"/>
                </a:tc>
                <a:tc>
                  <a:txBody>
                    <a:bodyPr/>
                    <a:lstStyle/>
                    <a:p>
                      <a:pPr algn="ctr">
                        <a:buNone/>
                      </a:pPr>
                      <a:r>
                        <a:rPr lang="en-US" sz="1000" noProof="0" dirty="0">
                          <a:effectLst/>
                        </a:rPr>
                        <a:t>68.4</a:t>
                      </a:r>
                      <a:br>
                        <a:rPr lang="en-US" sz="1000" noProof="0" dirty="0">
                          <a:effectLst/>
                        </a:rPr>
                      </a:br>
                      <a:r>
                        <a:rPr lang="en-US" sz="1000" noProof="0" dirty="0">
                          <a:effectLst/>
                        </a:rPr>
                        <a:t>(43.4, 87.4)</a:t>
                      </a:r>
                    </a:p>
                  </a:txBody>
                  <a:tcPr marL="90000" marR="90000" marT="46800" marB="46800" anchor="ctr"/>
                </a:tc>
                <a:extLst>
                  <a:ext uri="{0D108BD9-81ED-4DB2-BD59-A6C34878D82A}">
                    <a16:rowId xmlns:a16="http://schemas.microsoft.com/office/drawing/2014/main" val="1790711121"/>
                  </a:ext>
                </a:extLst>
              </a:tr>
              <a:tr h="261932">
                <a:tc>
                  <a:txBody>
                    <a:bodyPr/>
                    <a:lstStyle/>
                    <a:p>
                      <a:pPr>
                        <a:buNone/>
                      </a:pPr>
                      <a:r>
                        <a:rPr lang="en-US" sz="1000" b="0" i="0" noProof="0" dirty="0" err="1">
                          <a:effectLst/>
                        </a:rPr>
                        <a:t>cBOR</a:t>
                      </a:r>
                      <a:r>
                        <a:rPr lang="en-US" sz="1000" b="0" i="0" noProof="0" dirty="0">
                          <a:effectLst/>
                        </a:rPr>
                        <a:t>, n (%) </a:t>
                      </a:r>
                    </a:p>
                    <a:p>
                      <a:pPr marL="85725" indent="0">
                        <a:buNone/>
                      </a:pPr>
                      <a:r>
                        <a:rPr lang="en-US" sz="1000" b="0" i="0" noProof="0" dirty="0">
                          <a:effectLst/>
                        </a:rPr>
                        <a:t>CR</a:t>
                      </a:r>
                    </a:p>
                    <a:p>
                      <a:pPr marL="85725" indent="0">
                        <a:buNone/>
                      </a:pPr>
                      <a:r>
                        <a:rPr lang="en-US" sz="1000" b="0" i="0" noProof="0" dirty="0">
                          <a:effectLst/>
                        </a:rPr>
                        <a:t>PR</a:t>
                      </a:r>
                    </a:p>
                    <a:p>
                      <a:pPr marL="85725" indent="0">
                        <a:buNone/>
                      </a:pPr>
                      <a:r>
                        <a:rPr lang="en-US" sz="1000" b="0" i="0" noProof="0" dirty="0">
                          <a:effectLst/>
                        </a:rPr>
                        <a:t>SD</a:t>
                      </a:r>
                    </a:p>
                  </a:txBody>
                  <a:tcPr marL="90000" marR="90000" marT="46800" marB="46800" anchor="ctr"/>
                </a:tc>
                <a:tc>
                  <a:txBody>
                    <a:bodyPr/>
                    <a:lstStyle/>
                    <a:p>
                      <a:pPr algn="ctr">
                        <a:buNone/>
                      </a:pPr>
                      <a:endParaRPr lang="en-US" sz="1000" noProof="0" dirty="0">
                        <a:effectLst/>
                      </a:endParaRPr>
                    </a:p>
                    <a:p>
                      <a:pPr algn="ctr">
                        <a:buNone/>
                      </a:pPr>
                      <a:r>
                        <a:rPr lang="en-US" sz="1000" noProof="0" dirty="0">
                          <a:effectLst/>
                        </a:rPr>
                        <a:t>0</a:t>
                      </a:r>
                    </a:p>
                    <a:p>
                      <a:pPr algn="ctr">
                        <a:buNone/>
                      </a:pPr>
                      <a:r>
                        <a:rPr lang="en-US" sz="1000" noProof="0" dirty="0">
                          <a:effectLst/>
                        </a:rPr>
                        <a:t>7 (63.6)</a:t>
                      </a:r>
                    </a:p>
                    <a:p>
                      <a:pPr algn="ctr">
                        <a:buNone/>
                      </a:pPr>
                      <a:r>
                        <a:rPr lang="en-US" sz="1000" noProof="0" dirty="0">
                          <a:effectLst/>
                        </a:rPr>
                        <a:t>4 (36.4)</a:t>
                      </a:r>
                    </a:p>
                  </a:txBody>
                  <a:tcPr marL="90000" marR="90000" marT="46800" marB="46800" anchor="ctr"/>
                </a:tc>
                <a:tc>
                  <a:txBody>
                    <a:bodyPr/>
                    <a:lstStyle/>
                    <a:p>
                      <a:pPr algn="ctr">
                        <a:buNone/>
                      </a:pPr>
                      <a:endParaRPr lang="en-US" sz="1000" noProof="0" dirty="0">
                        <a:effectLst/>
                      </a:endParaRPr>
                    </a:p>
                    <a:p>
                      <a:pPr algn="ctr">
                        <a:buNone/>
                      </a:pPr>
                      <a:r>
                        <a:rPr lang="en-US" sz="1000" noProof="0" dirty="0">
                          <a:effectLst/>
                        </a:rPr>
                        <a:t>0</a:t>
                      </a:r>
                    </a:p>
                    <a:p>
                      <a:pPr algn="ctr">
                        <a:buNone/>
                      </a:pPr>
                      <a:r>
                        <a:rPr lang="en-US" sz="1000" noProof="0" dirty="0">
                          <a:effectLst/>
                        </a:rPr>
                        <a:t>5 (50.0)</a:t>
                      </a:r>
                    </a:p>
                    <a:p>
                      <a:pPr algn="ctr">
                        <a:buNone/>
                      </a:pPr>
                      <a:r>
                        <a:rPr lang="en-US" sz="1000" noProof="0" dirty="0">
                          <a:effectLst/>
                        </a:rPr>
                        <a:t>5 (50.0)</a:t>
                      </a:r>
                    </a:p>
                  </a:txBody>
                  <a:tcPr marL="90000" marR="90000" marT="46800" marB="46800" anchor="ctr"/>
                </a:tc>
                <a:tc>
                  <a:txBody>
                    <a:bodyPr/>
                    <a:lstStyle/>
                    <a:p>
                      <a:pPr algn="ctr">
                        <a:buNone/>
                      </a:pPr>
                      <a:endParaRPr lang="en-US" sz="1000" noProof="0" dirty="0">
                        <a:effectLst/>
                      </a:endParaRPr>
                    </a:p>
                    <a:p>
                      <a:pPr algn="ctr">
                        <a:buNone/>
                      </a:pPr>
                      <a:r>
                        <a:rPr lang="en-US" sz="1000" noProof="0" dirty="0">
                          <a:effectLst/>
                        </a:rPr>
                        <a:t>0</a:t>
                      </a:r>
                    </a:p>
                    <a:p>
                      <a:pPr algn="ctr">
                        <a:buNone/>
                      </a:pPr>
                      <a:r>
                        <a:rPr lang="en-US" sz="1000" noProof="0" dirty="0">
                          <a:effectLst/>
                        </a:rPr>
                        <a:t>12 (57.1)</a:t>
                      </a:r>
                    </a:p>
                    <a:p>
                      <a:pPr algn="ctr">
                        <a:buNone/>
                      </a:pPr>
                      <a:r>
                        <a:rPr lang="en-US" sz="1000" noProof="0" dirty="0">
                          <a:effectLst/>
                        </a:rPr>
                        <a:t>9 (42.9)</a:t>
                      </a:r>
                    </a:p>
                  </a:txBody>
                  <a:tcPr marL="90000" marR="90000" marT="46800" marB="46800" anchor="ctr"/>
                </a:tc>
                <a:tc>
                  <a:txBody>
                    <a:bodyPr/>
                    <a:lstStyle/>
                    <a:p>
                      <a:pPr algn="ctr">
                        <a:buNone/>
                      </a:pPr>
                      <a:endParaRPr lang="en-US" sz="1000" noProof="0" dirty="0">
                        <a:effectLst/>
                      </a:endParaRPr>
                    </a:p>
                    <a:p>
                      <a:pPr algn="ctr">
                        <a:buNone/>
                      </a:pPr>
                      <a:r>
                        <a:rPr lang="en-US" sz="1000" noProof="0" dirty="0">
                          <a:effectLst/>
                        </a:rPr>
                        <a:t>0</a:t>
                      </a:r>
                    </a:p>
                    <a:p>
                      <a:pPr algn="ctr">
                        <a:buNone/>
                      </a:pPr>
                      <a:r>
                        <a:rPr lang="en-US" sz="1000" noProof="0" dirty="0">
                          <a:effectLst/>
                        </a:rPr>
                        <a:t>8 (72.7)</a:t>
                      </a:r>
                    </a:p>
                    <a:p>
                      <a:pPr algn="ctr">
                        <a:buNone/>
                      </a:pPr>
                      <a:r>
                        <a:rPr lang="en-US" sz="1000" noProof="0" dirty="0">
                          <a:effectLst/>
                        </a:rPr>
                        <a:t>3 (27.3)</a:t>
                      </a:r>
                    </a:p>
                  </a:txBody>
                  <a:tcPr marL="90000" marR="90000" marT="46800" marB="46800" anchor="ctr"/>
                </a:tc>
                <a:tc>
                  <a:txBody>
                    <a:bodyPr/>
                    <a:lstStyle/>
                    <a:p>
                      <a:pPr algn="ctr">
                        <a:buNone/>
                      </a:pPr>
                      <a:endParaRPr lang="en-US" sz="1000" noProof="0" dirty="0">
                        <a:effectLst/>
                      </a:endParaRPr>
                    </a:p>
                    <a:p>
                      <a:pPr algn="ctr">
                        <a:buNone/>
                      </a:pPr>
                      <a:r>
                        <a:rPr lang="en-US" sz="1000" noProof="0" dirty="0">
                          <a:effectLst/>
                        </a:rPr>
                        <a:t>1 (12.5)</a:t>
                      </a:r>
                    </a:p>
                    <a:p>
                      <a:pPr algn="ctr">
                        <a:buNone/>
                      </a:pPr>
                      <a:r>
                        <a:rPr lang="en-US" sz="1000" noProof="0" dirty="0">
                          <a:effectLst/>
                        </a:rPr>
                        <a:t>4 (50.0)</a:t>
                      </a:r>
                    </a:p>
                    <a:p>
                      <a:pPr algn="ctr">
                        <a:buNone/>
                      </a:pPr>
                      <a:r>
                        <a:rPr lang="en-US" sz="1000" noProof="0" dirty="0">
                          <a:effectLst/>
                        </a:rPr>
                        <a:t>3 (37.5)</a:t>
                      </a:r>
                    </a:p>
                  </a:txBody>
                  <a:tcPr marL="90000" marR="90000" marT="46800" marB="46800" anchor="ctr"/>
                </a:tc>
                <a:tc>
                  <a:txBody>
                    <a:bodyPr/>
                    <a:lstStyle/>
                    <a:p>
                      <a:pPr algn="ctr">
                        <a:buNone/>
                      </a:pPr>
                      <a:endParaRPr lang="en-US" sz="1000" noProof="0" dirty="0">
                        <a:effectLst/>
                      </a:endParaRPr>
                    </a:p>
                    <a:p>
                      <a:pPr algn="ctr">
                        <a:buNone/>
                      </a:pPr>
                      <a:r>
                        <a:rPr lang="en-US" sz="1000" noProof="0" dirty="0">
                          <a:effectLst/>
                        </a:rPr>
                        <a:t>1 (5.3)</a:t>
                      </a:r>
                    </a:p>
                    <a:p>
                      <a:pPr algn="ctr">
                        <a:buNone/>
                      </a:pPr>
                      <a:r>
                        <a:rPr lang="en-US" sz="1000" noProof="0" dirty="0">
                          <a:effectLst/>
                        </a:rPr>
                        <a:t>12 (63.2)</a:t>
                      </a:r>
                    </a:p>
                    <a:p>
                      <a:pPr algn="ctr">
                        <a:buNone/>
                      </a:pPr>
                      <a:r>
                        <a:rPr lang="en-US" sz="1000" noProof="0" dirty="0">
                          <a:effectLst/>
                        </a:rPr>
                        <a:t>6 (31.6)</a:t>
                      </a:r>
                    </a:p>
                  </a:txBody>
                  <a:tcPr marL="90000" marR="90000" marT="46800" marB="46800" anchor="ctr"/>
                </a:tc>
                <a:extLst>
                  <a:ext uri="{0D108BD9-81ED-4DB2-BD59-A6C34878D82A}">
                    <a16:rowId xmlns:a16="http://schemas.microsoft.com/office/drawing/2014/main" val="2673773586"/>
                  </a:ext>
                </a:extLst>
              </a:tr>
              <a:tr h="148048">
                <a:tc>
                  <a:txBody>
                    <a:bodyPr/>
                    <a:lstStyle/>
                    <a:p>
                      <a:pPr>
                        <a:buNone/>
                      </a:pPr>
                      <a:r>
                        <a:rPr lang="en-US" sz="1000" b="0" i="0" noProof="0" dirty="0" err="1">
                          <a:effectLst/>
                        </a:rPr>
                        <a:t>cDCR</a:t>
                      </a:r>
                      <a:r>
                        <a:rPr lang="en-US" sz="1000" b="0" i="0" noProof="0" dirty="0">
                          <a:effectLst/>
                        </a:rPr>
                        <a:t>, % (95%CI)</a:t>
                      </a:r>
                    </a:p>
                  </a:txBody>
                  <a:tcPr marL="90000" marR="90000" marT="46800" marB="46800" anchor="ctr"/>
                </a:tc>
                <a:tc>
                  <a:txBody>
                    <a:bodyPr/>
                    <a:lstStyle/>
                    <a:p>
                      <a:pPr algn="ctr">
                        <a:buNone/>
                      </a:pPr>
                      <a:r>
                        <a:rPr lang="en-US" sz="1000" noProof="0" dirty="0">
                          <a:effectLst/>
                        </a:rPr>
                        <a:t>100 </a:t>
                      </a:r>
                      <a:br>
                        <a:rPr lang="en-US" sz="1000" noProof="0" dirty="0">
                          <a:effectLst/>
                        </a:rPr>
                      </a:br>
                      <a:r>
                        <a:rPr lang="en-US" sz="1000" noProof="0" dirty="0">
                          <a:effectLst/>
                        </a:rPr>
                        <a:t>(71.5, 100)</a:t>
                      </a:r>
                    </a:p>
                  </a:txBody>
                  <a:tcPr marL="90000" marR="90000" marT="46800" marB="46800" anchor="ctr"/>
                </a:tc>
                <a:tc>
                  <a:txBody>
                    <a:bodyPr/>
                    <a:lstStyle/>
                    <a:p>
                      <a:pPr algn="ctr">
                        <a:buNone/>
                      </a:pPr>
                      <a:r>
                        <a:rPr lang="en-US" sz="1000" noProof="0" dirty="0">
                          <a:effectLst/>
                        </a:rPr>
                        <a:t>100</a:t>
                      </a:r>
                      <a:br>
                        <a:rPr lang="en-US" sz="1000" noProof="0" dirty="0">
                          <a:effectLst/>
                        </a:rPr>
                      </a:br>
                      <a:r>
                        <a:rPr lang="en-US" sz="1000" noProof="0" dirty="0">
                          <a:effectLst/>
                        </a:rPr>
                        <a:t>(69.2, 100)</a:t>
                      </a:r>
                    </a:p>
                  </a:txBody>
                  <a:tcPr marL="90000" marR="90000" marT="46800" marB="46800" anchor="ctr"/>
                </a:tc>
                <a:tc>
                  <a:txBody>
                    <a:bodyPr/>
                    <a:lstStyle/>
                    <a:p>
                      <a:pPr algn="ctr">
                        <a:buNone/>
                      </a:pPr>
                      <a:r>
                        <a:rPr lang="en-US" sz="1000" noProof="0" dirty="0">
                          <a:effectLst/>
                        </a:rPr>
                        <a:t>100</a:t>
                      </a:r>
                      <a:br>
                        <a:rPr lang="en-US" sz="1000" noProof="0" dirty="0">
                          <a:effectLst/>
                        </a:rPr>
                      </a:br>
                      <a:r>
                        <a:rPr lang="en-US" sz="1000" noProof="0" dirty="0">
                          <a:effectLst/>
                        </a:rPr>
                        <a:t>(83.9, 100)</a:t>
                      </a:r>
                    </a:p>
                  </a:txBody>
                  <a:tcPr marL="90000" marR="90000" marT="46800" marB="46800" anchor="ctr"/>
                </a:tc>
                <a:tc>
                  <a:txBody>
                    <a:bodyPr/>
                    <a:lstStyle/>
                    <a:p>
                      <a:pPr algn="ctr">
                        <a:buNone/>
                      </a:pPr>
                      <a:r>
                        <a:rPr lang="en-US" sz="1000" noProof="0" dirty="0">
                          <a:effectLst/>
                        </a:rPr>
                        <a:t>100</a:t>
                      </a:r>
                      <a:br>
                        <a:rPr lang="en-US" sz="1000" noProof="0" dirty="0">
                          <a:effectLst/>
                        </a:rPr>
                      </a:br>
                      <a:r>
                        <a:rPr lang="en-US" sz="1000" noProof="0" dirty="0">
                          <a:effectLst/>
                        </a:rPr>
                        <a:t>(71.5, 100)</a:t>
                      </a:r>
                    </a:p>
                  </a:txBody>
                  <a:tcPr marL="90000" marR="90000" marT="46800" marB="46800" anchor="ctr"/>
                </a:tc>
                <a:tc>
                  <a:txBody>
                    <a:bodyPr/>
                    <a:lstStyle/>
                    <a:p>
                      <a:pPr algn="ctr">
                        <a:buNone/>
                      </a:pPr>
                      <a:r>
                        <a:rPr lang="en-US" sz="1000" noProof="0" dirty="0">
                          <a:effectLst/>
                        </a:rPr>
                        <a:t>100</a:t>
                      </a:r>
                      <a:br>
                        <a:rPr lang="en-US" sz="1000" noProof="0" dirty="0">
                          <a:effectLst/>
                        </a:rPr>
                      </a:br>
                      <a:r>
                        <a:rPr lang="en-US" sz="1000" noProof="0" dirty="0">
                          <a:effectLst/>
                        </a:rPr>
                        <a:t>(63.1, 100)</a:t>
                      </a:r>
                    </a:p>
                  </a:txBody>
                  <a:tcPr marL="90000" marR="90000" marT="46800" marB="46800" anchor="ctr"/>
                </a:tc>
                <a:tc>
                  <a:txBody>
                    <a:bodyPr/>
                    <a:lstStyle/>
                    <a:p>
                      <a:pPr algn="ctr">
                        <a:buNone/>
                      </a:pPr>
                      <a:r>
                        <a:rPr lang="en-US" sz="1000" noProof="0" dirty="0">
                          <a:effectLst/>
                        </a:rPr>
                        <a:t>100</a:t>
                      </a:r>
                      <a:br>
                        <a:rPr lang="en-US" sz="1000" noProof="0" dirty="0">
                          <a:effectLst/>
                        </a:rPr>
                      </a:br>
                      <a:r>
                        <a:rPr lang="en-US" sz="1000" noProof="0" dirty="0">
                          <a:effectLst/>
                        </a:rPr>
                        <a:t>(82.4, 100)</a:t>
                      </a:r>
                    </a:p>
                  </a:txBody>
                  <a:tcPr marL="90000" marR="90000" marT="46800" marB="46800" anchor="ctr"/>
                </a:tc>
                <a:extLst>
                  <a:ext uri="{0D108BD9-81ED-4DB2-BD59-A6C34878D82A}">
                    <a16:rowId xmlns:a16="http://schemas.microsoft.com/office/drawing/2014/main" val="3391059819"/>
                  </a:ext>
                </a:extLst>
              </a:tr>
            </a:tbl>
          </a:graphicData>
        </a:graphic>
      </p:graphicFrame>
      <p:graphicFrame>
        <p:nvGraphicFramePr>
          <p:cNvPr id="7" name="Table 6">
            <a:extLst>
              <a:ext uri="{FF2B5EF4-FFF2-40B4-BE49-F238E27FC236}">
                <a16:creationId xmlns:a16="http://schemas.microsoft.com/office/drawing/2014/main" id="{6531A83E-EF84-EA23-D0C8-AEEEAFDC59C3}"/>
              </a:ext>
            </a:extLst>
          </p:cNvPr>
          <p:cNvGraphicFramePr>
            <a:graphicFrameLocks noGrp="1"/>
          </p:cNvGraphicFramePr>
          <p:nvPr>
            <p:extLst>
              <p:ext uri="{D42A27DB-BD31-4B8C-83A1-F6EECF244321}">
                <p14:modId xmlns:p14="http://schemas.microsoft.com/office/powerpoint/2010/main" val="2773179322"/>
              </p:ext>
            </p:extLst>
          </p:nvPr>
        </p:nvGraphicFramePr>
        <p:xfrm>
          <a:off x="303321" y="4389689"/>
          <a:ext cx="6820397" cy="1889760"/>
        </p:xfrm>
        <a:graphic>
          <a:graphicData uri="http://schemas.openxmlformats.org/drawingml/2006/table">
            <a:tbl>
              <a:tblPr firstRow="1" bandRow="1">
                <a:tableStyleId>{69012ECD-51FC-41F1-AA8D-1B2483CD663E}</a:tableStyleId>
              </a:tblPr>
              <a:tblGrid>
                <a:gridCol w="1500672">
                  <a:extLst>
                    <a:ext uri="{9D8B030D-6E8A-4147-A177-3AD203B41FA5}">
                      <a16:colId xmlns:a16="http://schemas.microsoft.com/office/drawing/2014/main" val="2600822737"/>
                    </a:ext>
                  </a:extLst>
                </a:gridCol>
                <a:gridCol w="1063945">
                  <a:extLst>
                    <a:ext uri="{9D8B030D-6E8A-4147-A177-3AD203B41FA5}">
                      <a16:colId xmlns:a16="http://schemas.microsoft.com/office/drawing/2014/main" val="2548560667"/>
                    </a:ext>
                  </a:extLst>
                </a:gridCol>
                <a:gridCol w="1063945">
                  <a:extLst>
                    <a:ext uri="{9D8B030D-6E8A-4147-A177-3AD203B41FA5}">
                      <a16:colId xmlns:a16="http://schemas.microsoft.com/office/drawing/2014/main" val="2661886619"/>
                    </a:ext>
                  </a:extLst>
                </a:gridCol>
                <a:gridCol w="1063945">
                  <a:extLst>
                    <a:ext uri="{9D8B030D-6E8A-4147-A177-3AD203B41FA5}">
                      <a16:colId xmlns:a16="http://schemas.microsoft.com/office/drawing/2014/main" val="537766886"/>
                    </a:ext>
                  </a:extLst>
                </a:gridCol>
                <a:gridCol w="1063945">
                  <a:extLst>
                    <a:ext uri="{9D8B030D-6E8A-4147-A177-3AD203B41FA5}">
                      <a16:colId xmlns:a16="http://schemas.microsoft.com/office/drawing/2014/main" val="352982325"/>
                    </a:ext>
                  </a:extLst>
                </a:gridCol>
                <a:gridCol w="1063945">
                  <a:extLst>
                    <a:ext uri="{9D8B030D-6E8A-4147-A177-3AD203B41FA5}">
                      <a16:colId xmlns:a16="http://schemas.microsoft.com/office/drawing/2014/main" val="3483188908"/>
                    </a:ext>
                  </a:extLst>
                </a:gridCol>
              </a:tblGrid>
              <a:tr h="0">
                <a:tc>
                  <a:txBody>
                    <a:bodyPr/>
                    <a:lstStyle/>
                    <a:p>
                      <a:r>
                        <a:rPr lang="en-US" sz="1000" b="1" i="0" kern="1200" noProof="0" dirty="0">
                          <a:solidFill>
                            <a:schemeClr val="tx2"/>
                          </a:solidFill>
                          <a:effectLst/>
                          <a:latin typeface="+mn-lt"/>
                          <a:ea typeface="+mn-ea"/>
                          <a:cs typeface="+mn-cs"/>
                        </a:rPr>
                        <a:t>All NSCLC </a:t>
                      </a:r>
                    </a:p>
                    <a:p>
                      <a:r>
                        <a:rPr lang="en-US" sz="1000" b="1" i="0" kern="1200" noProof="0" dirty="0">
                          <a:solidFill>
                            <a:schemeClr val="tx2"/>
                          </a:solidFill>
                          <a:effectLst/>
                          <a:latin typeface="+mn-lt"/>
                          <a:ea typeface="+mn-ea"/>
                          <a:cs typeface="+mn-cs"/>
                        </a:rPr>
                        <a:t>by PD-L1 status</a:t>
                      </a:r>
                    </a:p>
                  </a:txBody>
                  <a:tcP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marL="0" algn="ctr" defTabSz="914400" rtl="0" eaLnBrk="1" latinLnBrk="0" hangingPunct="1">
                        <a:buNone/>
                      </a:pPr>
                      <a:r>
                        <a:rPr lang="en-US" sz="1000" b="1" i="0" kern="1200" noProof="0" dirty="0">
                          <a:solidFill>
                            <a:schemeClr val="tx2"/>
                          </a:solidFill>
                          <a:effectLst/>
                          <a:latin typeface="+mn-lt"/>
                          <a:ea typeface="+mn-ea"/>
                          <a:cs typeface="+mn-cs"/>
                        </a:rPr>
                        <a:t>TPS &lt;1</a:t>
                      </a:r>
                      <a:br>
                        <a:rPr lang="en-US" sz="1000" b="1" i="0" kern="1200" noProof="0" dirty="0">
                          <a:solidFill>
                            <a:schemeClr val="tx2"/>
                          </a:solidFill>
                          <a:effectLst/>
                          <a:latin typeface="+mn-lt"/>
                          <a:ea typeface="+mn-ea"/>
                          <a:cs typeface="+mn-cs"/>
                        </a:rPr>
                      </a:br>
                      <a:r>
                        <a:rPr lang="en-US" sz="1000" b="1" i="0" kern="1200" noProof="0" dirty="0">
                          <a:solidFill>
                            <a:schemeClr val="tx2"/>
                          </a:solidFill>
                          <a:effectLst/>
                          <a:latin typeface="+mn-lt"/>
                          <a:ea typeface="+mn-ea"/>
                          <a:cs typeface="+mn-cs"/>
                        </a:rPr>
                        <a:t>(n=21)</a:t>
                      </a:r>
                    </a:p>
                  </a:txBody>
                  <a:tcPr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marL="0" algn="ctr" defTabSz="914400" rtl="0" eaLnBrk="1" latinLnBrk="0" hangingPunct="1">
                        <a:buNone/>
                      </a:pPr>
                      <a:r>
                        <a:rPr lang="en-US" sz="1000" b="1" i="0" kern="1200" noProof="0" dirty="0">
                          <a:solidFill>
                            <a:schemeClr val="tx2"/>
                          </a:solidFill>
                          <a:effectLst/>
                          <a:latin typeface="+mn-lt"/>
                          <a:ea typeface="+mn-ea"/>
                          <a:cs typeface="+mn-cs"/>
                        </a:rPr>
                        <a:t>TPS 1–49 </a:t>
                      </a:r>
                      <a:br>
                        <a:rPr lang="en-US" sz="1000" b="1" i="0" kern="1200" noProof="0" dirty="0">
                          <a:solidFill>
                            <a:schemeClr val="tx2"/>
                          </a:solidFill>
                          <a:effectLst/>
                          <a:latin typeface="+mn-lt"/>
                          <a:ea typeface="+mn-ea"/>
                          <a:cs typeface="+mn-cs"/>
                        </a:rPr>
                      </a:br>
                      <a:r>
                        <a:rPr lang="en-US" sz="1000" b="1" i="0" kern="1200" noProof="0" dirty="0">
                          <a:solidFill>
                            <a:schemeClr val="tx2"/>
                          </a:solidFill>
                          <a:effectLst/>
                          <a:latin typeface="+mn-lt"/>
                          <a:ea typeface="+mn-ea"/>
                          <a:cs typeface="+mn-cs"/>
                        </a:rPr>
                        <a:t>(n=9)</a:t>
                      </a:r>
                    </a:p>
                  </a:txBody>
                  <a:tcPr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marL="0" algn="ctr" defTabSz="914400" rtl="0" eaLnBrk="1" latinLnBrk="0" hangingPunct="1">
                        <a:buNone/>
                      </a:pPr>
                      <a:r>
                        <a:rPr lang="en-US" sz="1000" b="1" i="0" kern="1200" noProof="0" dirty="0">
                          <a:solidFill>
                            <a:schemeClr val="tx2"/>
                          </a:solidFill>
                          <a:effectLst/>
                          <a:latin typeface="+mn-lt"/>
                          <a:ea typeface="+mn-ea"/>
                          <a:cs typeface="+mn-cs"/>
                        </a:rPr>
                        <a:t>TPS ≥50 </a:t>
                      </a:r>
                    </a:p>
                    <a:p>
                      <a:pPr marL="0" algn="ctr" defTabSz="914400" rtl="0" eaLnBrk="1" latinLnBrk="0" hangingPunct="1">
                        <a:buNone/>
                      </a:pPr>
                      <a:r>
                        <a:rPr lang="en-US" sz="1000" b="1" i="0" kern="1200" noProof="0" dirty="0">
                          <a:solidFill>
                            <a:schemeClr val="tx2"/>
                          </a:solidFill>
                          <a:effectLst/>
                          <a:latin typeface="+mn-lt"/>
                          <a:ea typeface="+mn-ea"/>
                          <a:cs typeface="+mn-cs"/>
                        </a:rPr>
                        <a:t>(n=6)</a:t>
                      </a:r>
                    </a:p>
                  </a:txBody>
                  <a:tcPr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marL="0" algn="ctr" defTabSz="914400" rtl="0" eaLnBrk="1" latinLnBrk="0" hangingPunct="1">
                        <a:buNone/>
                      </a:pPr>
                      <a:r>
                        <a:rPr lang="en-US" sz="1000" b="1" i="0" kern="1200" noProof="0" dirty="0">
                          <a:solidFill>
                            <a:schemeClr val="tx2"/>
                          </a:solidFill>
                          <a:effectLst/>
                          <a:latin typeface="+mn-lt"/>
                          <a:ea typeface="+mn-ea"/>
                          <a:cs typeface="+mn-cs"/>
                        </a:rPr>
                        <a:t>Missing</a:t>
                      </a:r>
                      <a:br>
                        <a:rPr lang="en-US" sz="1000" b="1" i="0" kern="1200" noProof="0" dirty="0">
                          <a:solidFill>
                            <a:schemeClr val="tx2"/>
                          </a:solidFill>
                          <a:effectLst/>
                          <a:latin typeface="+mn-lt"/>
                          <a:ea typeface="+mn-ea"/>
                          <a:cs typeface="+mn-cs"/>
                        </a:rPr>
                      </a:br>
                      <a:r>
                        <a:rPr lang="en-US" sz="1000" b="1" i="0" kern="1200" noProof="0" dirty="0">
                          <a:solidFill>
                            <a:schemeClr val="tx2"/>
                          </a:solidFill>
                          <a:effectLst/>
                          <a:latin typeface="+mn-lt"/>
                          <a:ea typeface="+mn-ea"/>
                          <a:cs typeface="+mn-cs"/>
                        </a:rPr>
                        <a:t>(n=4)</a:t>
                      </a:r>
                    </a:p>
                  </a:txBody>
                  <a:tcPr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marL="0" algn="ctr" defTabSz="914400" rtl="0" eaLnBrk="1" latinLnBrk="0" hangingPunct="1">
                        <a:buNone/>
                      </a:pPr>
                      <a:r>
                        <a:rPr lang="en-US" sz="1000" b="1" i="0" kern="1200" noProof="0" dirty="0">
                          <a:solidFill>
                            <a:schemeClr val="tx2"/>
                          </a:solidFill>
                          <a:effectLst/>
                          <a:latin typeface="+mn-lt"/>
                          <a:ea typeface="+mn-ea"/>
                          <a:cs typeface="+mn-cs"/>
                        </a:rPr>
                        <a:t>Overall </a:t>
                      </a:r>
                    </a:p>
                    <a:p>
                      <a:pPr marL="0" algn="ctr" defTabSz="914400" rtl="0" eaLnBrk="1" latinLnBrk="0" hangingPunct="1">
                        <a:buNone/>
                      </a:pPr>
                      <a:r>
                        <a:rPr lang="en-US" sz="1000" b="1" i="0" kern="1200" noProof="0" dirty="0">
                          <a:solidFill>
                            <a:schemeClr val="tx2"/>
                          </a:solidFill>
                          <a:effectLst/>
                          <a:latin typeface="+mn-lt"/>
                          <a:ea typeface="+mn-ea"/>
                          <a:cs typeface="+mn-cs"/>
                        </a:rPr>
                        <a:t>(n=40)</a:t>
                      </a:r>
                    </a:p>
                  </a:txBody>
                  <a:tcPr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437577640"/>
                  </a:ext>
                </a:extLst>
              </a:tr>
              <a:tr h="0">
                <a:tc>
                  <a:txBody>
                    <a:bodyPr/>
                    <a:lstStyle/>
                    <a:p>
                      <a:pPr>
                        <a:buNone/>
                      </a:pPr>
                      <a:r>
                        <a:rPr lang="en-US" sz="1000" b="0" i="0" noProof="0" dirty="0" err="1">
                          <a:effectLst/>
                        </a:rPr>
                        <a:t>uORR</a:t>
                      </a:r>
                      <a:r>
                        <a:rPr lang="en-US" sz="1000" b="0" i="0" noProof="0" dirty="0">
                          <a:effectLst/>
                        </a:rPr>
                        <a:t>, (95%CI)</a:t>
                      </a:r>
                    </a:p>
                  </a:txBody>
                  <a:tcPr anchor="ctr">
                    <a:lnT w="12700" cap="flat" cmpd="sng" algn="ctr">
                      <a:noFill/>
                      <a:prstDash val="solid"/>
                      <a:round/>
                      <a:headEnd type="none" w="med" len="med"/>
                      <a:tailEnd type="none" w="med" len="med"/>
                    </a:lnT>
                  </a:tcPr>
                </a:tc>
                <a:tc>
                  <a:txBody>
                    <a:bodyPr/>
                    <a:lstStyle/>
                    <a:p>
                      <a:pPr marL="0" algn="ctr" defTabSz="914400" rtl="0" eaLnBrk="1" latinLnBrk="0" hangingPunct="1">
                        <a:buNone/>
                      </a:pPr>
                      <a:r>
                        <a:rPr lang="en-US" sz="1000" kern="1200" noProof="0" dirty="0">
                          <a:solidFill>
                            <a:schemeClr val="tx1"/>
                          </a:solidFill>
                          <a:effectLst/>
                          <a:latin typeface="+mn-lt"/>
                          <a:ea typeface="+mn-ea"/>
                          <a:cs typeface="+mn-cs"/>
                        </a:rPr>
                        <a:t>61.9</a:t>
                      </a:r>
                    </a:p>
                    <a:p>
                      <a:pPr marL="0" algn="ctr" defTabSz="914400" rtl="0" eaLnBrk="1" latinLnBrk="0" hangingPunct="1">
                        <a:buNone/>
                      </a:pPr>
                      <a:r>
                        <a:rPr lang="en-US" sz="1000" kern="1200" noProof="0" dirty="0">
                          <a:solidFill>
                            <a:schemeClr val="tx1"/>
                          </a:solidFill>
                          <a:effectLst/>
                          <a:latin typeface="+mn-lt"/>
                          <a:ea typeface="+mn-ea"/>
                          <a:cs typeface="+mn-cs"/>
                        </a:rPr>
                        <a:t>(38.4, 81.9)</a:t>
                      </a:r>
                    </a:p>
                  </a:txBody>
                  <a:tcPr anchor="ctr">
                    <a:lnT w="12700" cap="flat" cmpd="sng" algn="ctr">
                      <a:noFill/>
                      <a:prstDash val="solid"/>
                      <a:round/>
                      <a:headEnd type="none" w="med" len="med"/>
                      <a:tailEnd type="none" w="med" len="med"/>
                    </a:lnT>
                  </a:tcPr>
                </a:tc>
                <a:tc>
                  <a:txBody>
                    <a:bodyPr/>
                    <a:lstStyle/>
                    <a:p>
                      <a:pPr marL="0" algn="ctr" defTabSz="914400" rtl="0" eaLnBrk="1" latinLnBrk="0" hangingPunct="1">
                        <a:buNone/>
                      </a:pPr>
                      <a:r>
                        <a:rPr lang="en-US" sz="1000" kern="1200" noProof="0" dirty="0">
                          <a:solidFill>
                            <a:schemeClr val="tx1"/>
                          </a:solidFill>
                          <a:effectLst/>
                          <a:latin typeface="+mn-lt"/>
                          <a:ea typeface="+mn-ea"/>
                          <a:cs typeface="+mn-cs"/>
                        </a:rPr>
                        <a:t>77.8</a:t>
                      </a:r>
                    </a:p>
                    <a:p>
                      <a:pPr marL="0" algn="ctr" defTabSz="914400" rtl="0" eaLnBrk="1" latinLnBrk="0" hangingPunct="1">
                        <a:buNone/>
                      </a:pPr>
                      <a:r>
                        <a:rPr lang="en-US" sz="1000" kern="1200" noProof="0" dirty="0">
                          <a:solidFill>
                            <a:schemeClr val="tx1"/>
                          </a:solidFill>
                          <a:effectLst/>
                          <a:latin typeface="+mn-lt"/>
                          <a:ea typeface="+mn-ea"/>
                          <a:cs typeface="+mn-cs"/>
                        </a:rPr>
                        <a:t>(40.0, 97.2)</a:t>
                      </a:r>
                    </a:p>
                  </a:txBody>
                  <a:tcPr anchor="ctr">
                    <a:lnT w="12700" cap="flat" cmpd="sng" algn="ctr">
                      <a:noFill/>
                      <a:prstDash val="solid"/>
                      <a:round/>
                      <a:headEnd type="none" w="med" len="med"/>
                      <a:tailEnd type="none" w="med" len="med"/>
                    </a:lnT>
                  </a:tcPr>
                </a:tc>
                <a:tc>
                  <a:txBody>
                    <a:bodyPr/>
                    <a:lstStyle/>
                    <a:p>
                      <a:pPr marL="0" algn="ctr" defTabSz="914400" rtl="0" eaLnBrk="1" latinLnBrk="0" hangingPunct="1">
                        <a:buNone/>
                      </a:pPr>
                      <a:r>
                        <a:rPr lang="en-US" sz="1000" kern="1200" noProof="0" dirty="0">
                          <a:solidFill>
                            <a:schemeClr val="tx1"/>
                          </a:solidFill>
                          <a:effectLst/>
                          <a:latin typeface="+mn-lt"/>
                          <a:ea typeface="+mn-ea"/>
                          <a:cs typeface="+mn-cs"/>
                        </a:rPr>
                        <a:t>100.0 </a:t>
                      </a:r>
                    </a:p>
                    <a:p>
                      <a:pPr marL="0" algn="ctr" defTabSz="914400" rtl="0" eaLnBrk="1" latinLnBrk="0" hangingPunct="1">
                        <a:buNone/>
                      </a:pPr>
                      <a:r>
                        <a:rPr lang="en-US" sz="1000" kern="1200" noProof="0" dirty="0">
                          <a:solidFill>
                            <a:schemeClr val="tx1"/>
                          </a:solidFill>
                          <a:effectLst/>
                          <a:latin typeface="+mn-lt"/>
                          <a:ea typeface="+mn-ea"/>
                          <a:cs typeface="+mn-cs"/>
                        </a:rPr>
                        <a:t>(54.1, 100.0)</a:t>
                      </a:r>
                    </a:p>
                  </a:txBody>
                  <a:tcPr anchor="ctr">
                    <a:lnT w="12700" cap="flat" cmpd="sng" algn="ctr">
                      <a:noFill/>
                      <a:prstDash val="solid"/>
                      <a:round/>
                      <a:headEnd type="none" w="med" len="med"/>
                      <a:tailEnd type="none" w="med" len="med"/>
                    </a:lnT>
                  </a:tcPr>
                </a:tc>
                <a:tc>
                  <a:txBody>
                    <a:bodyPr/>
                    <a:lstStyle/>
                    <a:p>
                      <a:pPr marL="0" algn="ctr" defTabSz="914400" rtl="0" eaLnBrk="1" latinLnBrk="0" hangingPunct="1">
                        <a:buNone/>
                      </a:pPr>
                      <a:r>
                        <a:rPr lang="en-US" sz="1000" kern="1200" noProof="0" dirty="0">
                          <a:solidFill>
                            <a:schemeClr val="tx1"/>
                          </a:solidFill>
                          <a:effectLst/>
                          <a:latin typeface="+mn-lt"/>
                          <a:ea typeface="+mn-ea"/>
                          <a:cs typeface="+mn-cs"/>
                        </a:rPr>
                        <a:t>75.0</a:t>
                      </a:r>
                    </a:p>
                    <a:p>
                      <a:pPr marL="0" algn="ctr" defTabSz="914400" rtl="0" eaLnBrk="1" latinLnBrk="0" hangingPunct="1">
                        <a:buNone/>
                      </a:pPr>
                      <a:r>
                        <a:rPr lang="en-US" sz="1000" kern="1200" noProof="0" dirty="0">
                          <a:solidFill>
                            <a:schemeClr val="tx1"/>
                          </a:solidFill>
                          <a:effectLst/>
                          <a:latin typeface="+mn-lt"/>
                          <a:ea typeface="+mn-ea"/>
                          <a:cs typeface="+mn-cs"/>
                        </a:rPr>
                        <a:t>(19.4, 99.4)</a:t>
                      </a:r>
                    </a:p>
                  </a:txBody>
                  <a:tcPr anchor="ctr">
                    <a:lnT w="12700" cap="flat" cmpd="sng" algn="ctr">
                      <a:noFill/>
                      <a:prstDash val="solid"/>
                      <a:round/>
                      <a:headEnd type="none" w="med" len="med"/>
                      <a:tailEnd type="none" w="med" len="med"/>
                    </a:lnT>
                  </a:tcPr>
                </a:tc>
                <a:tc>
                  <a:txBody>
                    <a:bodyPr/>
                    <a:lstStyle/>
                    <a:p>
                      <a:pPr marL="0" algn="ctr" defTabSz="914400" rtl="0" eaLnBrk="1" latinLnBrk="0" hangingPunct="1">
                        <a:buNone/>
                      </a:pPr>
                      <a:r>
                        <a:rPr lang="en-US" sz="1000" kern="1200" noProof="0" dirty="0">
                          <a:solidFill>
                            <a:schemeClr val="tx1"/>
                          </a:solidFill>
                          <a:effectLst/>
                          <a:latin typeface="+mn-lt"/>
                          <a:ea typeface="+mn-ea"/>
                          <a:cs typeface="+mn-cs"/>
                        </a:rPr>
                        <a:t>72.5</a:t>
                      </a:r>
                    </a:p>
                    <a:p>
                      <a:pPr marL="0" algn="ctr" defTabSz="914400" rtl="0" eaLnBrk="1" latinLnBrk="0" hangingPunct="1">
                        <a:buNone/>
                      </a:pPr>
                      <a:r>
                        <a:rPr lang="en-US" sz="1000" kern="1200" noProof="0" dirty="0">
                          <a:solidFill>
                            <a:schemeClr val="tx1"/>
                          </a:solidFill>
                          <a:effectLst/>
                          <a:latin typeface="+mn-lt"/>
                          <a:ea typeface="+mn-ea"/>
                          <a:cs typeface="+mn-cs"/>
                        </a:rPr>
                        <a:t>(56.1, 85.4)</a:t>
                      </a:r>
                    </a:p>
                  </a:txBody>
                  <a:tcPr anchor="ctr">
                    <a:lnT w="12700" cap="flat" cmpd="sng" algn="ctr">
                      <a:noFill/>
                      <a:prstDash val="solid"/>
                      <a:round/>
                      <a:headEnd type="none" w="med" len="med"/>
                      <a:tailEnd type="none" w="med" len="med"/>
                    </a:lnT>
                  </a:tcPr>
                </a:tc>
                <a:extLst>
                  <a:ext uri="{0D108BD9-81ED-4DB2-BD59-A6C34878D82A}">
                    <a16:rowId xmlns:a16="http://schemas.microsoft.com/office/drawing/2014/main" val="3607908326"/>
                  </a:ext>
                </a:extLst>
              </a:tr>
              <a:tr h="0">
                <a:tc>
                  <a:txBody>
                    <a:bodyPr/>
                    <a:lstStyle/>
                    <a:p>
                      <a:pPr>
                        <a:buNone/>
                      </a:pPr>
                      <a:r>
                        <a:rPr lang="en-US" sz="1000" b="0" i="0" noProof="0" dirty="0" err="1">
                          <a:effectLst/>
                        </a:rPr>
                        <a:t>cORR</a:t>
                      </a:r>
                      <a:r>
                        <a:rPr lang="en-US" sz="1000" b="0" i="0" noProof="0" dirty="0">
                          <a:effectLst/>
                        </a:rPr>
                        <a:t>, (95%CI)</a:t>
                      </a:r>
                    </a:p>
                  </a:txBody>
                  <a:tcPr anchor="ctr"/>
                </a:tc>
                <a:tc>
                  <a:txBody>
                    <a:bodyPr/>
                    <a:lstStyle/>
                    <a:p>
                      <a:pPr marL="0" algn="ctr" defTabSz="914400" rtl="0" eaLnBrk="1" latinLnBrk="0" hangingPunct="1">
                        <a:buNone/>
                      </a:pPr>
                      <a:r>
                        <a:rPr lang="en-US" sz="1000" kern="1200" noProof="0" dirty="0">
                          <a:solidFill>
                            <a:schemeClr val="tx1"/>
                          </a:solidFill>
                          <a:effectLst/>
                          <a:latin typeface="+mn-lt"/>
                          <a:ea typeface="+mn-ea"/>
                          <a:cs typeface="+mn-cs"/>
                        </a:rPr>
                        <a:t>47.6</a:t>
                      </a:r>
                    </a:p>
                    <a:p>
                      <a:pPr marL="0" algn="ctr" defTabSz="914400" rtl="0" eaLnBrk="1" latinLnBrk="0" hangingPunct="1">
                        <a:buNone/>
                      </a:pPr>
                      <a:r>
                        <a:rPr lang="en-US" sz="1000" kern="1200" noProof="0" dirty="0">
                          <a:solidFill>
                            <a:schemeClr val="tx1"/>
                          </a:solidFill>
                          <a:effectLst/>
                          <a:latin typeface="+mn-lt"/>
                          <a:ea typeface="+mn-ea"/>
                          <a:cs typeface="+mn-cs"/>
                        </a:rPr>
                        <a:t>(25.7, 70.2)</a:t>
                      </a:r>
                    </a:p>
                  </a:txBody>
                  <a:tcPr anchor="ctr"/>
                </a:tc>
                <a:tc>
                  <a:txBody>
                    <a:bodyPr/>
                    <a:lstStyle/>
                    <a:p>
                      <a:pPr marL="0" algn="ctr" defTabSz="914400" rtl="0" eaLnBrk="1" latinLnBrk="0" hangingPunct="1">
                        <a:buNone/>
                      </a:pPr>
                      <a:r>
                        <a:rPr lang="en-US" sz="1000" kern="1200" noProof="0" dirty="0">
                          <a:solidFill>
                            <a:schemeClr val="tx1"/>
                          </a:solidFill>
                          <a:effectLst/>
                          <a:latin typeface="+mn-lt"/>
                          <a:ea typeface="+mn-ea"/>
                          <a:cs typeface="+mn-cs"/>
                        </a:rPr>
                        <a:t>77.8 </a:t>
                      </a:r>
                    </a:p>
                    <a:p>
                      <a:pPr marL="0" algn="ctr" defTabSz="914400" rtl="0" eaLnBrk="1" latinLnBrk="0" hangingPunct="1">
                        <a:buNone/>
                      </a:pPr>
                      <a:r>
                        <a:rPr lang="en-US" sz="1000" kern="1200" noProof="0" dirty="0">
                          <a:solidFill>
                            <a:schemeClr val="tx1"/>
                          </a:solidFill>
                          <a:effectLst/>
                          <a:latin typeface="+mn-lt"/>
                          <a:ea typeface="+mn-ea"/>
                          <a:cs typeface="+mn-cs"/>
                        </a:rPr>
                        <a:t>(40.0, 97.2)</a:t>
                      </a:r>
                    </a:p>
                  </a:txBody>
                  <a:tcPr anchor="ctr"/>
                </a:tc>
                <a:tc>
                  <a:txBody>
                    <a:bodyPr/>
                    <a:lstStyle/>
                    <a:p>
                      <a:pPr marL="0" algn="ctr" defTabSz="914400" rtl="0" eaLnBrk="1" latinLnBrk="0" hangingPunct="1">
                        <a:buNone/>
                      </a:pPr>
                      <a:r>
                        <a:rPr lang="en-US" sz="1000" kern="1200" noProof="0" dirty="0">
                          <a:solidFill>
                            <a:schemeClr val="tx1"/>
                          </a:solidFill>
                          <a:effectLst/>
                          <a:latin typeface="+mn-lt"/>
                          <a:ea typeface="+mn-ea"/>
                          <a:cs typeface="+mn-cs"/>
                        </a:rPr>
                        <a:t>100.0</a:t>
                      </a:r>
                    </a:p>
                    <a:p>
                      <a:pPr marL="0" algn="ctr" defTabSz="914400" rtl="0" eaLnBrk="1" latinLnBrk="0" hangingPunct="1">
                        <a:buNone/>
                      </a:pPr>
                      <a:r>
                        <a:rPr lang="en-US" sz="1000" kern="1200" noProof="0" dirty="0">
                          <a:solidFill>
                            <a:schemeClr val="tx1"/>
                          </a:solidFill>
                          <a:effectLst/>
                          <a:latin typeface="+mn-lt"/>
                          <a:ea typeface="+mn-ea"/>
                          <a:cs typeface="+mn-cs"/>
                        </a:rPr>
                        <a:t>(54.1, 100.0)</a:t>
                      </a:r>
                    </a:p>
                  </a:txBody>
                  <a:tcPr anchor="ctr"/>
                </a:tc>
                <a:tc>
                  <a:txBody>
                    <a:bodyPr/>
                    <a:lstStyle/>
                    <a:p>
                      <a:pPr marL="0" algn="ctr" defTabSz="914400" rtl="0" eaLnBrk="1" latinLnBrk="0" hangingPunct="1">
                        <a:buNone/>
                      </a:pPr>
                      <a:r>
                        <a:rPr lang="en-US" sz="1000" kern="1200" noProof="0" dirty="0">
                          <a:solidFill>
                            <a:schemeClr val="tx1"/>
                          </a:solidFill>
                          <a:effectLst/>
                          <a:latin typeface="+mn-lt"/>
                          <a:ea typeface="+mn-ea"/>
                          <a:cs typeface="+mn-cs"/>
                        </a:rPr>
                        <a:t>50.0</a:t>
                      </a:r>
                    </a:p>
                    <a:p>
                      <a:pPr marL="0" algn="ctr" defTabSz="914400" rtl="0" eaLnBrk="1" latinLnBrk="0" hangingPunct="1">
                        <a:buNone/>
                      </a:pPr>
                      <a:r>
                        <a:rPr lang="en-US" sz="1000" kern="1200" noProof="0" dirty="0">
                          <a:solidFill>
                            <a:schemeClr val="tx1"/>
                          </a:solidFill>
                          <a:effectLst/>
                          <a:latin typeface="+mn-lt"/>
                          <a:ea typeface="+mn-ea"/>
                          <a:cs typeface="+mn-cs"/>
                        </a:rPr>
                        <a:t>(6.8, 93.2)</a:t>
                      </a:r>
                    </a:p>
                  </a:txBody>
                  <a:tcPr anchor="ctr"/>
                </a:tc>
                <a:tc>
                  <a:txBody>
                    <a:bodyPr/>
                    <a:lstStyle/>
                    <a:p>
                      <a:pPr marL="0" algn="ctr" defTabSz="914400" rtl="0" eaLnBrk="1" latinLnBrk="0" hangingPunct="1">
                        <a:buNone/>
                      </a:pPr>
                      <a:r>
                        <a:rPr lang="en-US" sz="1000" kern="1200" noProof="0" dirty="0">
                          <a:solidFill>
                            <a:schemeClr val="tx1"/>
                          </a:solidFill>
                          <a:effectLst/>
                          <a:latin typeface="+mn-lt"/>
                          <a:ea typeface="+mn-ea"/>
                          <a:cs typeface="+mn-cs"/>
                        </a:rPr>
                        <a:t>62.5</a:t>
                      </a:r>
                    </a:p>
                    <a:p>
                      <a:pPr marL="0" algn="ctr" defTabSz="914400" rtl="0" eaLnBrk="1" latinLnBrk="0" hangingPunct="1">
                        <a:buNone/>
                      </a:pPr>
                      <a:r>
                        <a:rPr lang="en-US" sz="1000" kern="1200" noProof="0" dirty="0">
                          <a:solidFill>
                            <a:schemeClr val="tx1"/>
                          </a:solidFill>
                          <a:effectLst/>
                          <a:latin typeface="+mn-lt"/>
                          <a:ea typeface="+mn-ea"/>
                          <a:cs typeface="+mn-cs"/>
                        </a:rPr>
                        <a:t>(45.8, 77.3)</a:t>
                      </a:r>
                    </a:p>
                  </a:txBody>
                  <a:tcPr anchor="ctr"/>
                </a:tc>
                <a:extLst>
                  <a:ext uri="{0D108BD9-81ED-4DB2-BD59-A6C34878D82A}">
                    <a16:rowId xmlns:a16="http://schemas.microsoft.com/office/drawing/2014/main" val="1790711121"/>
                  </a:ext>
                </a:extLst>
              </a:tr>
              <a:tr h="0">
                <a:tc>
                  <a:txBody>
                    <a:bodyPr/>
                    <a:lstStyle/>
                    <a:p>
                      <a:pPr>
                        <a:buNone/>
                      </a:pPr>
                      <a:r>
                        <a:rPr lang="en-US" sz="1000" b="0" i="0" noProof="0" dirty="0" err="1">
                          <a:effectLst/>
                        </a:rPr>
                        <a:t>cBOR</a:t>
                      </a:r>
                      <a:r>
                        <a:rPr lang="en-US" sz="1000" b="0" i="0" noProof="0" dirty="0">
                          <a:effectLst/>
                        </a:rPr>
                        <a:t>, n (%) </a:t>
                      </a:r>
                    </a:p>
                    <a:p>
                      <a:pPr marL="85725" indent="0">
                        <a:buNone/>
                      </a:pPr>
                      <a:r>
                        <a:rPr lang="en-US" sz="1000" b="0" i="0" noProof="0" dirty="0">
                          <a:effectLst/>
                        </a:rPr>
                        <a:t>CR</a:t>
                      </a:r>
                    </a:p>
                    <a:p>
                      <a:pPr marL="85725" indent="0">
                        <a:buNone/>
                      </a:pPr>
                      <a:r>
                        <a:rPr lang="en-US" sz="1000" b="0" i="0" noProof="0" dirty="0">
                          <a:effectLst/>
                        </a:rPr>
                        <a:t>PR</a:t>
                      </a:r>
                    </a:p>
                    <a:p>
                      <a:pPr marL="85725" indent="0">
                        <a:buNone/>
                      </a:pPr>
                      <a:r>
                        <a:rPr lang="en-US" sz="1000" b="0" i="0" noProof="0" dirty="0">
                          <a:effectLst/>
                        </a:rPr>
                        <a:t>SD</a:t>
                      </a:r>
                    </a:p>
                  </a:txBody>
                  <a:tcPr anchor="ctr"/>
                </a:tc>
                <a:tc>
                  <a:txBody>
                    <a:bodyPr/>
                    <a:lstStyle/>
                    <a:p>
                      <a:pPr algn="ctr">
                        <a:buNone/>
                      </a:pPr>
                      <a:endParaRPr lang="en-US" sz="1000" kern="1200" noProof="0" dirty="0">
                        <a:solidFill>
                          <a:schemeClr val="tx1"/>
                        </a:solidFill>
                        <a:effectLst/>
                        <a:latin typeface="+mn-lt"/>
                        <a:ea typeface="+mn-ea"/>
                        <a:cs typeface="+mn-cs"/>
                      </a:endParaRPr>
                    </a:p>
                    <a:p>
                      <a:pPr algn="ctr">
                        <a:buNone/>
                      </a:pPr>
                      <a:r>
                        <a:rPr lang="en-US" sz="1000" kern="1200" noProof="0" dirty="0">
                          <a:solidFill>
                            <a:schemeClr val="tx1"/>
                          </a:solidFill>
                          <a:effectLst/>
                          <a:latin typeface="+mn-lt"/>
                          <a:ea typeface="+mn-ea"/>
                          <a:cs typeface="+mn-cs"/>
                        </a:rPr>
                        <a:t>0</a:t>
                      </a:r>
                    </a:p>
                    <a:p>
                      <a:pPr algn="ctr">
                        <a:buNone/>
                      </a:pPr>
                      <a:r>
                        <a:rPr lang="en-US" sz="1000" kern="1200" noProof="0" dirty="0">
                          <a:solidFill>
                            <a:schemeClr val="tx1"/>
                          </a:solidFill>
                          <a:effectLst/>
                          <a:latin typeface="+mn-lt"/>
                          <a:ea typeface="+mn-ea"/>
                          <a:cs typeface="+mn-cs"/>
                        </a:rPr>
                        <a:t>10 (47.6)</a:t>
                      </a:r>
                    </a:p>
                    <a:p>
                      <a:pPr algn="ctr">
                        <a:buNone/>
                      </a:pPr>
                      <a:r>
                        <a:rPr lang="en-US" sz="1000" kern="1200" noProof="0" dirty="0">
                          <a:solidFill>
                            <a:schemeClr val="tx1"/>
                          </a:solidFill>
                          <a:effectLst/>
                          <a:latin typeface="+mn-lt"/>
                          <a:ea typeface="+mn-ea"/>
                          <a:cs typeface="+mn-cs"/>
                        </a:rPr>
                        <a:t>11 (52.4)</a:t>
                      </a:r>
                    </a:p>
                  </a:txBody>
                  <a:tcPr anchor="ctr"/>
                </a:tc>
                <a:tc>
                  <a:txBody>
                    <a:bodyPr/>
                    <a:lstStyle/>
                    <a:p>
                      <a:pPr algn="ctr">
                        <a:buNone/>
                      </a:pPr>
                      <a:endParaRPr lang="en-US" sz="1000" kern="1200" noProof="0" dirty="0">
                        <a:solidFill>
                          <a:schemeClr val="tx1"/>
                        </a:solidFill>
                        <a:effectLst/>
                        <a:latin typeface="+mn-lt"/>
                        <a:ea typeface="+mn-ea"/>
                        <a:cs typeface="+mn-cs"/>
                      </a:endParaRPr>
                    </a:p>
                    <a:p>
                      <a:pPr algn="ctr">
                        <a:buNone/>
                      </a:pPr>
                      <a:r>
                        <a:rPr lang="en-US" sz="1000" kern="1200" noProof="0" dirty="0">
                          <a:solidFill>
                            <a:schemeClr val="tx1"/>
                          </a:solidFill>
                          <a:effectLst/>
                          <a:latin typeface="+mn-lt"/>
                          <a:ea typeface="+mn-ea"/>
                          <a:cs typeface="+mn-cs"/>
                        </a:rPr>
                        <a:t>1 (11.1)</a:t>
                      </a:r>
                    </a:p>
                    <a:p>
                      <a:pPr algn="ctr">
                        <a:buNone/>
                      </a:pPr>
                      <a:r>
                        <a:rPr lang="en-US" sz="1000" kern="1200" noProof="0" dirty="0">
                          <a:solidFill>
                            <a:schemeClr val="tx1"/>
                          </a:solidFill>
                          <a:effectLst/>
                          <a:latin typeface="+mn-lt"/>
                          <a:ea typeface="+mn-ea"/>
                          <a:cs typeface="+mn-cs"/>
                        </a:rPr>
                        <a:t>6 (66.7)</a:t>
                      </a:r>
                    </a:p>
                    <a:p>
                      <a:pPr algn="ctr">
                        <a:buNone/>
                      </a:pPr>
                      <a:r>
                        <a:rPr lang="en-US" sz="1000" kern="1200" noProof="0" dirty="0">
                          <a:solidFill>
                            <a:schemeClr val="tx1"/>
                          </a:solidFill>
                          <a:effectLst/>
                          <a:latin typeface="+mn-lt"/>
                          <a:ea typeface="+mn-ea"/>
                          <a:cs typeface="+mn-cs"/>
                        </a:rPr>
                        <a:t>2 (22.2)</a:t>
                      </a:r>
                    </a:p>
                  </a:txBody>
                  <a:tcPr anchor="ctr"/>
                </a:tc>
                <a:tc>
                  <a:txBody>
                    <a:bodyPr/>
                    <a:lstStyle/>
                    <a:p>
                      <a:pPr algn="ctr">
                        <a:buNone/>
                      </a:pPr>
                      <a:endParaRPr lang="en-US" sz="1000" kern="1200" noProof="0" dirty="0">
                        <a:solidFill>
                          <a:schemeClr val="tx1"/>
                        </a:solidFill>
                        <a:effectLst/>
                        <a:latin typeface="+mn-lt"/>
                        <a:ea typeface="+mn-ea"/>
                        <a:cs typeface="+mn-cs"/>
                      </a:endParaRPr>
                    </a:p>
                    <a:p>
                      <a:pPr algn="ctr">
                        <a:buNone/>
                      </a:pPr>
                      <a:r>
                        <a:rPr lang="en-US" sz="1000" kern="1200" noProof="0" dirty="0">
                          <a:solidFill>
                            <a:schemeClr val="tx1"/>
                          </a:solidFill>
                          <a:effectLst/>
                          <a:latin typeface="+mn-lt"/>
                          <a:ea typeface="+mn-ea"/>
                          <a:cs typeface="+mn-cs"/>
                        </a:rPr>
                        <a:t>0</a:t>
                      </a:r>
                    </a:p>
                    <a:p>
                      <a:pPr algn="ctr">
                        <a:buNone/>
                      </a:pPr>
                      <a:r>
                        <a:rPr lang="en-US" sz="1000" kern="1200" noProof="0" dirty="0">
                          <a:solidFill>
                            <a:schemeClr val="tx1"/>
                          </a:solidFill>
                          <a:effectLst/>
                          <a:latin typeface="+mn-lt"/>
                          <a:ea typeface="+mn-ea"/>
                          <a:cs typeface="+mn-cs"/>
                        </a:rPr>
                        <a:t>6 (100.0)</a:t>
                      </a:r>
                    </a:p>
                    <a:p>
                      <a:pPr algn="ctr">
                        <a:buNone/>
                      </a:pPr>
                      <a:r>
                        <a:rPr lang="en-US" sz="1000" kern="1200" noProof="0" dirty="0">
                          <a:solidFill>
                            <a:schemeClr val="tx1"/>
                          </a:solidFill>
                          <a:effectLst/>
                          <a:latin typeface="+mn-lt"/>
                          <a:ea typeface="+mn-ea"/>
                          <a:cs typeface="+mn-cs"/>
                        </a:rPr>
                        <a:t>0</a:t>
                      </a:r>
                    </a:p>
                  </a:txBody>
                  <a:tcPr anchor="ctr"/>
                </a:tc>
                <a:tc>
                  <a:txBody>
                    <a:bodyPr/>
                    <a:lstStyle/>
                    <a:p>
                      <a:pPr algn="ctr">
                        <a:buNone/>
                      </a:pPr>
                      <a:endParaRPr lang="en-US" sz="1000" kern="1200" noProof="0" dirty="0">
                        <a:solidFill>
                          <a:schemeClr val="tx1"/>
                        </a:solidFill>
                        <a:effectLst/>
                        <a:latin typeface="+mn-lt"/>
                        <a:ea typeface="+mn-ea"/>
                        <a:cs typeface="+mn-cs"/>
                      </a:endParaRPr>
                    </a:p>
                    <a:p>
                      <a:pPr algn="ctr">
                        <a:buNone/>
                      </a:pPr>
                      <a:r>
                        <a:rPr lang="en-US" sz="1000" kern="1200" noProof="0" dirty="0">
                          <a:solidFill>
                            <a:schemeClr val="tx1"/>
                          </a:solidFill>
                          <a:effectLst/>
                          <a:latin typeface="+mn-lt"/>
                          <a:ea typeface="+mn-ea"/>
                          <a:cs typeface="+mn-cs"/>
                        </a:rPr>
                        <a:t>0</a:t>
                      </a:r>
                    </a:p>
                    <a:p>
                      <a:pPr algn="ctr">
                        <a:buNone/>
                      </a:pPr>
                      <a:r>
                        <a:rPr lang="en-US" sz="1000" kern="1200" noProof="0" dirty="0">
                          <a:solidFill>
                            <a:schemeClr val="tx1"/>
                          </a:solidFill>
                          <a:effectLst/>
                          <a:latin typeface="+mn-lt"/>
                          <a:ea typeface="+mn-ea"/>
                          <a:cs typeface="+mn-cs"/>
                        </a:rPr>
                        <a:t>2 (50.0)</a:t>
                      </a:r>
                    </a:p>
                    <a:p>
                      <a:pPr algn="ctr">
                        <a:buNone/>
                      </a:pPr>
                      <a:r>
                        <a:rPr lang="en-US" sz="1000" kern="1200" noProof="0" dirty="0">
                          <a:solidFill>
                            <a:schemeClr val="tx1"/>
                          </a:solidFill>
                          <a:effectLst/>
                          <a:latin typeface="+mn-lt"/>
                          <a:ea typeface="+mn-ea"/>
                          <a:cs typeface="+mn-cs"/>
                        </a:rPr>
                        <a:t>2 (50.0)</a:t>
                      </a:r>
                    </a:p>
                  </a:txBody>
                  <a:tcPr anchor="ctr"/>
                </a:tc>
                <a:tc>
                  <a:txBody>
                    <a:bodyPr/>
                    <a:lstStyle/>
                    <a:p>
                      <a:pPr algn="ctr">
                        <a:buNone/>
                      </a:pPr>
                      <a:endParaRPr lang="en-US" sz="1000" kern="1200" noProof="0" dirty="0">
                        <a:solidFill>
                          <a:schemeClr val="tx1"/>
                        </a:solidFill>
                        <a:effectLst/>
                        <a:latin typeface="+mn-lt"/>
                        <a:ea typeface="+mn-ea"/>
                        <a:cs typeface="+mn-cs"/>
                      </a:endParaRPr>
                    </a:p>
                    <a:p>
                      <a:pPr algn="ctr">
                        <a:buNone/>
                      </a:pPr>
                      <a:r>
                        <a:rPr lang="en-US" sz="1000" kern="1200" noProof="0" dirty="0">
                          <a:solidFill>
                            <a:schemeClr val="tx1"/>
                          </a:solidFill>
                          <a:effectLst/>
                          <a:latin typeface="+mn-lt"/>
                          <a:ea typeface="+mn-ea"/>
                          <a:cs typeface="+mn-cs"/>
                        </a:rPr>
                        <a:t>1 (2.5)</a:t>
                      </a:r>
                    </a:p>
                    <a:p>
                      <a:pPr algn="ctr">
                        <a:buNone/>
                      </a:pPr>
                      <a:r>
                        <a:rPr lang="en-US" sz="1000" kern="1200" noProof="0" dirty="0">
                          <a:solidFill>
                            <a:schemeClr val="tx1"/>
                          </a:solidFill>
                          <a:effectLst/>
                          <a:latin typeface="+mn-lt"/>
                          <a:ea typeface="+mn-ea"/>
                          <a:cs typeface="+mn-cs"/>
                        </a:rPr>
                        <a:t>24 (60.0)</a:t>
                      </a:r>
                    </a:p>
                    <a:p>
                      <a:pPr algn="ctr">
                        <a:buNone/>
                      </a:pPr>
                      <a:r>
                        <a:rPr lang="en-US" sz="1000" kern="1200" noProof="0" dirty="0">
                          <a:solidFill>
                            <a:schemeClr val="tx1"/>
                          </a:solidFill>
                          <a:effectLst/>
                          <a:latin typeface="+mn-lt"/>
                          <a:ea typeface="+mn-ea"/>
                          <a:cs typeface="+mn-cs"/>
                        </a:rPr>
                        <a:t>15 (37.5)</a:t>
                      </a:r>
                    </a:p>
                  </a:txBody>
                  <a:tcPr anchor="ctr"/>
                </a:tc>
                <a:extLst>
                  <a:ext uri="{0D108BD9-81ED-4DB2-BD59-A6C34878D82A}">
                    <a16:rowId xmlns:a16="http://schemas.microsoft.com/office/drawing/2014/main" val="2673773586"/>
                  </a:ext>
                </a:extLst>
              </a:tr>
            </a:tbl>
          </a:graphicData>
        </a:graphic>
      </p:graphicFrame>
    </p:spTree>
    <p:extLst>
      <p:ext uri="{BB962C8B-B14F-4D97-AF65-F5344CB8AC3E}">
        <p14:creationId xmlns:p14="http://schemas.microsoft.com/office/powerpoint/2010/main" val="23865574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1F441E-FCC2-7321-6F5A-C3B72FFBF800}"/>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C709192-4E4B-09EF-3D3C-16EB9746701C}"/>
              </a:ext>
            </a:extLst>
          </p:cNvPr>
          <p:cNvSpPr>
            <a:spLocks noGrp="1"/>
          </p:cNvSpPr>
          <p:nvPr>
            <p:ph type="title"/>
          </p:nvPr>
        </p:nvSpPr>
        <p:spPr>
          <a:xfrm>
            <a:off x="304799" y="107693"/>
            <a:ext cx="10811839" cy="939801"/>
          </a:xfrm>
        </p:spPr>
        <p:txBody>
          <a:bodyPr/>
          <a:lstStyle/>
          <a:p>
            <a:r>
              <a:rPr lang="en-US" noProof="0" dirty="0"/>
              <a:t>8513: Phase 2 data from ROSETTA Lung-02, a global randomized phase 2/3 trial of </a:t>
            </a:r>
            <a:r>
              <a:rPr lang="en-US" noProof="0" dirty="0" err="1"/>
              <a:t>pumitamig</a:t>
            </a:r>
            <a:r>
              <a:rPr lang="en-US" noProof="0" dirty="0"/>
              <a:t> (PD-L1 × VEGF-A </a:t>
            </a:r>
            <a:r>
              <a:rPr lang="en-US" noProof="0" dirty="0" err="1"/>
              <a:t>bsAb</a:t>
            </a:r>
            <a:r>
              <a:rPr lang="en-US" noProof="0" dirty="0"/>
              <a:t>) + chemotherapy in 1L NSCLC – Peters S, et al</a:t>
            </a:r>
            <a:endParaRPr lang="en-US" noProof="0" dirty="0">
              <a:latin typeface="+mn-lt"/>
            </a:endParaRPr>
          </a:p>
        </p:txBody>
      </p:sp>
      <p:sp>
        <p:nvSpPr>
          <p:cNvPr id="29" name="Content Placeholder 7">
            <a:extLst>
              <a:ext uri="{FF2B5EF4-FFF2-40B4-BE49-F238E27FC236}">
                <a16:creationId xmlns:a16="http://schemas.microsoft.com/office/drawing/2014/main" id="{758B9001-0553-46E3-4477-D6F7F0788053}"/>
              </a:ext>
            </a:extLst>
          </p:cNvPr>
          <p:cNvSpPr>
            <a:spLocks noGrp="1"/>
          </p:cNvSpPr>
          <p:nvPr>
            <p:ph idx="1"/>
          </p:nvPr>
        </p:nvSpPr>
        <p:spPr>
          <a:xfrm>
            <a:off x="304799" y="1246909"/>
            <a:ext cx="11291087" cy="5055650"/>
          </a:xfrm>
        </p:spPr>
        <p:txBody>
          <a:bodyPr/>
          <a:lstStyle/>
          <a:p>
            <a:r>
              <a:rPr lang="en-US" b="1" noProof="0" dirty="0"/>
              <a:t>Key results (cont.)</a:t>
            </a:r>
            <a:r>
              <a:rPr lang="en-US" noProof="0" dirty="0"/>
              <a:t>​</a:t>
            </a:r>
          </a:p>
          <a:p>
            <a:pPr>
              <a:spcBef>
                <a:spcPts val="25200"/>
              </a:spcBef>
            </a:pPr>
            <a:r>
              <a:rPr lang="en-US" b="1" noProof="0" dirty="0"/>
              <a:t>Conclusions</a:t>
            </a:r>
            <a:r>
              <a:rPr lang="en-US" noProof="0" dirty="0"/>
              <a:t>​</a:t>
            </a:r>
          </a:p>
          <a:p>
            <a:pPr lvl="1"/>
            <a:r>
              <a:rPr lang="en-US" noProof="0" dirty="0"/>
              <a:t>In patients​ with advanced NSCLC, 1L pumitamig + chemotherapy demonstrated consistent antitumor activity across histologies and PD‑L1 subgroups with a manageable safety profile</a:t>
            </a:r>
          </a:p>
        </p:txBody>
      </p:sp>
      <p:sp>
        <p:nvSpPr>
          <p:cNvPr id="30" name="Text Placeholder 4">
            <a:extLst>
              <a:ext uri="{FF2B5EF4-FFF2-40B4-BE49-F238E27FC236}">
                <a16:creationId xmlns:a16="http://schemas.microsoft.com/office/drawing/2014/main" id="{492E61F5-6AB9-1A2C-ED83-337AE185954D}"/>
              </a:ext>
            </a:extLst>
          </p:cNvPr>
          <p:cNvSpPr>
            <a:spLocks noGrp="1"/>
          </p:cNvSpPr>
          <p:nvPr>
            <p:ph type="body" sz="quarter" idx="11"/>
          </p:nvPr>
        </p:nvSpPr>
        <p:spPr>
          <a:xfrm>
            <a:off x="6379633" y="6521312"/>
            <a:ext cx="5507567" cy="200025"/>
          </a:xfrm>
        </p:spPr>
        <p:txBody>
          <a:bodyPr/>
          <a:lstStyle/>
          <a:p>
            <a:pPr hangingPunct="1"/>
            <a:r>
              <a:rPr lang="en-US" noProof="0" dirty="0"/>
              <a:t>Peters S, et al. J Clin Oncol 2026;44(suppl):</a:t>
            </a:r>
            <a:r>
              <a:rPr lang="en-US" noProof="0" dirty="0" err="1"/>
              <a:t>Abstr</a:t>
            </a:r>
            <a:r>
              <a:rPr lang="en-US" noProof="0" dirty="0"/>
              <a:t> 8513</a:t>
            </a:r>
          </a:p>
        </p:txBody>
      </p:sp>
      <p:graphicFrame>
        <p:nvGraphicFramePr>
          <p:cNvPr id="3" name="Table 2">
            <a:extLst>
              <a:ext uri="{FF2B5EF4-FFF2-40B4-BE49-F238E27FC236}">
                <a16:creationId xmlns:a16="http://schemas.microsoft.com/office/drawing/2014/main" id="{1D99E4F8-720E-A1A2-F9BB-D02762BBF76C}"/>
              </a:ext>
            </a:extLst>
          </p:cNvPr>
          <p:cNvGraphicFramePr>
            <a:graphicFrameLocks noGrp="1"/>
          </p:cNvGraphicFramePr>
          <p:nvPr>
            <p:extLst>
              <p:ext uri="{D42A27DB-BD31-4B8C-83A1-F6EECF244321}">
                <p14:modId xmlns:p14="http://schemas.microsoft.com/office/powerpoint/2010/main" val="3612267658"/>
              </p:ext>
            </p:extLst>
          </p:nvPr>
        </p:nvGraphicFramePr>
        <p:xfrm>
          <a:off x="520456" y="1772039"/>
          <a:ext cx="5507568" cy="2703816"/>
        </p:xfrm>
        <a:graphic>
          <a:graphicData uri="http://schemas.openxmlformats.org/drawingml/2006/table">
            <a:tbl>
              <a:tblPr firstRow="1" bandRow="1">
                <a:tableStyleId>{69012ECD-51FC-41F1-AA8D-1B2483CD663E}</a:tableStyleId>
              </a:tblPr>
              <a:tblGrid>
                <a:gridCol w="2136315">
                  <a:extLst>
                    <a:ext uri="{9D8B030D-6E8A-4147-A177-3AD203B41FA5}">
                      <a16:colId xmlns:a16="http://schemas.microsoft.com/office/drawing/2014/main" val="2600822737"/>
                    </a:ext>
                  </a:extLst>
                </a:gridCol>
                <a:gridCol w="1281801">
                  <a:extLst>
                    <a:ext uri="{9D8B030D-6E8A-4147-A177-3AD203B41FA5}">
                      <a16:colId xmlns:a16="http://schemas.microsoft.com/office/drawing/2014/main" val="2548560667"/>
                    </a:ext>
                  </a:extLst>
                </a:gridCol>
                <a:gridCol w="1063690">
                  <a:extLst>
                    <a:ext uri="{9D8B030D-6E8A-4147-A177-3AD203B41FA5}">
                      <a16:colId xmlns:a16="http://schemas.microsoft.com/office/drawing/2014/main" val="2661886619"/>
                    </a:ext>
                  </a:extLst>
                </a:gridCol>
                <a:gridCol w="1025762">
                  <a:extLst>
                    <a:ext uri="{9D8B030D-6E8A-4147-A177-3AD203B41FA5}">
                      <a16:colId xmlns:a16="http://schemas.microsoft.com/office/drawing/2014/main" val="537766886"/>
                    </a:ext>
                  </a:extLst>
                </a:gridCol>
              </a:tblGrid>
              <a:tr h="0">
                <a:tc>
                  <a:txBody>
                    <a:bodyPr/>
                    <a:lstStyle/>
                    <a:p>
                      <a:r>
                        <a:rPr lang="en-US" sz="1200" noProof="0" dirty="0">
                          <a:solidFill>
                            <a:schemeClr val="tx2"/>
                          </a:solidFill>
                          <a:latin typeface="+mn-lt"/>
                        </a:rPr>
                        <a:t>TRAEs, n (%)</a:t>
                      </a:r>
                    </a:p>
                  </a:txBody>
                  <a:tcPr marT="36000" marB="36000" anchor="b"/>
                </a:tc>
                <a:tc>
                  <a:txBody>
                    <a:bodyPr/>
                    <a:lstStyle/>
                    <a:p>
                      <a:pPr algn="ctr">
                        <a:buNone/>
                      </a:pPr>
                      <a:r>
                        <a:rPr lang="en-US" sz="1200" noProof="0" dirty="0">
                          <a:solidFill>
                            <a:schemeClr val="tx2"/>
                          </a:solidFill>
                          <a:effectLst/>
                        </a:rPr>
                        <a:t>Nonsquamous cohort</a:t>
                      </a:r>
                    </a:p>
                    <a:p>
                      <a:pPr algn="ctr">
                        <a:buNone/>
                      </a:pPr>
                      <a:r>
                        <a:rPr lang="en-US" sz="1200" noProof="0" dirty="0">
                          <a:solidFill>
                            <a:schemeClr val="tx2"/>
                          </a:solidFill>
                          <a:effectLst/>
                        </a:rPr>
                        <a:t> (n=22)</a:t>
                      </a:r>
                    </a:p>
                  </a:txBody>
                  <a:tcPr marL="76903" marR="76903" marT="38452" marB="38452" anchor="ctr"/>
                </a:tc>
                <a:tc>
                  <a:txBody>
                    <a:bodyPr/>
                    <a:lstStyle/>
                    <a:p>
                      <a:pPr algn="ctr">
                        <a:buNone/>
                      </a:pPr>
                      <a:r>
                        <a:rPr lang="en-US" sz="1200" noProof="0" dirty="0">
                          <a:solidFill>
                            <a:schemeClr val="tx2"/>
                          </a:solidFill>
                          <a:effectLst/>
                        </a:rPr>
                        <a:t>Squamous cohort</a:t>
                      </a:r>
                    </a:p>
                    <a:p>
                      <a:pPr algn="ctr">
                        <a:buNone/>
                      </a:pPr>
                      <a:r>
                        <a:rPr lang="en-US" sz="1200" noProof="0" dirty="0">
                          <a:solidFill>
                            <a:schemeClr val="tx2"/>
                          </a:solidFill>
                          <a:effectLst/>
                        </a:rPr>
                        <a:t> (n=21)</a:t>
                      </a:r>
                    </a:p>
                  </a:txBody>
                  <a:tcPr marL="76903" marR="76903" marT="38452" marB="38452" anchor="ctr"/>
                </a:tc>
                <a:tc>
                  <a:txBody>
                    <a:bodyPr/>
                    <a:lstStyle/>
                    <a:p>
                      <a:pPr algn="ctr">
                        <a:buNone/>
                      </a:pPr>
                      <a:r>
                        <a:rPr lang="en-US" sz="1200" noProof="0" dirty="0">
                          <a:solidFill>
                            <a:schemeClr val="tx2"/>
                          </a:solidFill>
                          <a:effectLst/>
                        </a:rPr>
                        <a:t>Overall </a:t>
                      </a:r>
                    </a:p>
                    <a:p>
                      <a:pPr algn="ctr">
                        <a:buNone/>
                      </a:pPr>
                      <a:r>
                        <a:rPr lang="en-US" sz="1200" noProof="0" dirty="0">
                          <a:solidFill>
                            <a:schemeClr val="tx2"/>
                          </a:solidFill>
                          <a:effectLst/>
                        </a:rPr>
                        <a:t>(n=43)</a:t>
                      </a:r>
                    </a:p>
                  </a:txBody>
                  <a:tcPr marL="76903" marR="76903" marT="38452" marB="38452" anchor="ctr"/>
                </a:tc>
                <a:extLst>
                  <a:ext uri="{0D108BD9-81ED-4DB2-BD59-A6C34878D82A}">
                    <a16:rowId xmlns:a16="http://schemas.microsoft.com/office/drawing/2014/main" val="2020270792"/>
                  </a:ext>
                </a:extLst>
              </a:tr>
              <a:tr h="0">
                <a:tc>
                  <a:txBody>
                    <a:bodyPr/>
                    <a:lstStyle/>
                    <a:p>
                      <a:pPr>
                        <a:buNone/>
                      </a:pPr>
                      <a:r>
                        <a:rPr lang="en-US" sz="1200" b="0" noProof="0" dirty="0">
                          <a:effectLst/>
                        </a:rPr>
                        <a:t>Any</a:t>
                      </a:r>
                    </a:p>
                  </a:txBody>
                  <a:tcPr marL="76903" marR="76903" marT="38452" marB="38452" anchor="ctr"/>
                </a:tc>
                <a:tc>
                  <a:txBody>
                    <a:bodyPr/>
                    <a:lstStyle/>
                    <a:p>
                      <a:pPr algn="ctr">
                        <a:buNone/>
                      </a:pPr>
                      <a:r>
                        <a:rPr lang="en-US" sz="1200" noProof="0" dirty="0">
                          <a:effectLst/>
                        </a:rPr>
                        <a:t>19 (86.4)</a:t>
                      </a:r>
                    </a:p>
                  </a:txBody>
                  <a:tcPr marL="76903" marR="76903" marT="38452" marB="38452" anchor="ctr"/>
                </a:tc>
                <a:tc>
                  <a:txBody>
                    <a:bodyPr/>
                    <a:lstStyle/>
                    <a:p>
                      <a:pPr algn="ctr">
                        <a:buNone/>
                      </a:pPr>
                      <a:r>
                        <a:rPr lang="en-US" sz="1200" noProof="0" dirty="0">
                          <a:effectLst/>
                        </a:rPr>
                        <a:t>21 (100)</a:t>
                      </a:r>
                    </a:p>
                  </a:txBody>
                  <a:tcPr marL="76903" marR="76903" marT="38452" marB="38452" anchor="ctr"/>
                </a:tc>
                <a:tc>
                  <a:txBody>
                    <a:bodyPr/>
                    <a:lstStyle/>
                    <a:p>
                      <a:pPr algn="ctr">
                        <a:buNone/>
                      </a:pPr>
                      <a:r>
                        <a:rPr lang="en-US" sz="1200" noProof="0" dirty="0">
                          <a:effectLst/>
                        </a:rPr>
                        <a:t>40 (93.0)</a:t>
                      </a:r>
                    </a:p>
                  </a:txBody>
                  <a:tcPr marL="76903" marR="76903" marT="38452" marB="38452" anchor="ctr"/>
                </a:tc>
                <a:extLst>
                  <a:ext uri="{0D108BD9-81ED-4DB2-BD59-A6C34878D82A}">
                    <a16:rowId xmlns:a16="http://schemas.microsoft.com/office/drawing/2014/main" val="3607908326"/>
                  </a:ext>
                </a:extLst>
              </a:tr>
              <a:tr h="0">
                <a:tc>
                  <a:txBody>
                    <a:bodyPr/>
                    <a:lstStyle/>
                    <a:p>
                      <a:pPr>
                        <a:buNone/>
                      </a:pPr>
                      <a:r>
                        <a:rPr lang="en-US" sz="1200" b="0" noProof="0" dirty="0">
                          <a:effectLst/>
                        </a:rPr>
                        <a:t>Grade ≥3</a:t>
                      </a:r>
                    </a:p>
                  </a:txBody>
                  <a:tcPr marL="180000" marR="76903" marT="38452" marB="38452" anchor="ctr"/>
                </a:tc>
                <a:tc>
                  <a:txBody>
                    <a:bodyPr/>
                    <a:lstStyle/>
                    <a:p>
                      <a:pPr algn="ctr">
                        <a:buNone/>
                      </a:pPr>
                      <a:r>
                        <a:rPr lang="en-US" sz="1200" noProof="0" dirty="0">
                          <a:effectLst/>
                        </a:rPr>
                        <a:t>8 (36.4)</a:t>
                      </a:r>
                    </a:p>
                  </a:txBody>
                  <a:tcPr marL="76903" marR="76903" marT="38452" marB="38452" anchor="ctr"/>
                </a:tc>
                <a:tc>
                  <a:txBody>
                    <a:bodyPr/>
                    <a:lstStyle/>
                    <a:p>
                      <a:pPr algn="ctr">
                        <a:buNone/>
                      </a:pPr>
                      <a:r>
                        <a:rPr lang="en-US" sz="1200" noProof="0" dirty="0">
                          <a:effectLst/>
                        </a:rPr>
                        <a:t>13 (61.9)</a:t>
                      </a:r>
                    </a:p>
                  </a:txBody>
                  <a:tcPr marL="76903" marR="76903" marT="38452" marB="38452" anchor="ctr"/>
                </a:tc>
                <a:tc>
                  <a:txBody>
                    <a:bodyPr/>
                    <a:lstStyle/>
                    <a:p>
                      <a:pPr algn="ctr">
                        <a:buNone/>
                      </a:pPr>
                      <a:r>
                        <a:rPr lang="en-US" sz="1200" noProof="0" dirty="0">
                          <a:effectLst/>
                        </a:rPr>
                        <a:t>21 (48.8)</a:t>
                      </a:r>
                    </a:p>
                  </a:txBody>
                  <a:tcPr marL="76903" marR="76903" marT="38452" marB="38452" anchor="ctr"/>
                </a:tc>
                <a:extLst>
                  <a:ext uri="{0D108BD9-81ED-4DB2-BD59-A6C34878D82A}">
                    <a16:rowId xmlns:a16="http://schemas.microsoft.com/office/drawing/2014/main" val="1790711121"/>
                  </a:ext>
                </a:extLst>
              </a:tr>
              <a:tr h="0">
                <a:tc>
                  <a:txBody>
                    <a:bodyPr/>
                    <a:lstStyle/>
                    <a:p>
                      <a:pPr>
                        <a:buNone/>
                      </a:pPr>
                      <a:r>
                        <a:rPr lang="en-US" sz="1200" b="0" noProof="0" dirty="0">
                          <a:effectLst/>
                        </a:rPr>
                        <a:t>Pumitamig-related</a:t>
                      </a:r>
                    </a:p>
                  </a:txBody>
                  <a:tcPr marL="76903" marR="76903" marT="38452" marB="38452" anchor="ctr"/>
                </a:tc>
                <a:tc>
                  <a:txBody>
                    <a:bodyPr/>
                    <a:lstStyle/>
                    <a:p>
                      <a:pPr algn="ctr">
                        <a:buNone/>
                      </a:pPr>
                      <a:r>
                        <a:rPr lang="en-US" sz="1200" noProof="0" dirty="0">
                          <a:effectLst/>
                        </a:rPr>
                        <a:t>14 (63.6)</a:t>
                      </a:r>
                    </a:p>
                  </a:txBody>
                  <a:tcPr marL="76903" marR="76903" marT="38452" marB="38452" anchor="ctr"/>
                </a:tc>
                <a:tc>
                  <a:txBody>
                    <a:bodyPr/>
                    <a:lstStyle/>
                    <a:p>
                      <a:pPr algn="ctr">
                        <a:buNone/>
                      </a:pPr>
                      <a:r>
                        <a:rPr lang="en-US" sz="1200" noProof="0" dirty="0">
                          <a:effectLst/>
                        </a:rPr>
                        <a:t>19 (90.5)</a:t>
                      </a:r>
                    </a:p>
                  </a:txBody>
                  <a:tcPr marL="76903" marR="76903" marT="38452" marB="38452" anchor="ctr"/>
                </a:tc>
                <a:tc>
                  <a:txBody>
                    <a:bodyPr/>
                    <a:lstStyle/>
                    <a:p>
                      <a:pPr algn="ctr">
                        <a:buNone/>
                      </a:pPr>
                      <a:r>
                        <a:rPr lang="en-US" sz="1200" noProof="0" dirty="0">
                          <a:effectLst/>
                        </a:rPr>
                        <a:t>33 (76.7)</a:t>
                      </a:r>
                    </a:p>
                  </a:txBody>
                  <a:tcPr marL="76903" marR="76903" marT="38452" marB="38452" anchor="ctr"/>
                </a:tc>
                <a:extLst>
                  <a:ext uri="{0D108BD9-81ED-4DB2-BD59-A6C34878D82A}">
                    <a16:rowId xmlns:a16="http://schemas.microsoft.com/office/drawing/2014/main" val="2673773586"/>
                  </a:ext>
                </a:extLst>
              </a:tr>
              <a:tr h="0">
                <a:tc>
                  <a:txBody>
                    <a:bodyPr/>
                    <a:lstStyle/>
                    <a:p>
                      <a:pPr>
                        <a:buNone/>
                      </a:pPr>
                      <a:r>
                        <a:rPr lang="en-US" sz="1200" b="0" noProof="0" dirty="0">
                          <a:effectLst/>
                        </a:rPr>
                        <a:t>Grade ≥3</a:t>
                      </a:r>
                    </a:p>
                  </a:txBody>
                  <a:tcPr marL="180000" marR="76903" marT="38452" marB="38452" anchor="ctr"/>
                </a:tc>
                <a:tc>
                  <a:txBody>
                    <a:bodyPr/>
                    <a:lstStyle/>
                    <a:p>
                      <a:pPr algn="ctr">
                        <a:buNone/>
                      </a:pPr>
                      <a:r>
                        <a:rPr lang="en-US" sz="1200" noProof="0" dirty="0">
                          <a:effectLst/>
                        </a:rPr>
                        <a:t>4 (18.2)</a:t>
                      </a:r>
                    </a:p>
                  </a:txBody>
                  <a:tcPr marL="76903" marR="76903" marT="38452" marB="38452" anchor="ctr"/>
                </a:tc>
                <a:tc>
                  <a:txBody>
                    <a:bodyPr/>
                    <a:lstStyle/>
                    <a:p>
                      <a:pPr algn="ctr">
                        <a:buNone/>
                      </a:pPr>
                      <a:r>
                        <a:rPr lang="en-US" sz="1200" noProof="0" dirty="0">
                          <a:effectLst/>
                        </a:rPr>
                        <a:t>6 (28.6)</a:t>
                      </a:r>
                    </a:p>
                  </a:txBody>
                  <a:tcPr marL="76903" marR="76903" marT="38452" marB="38452" anchor="ctr"/>
                </a:tc>
                <a:tc>
                  <a:txBody>
                    <a:bodyPr/>
                    <a:lstStyle/>
                    <a:p>
                      <a:pPr algn="ctr">
                        <a:buNone/>
                      </a:pPr>
                      <a:r>
                        <a:rPr lang="en-US" sz="1200" noProof="0" dirty="0">
                          <a:effectLst/>
                        </a:rPr>
                        <a:t>10 (23.3)</a:t>
                      </a:r>
                    </a:p>
                  </a:txBody>
                  <a:tcPr marL="76903" marR="76903" marT="38452" marB="38452" anchor="ctr"/>
                </a:tc>
                <a:extLst>
                  <a:ext uri="{0D108BD9-81ED-4DB2-BD59-A6C34878D82A}">
                    <a16:rowId xmlns:a16="http://schemas.microsoft.com/office/drawing/2014/main" val="3315663347"/>
                  </a:ext>
                </a:extLst>
              </a:tr>
              <a:tr h="0">
                <a:tc>
                  <a:txBody>
                    <a:bodyPr/>
                    <a:lstStyle/>
                    <a:p>
                      <a:pPr>
                        <a:buNone/>
                      </a:pPr>
                      <a:r>
                        <a:rPr lang="en-US" sz="1200" b="0" noProof="0" dirty="0">
                          <a:effectLst/>
                        </a:rPr>
                        <a:t>Led to discontinuation</a:t>
                      </a:r>
                    </a:p>
                  </a:txBody>
                  <a:tcPr marL="76903" marR="76903" marT="38452" marB="38452" anchor="ctr"/>
                </a:tc>
                <a:tc>
                  <a:txBody>
                    <a:bodyPr/>
                    <a:lstStyle/>
                    <a:p>
                      <a:pPr algn="ctr">
                        <a:buNone/>
                      </a:pPr>
                      <a:r>
                        <a:rPr lang="en-US" sz="1200" noProof="0" dirty="0">
                          <a:effectLst/>
                        </a:rPr>
                        <a:t>3 (13.6)</a:t>
                      </a:r>
                    </a:p>
                  </a:txBody>
                  <a:tcPr marL="76903" marR="76903" marT="38452" marB="38452" anchor="ctr"/>
                </a:tc>
                <a:tc>
                  <a:txBody>
                    <a:bodyPr/>
                    <a:lstStyle/>
                    <a:p>
                      <a:pPr algn="ctr">
                        <a:buNone/>
                      </a:pPr>
                      <a:r>
                        <a:rPr lang="en-US" sz="1200" noProof="0" dirty="0">
                          <a:effectLst/>
                        </a:rPr>
                        <a:t>5 (23.8)</a:t>
                      </a:r>
                    </a:p>
                  </a:txBody>
                  <a:tcPr marL="76903" marR="76903" marT="38452" marB="38452" anchor="ctr"/>
                </a:tc>
                <a:tc>
                  <a:txBody>
                    <a:bodyPr/>
                    <a:lstStyle/>
                    <a:p>
                      <a:pPr algn="ctr">
                        <a:buNone/>
                      </a:pPr>
                      <a:r>
                        <a:rPr lang="en-US" sz="1200" noProof="0" dirty="0">
                          <a:effectLst/>
                        </a:rPr>
                        <a:t>8 (18.6)</a:t>
                      </a:r>
                    </a:p>
                  </a:txBody>
                  <a:tcPr marL="76903" marR="76903" marT="38452" marB="38452" anchor="ctr"/>
                </a:tc>
                <a:extLst>
                  <a:ext uri="{0D108BD9-81ED-4DB2-BD59-A6C34878D82A}">
                    <a16:rowId xmlns:a16="http://schemas.microsoft.com/office/drawing/2014/main" val="3634484555"/>
                  </a:ext>
                </a:extLst>
              </a:tr>
              <a:tr h="0">
                <a:tc>
                  <a:txBody>
                    <a:bodyPr/>
                    <a:lstStyle/>
                    <a:p>
                      <a:pPr>
                        <a:buNone/>
                      </a:pPr>
                      <a:r>
                        <a:rPr lang="en-US" sz="1200" b="0" noProof="0" dirty="0">
                          <a:effectLst/>
                        </a:rPr>
                        <a:t>Pumitamig-related</a:t>
                      </a:r>
                    </a:p>
                  </a:txBody>
                  <a:tcPr marL="180000" marR="76903" marT="38452" marB="38452" anchor="ctr"/>
                </a:tc>
                <a:tc>
                  <a:txBody>
                    <a:bodyPr/>
                    <a:lstStyle/>
                    <a:p>
                      <a:pPr algn="ctr">
                        <a:buNone/>
                      </a:pPr>
                      <a:r>
                        <a:rPr lang="en-US" sz="1200" noProof="0" dirty="0">
                          <a:effectLst/>
                        </a:rPr>
                        <a:t>1 (4.5)</a:t>
                      </a:r>
                    </a:p>
                  </a:txBody>
                  <a:tcPr marL="76903" marR="76903" marT="38452" marB="38452" anchor="ctr"/>
                </a:tc>
                <a:tc>
                  <a:txBody>
                    <a:bodyPr/>
                    <a:lstStyle/>
                    <a:p>
                      <a:pPr algn="ctr">
                        <a:buNone/>
                      </a:pPr>
                      <a:r>
                        <a:rPr lang="en-US" sz="1200" noProof="0" dirty="0">
                          <a:effectLst/>
                        </a:rPr>
                        <a:t>3 (14.3)</a:t>
                      </a:r>
                    </a:p>
                  </a:txBody>
                  <a:tcPr marL="76903" marR="76903" marT="38452" marB="38452" anchor="ctr"/>
                </a:tc>
                <a:tc>
                  <a:txBody>
                    <a:bodyPr/>
                    <a:lstStyle/>
                    <a:p>
                      <a:pPr algn="ctr">
                        <a:buNone/>
                      </a:pPr>
                      <a:r>
                        <a:rPr lang="en-US" sz="1200" noProof="0" dirty="0">
                          <a:effectLst/>
                        </a:rPr>
                        <a:t>4 (9.3)</a:t>
                      </a:r>
                    </a:p>
                  </a:txBody>
                  <a:tcPr marL="76903" marR="76903" marT="38452" marB="38452" anchor="ctr"/>
                </a:tc>
                <a:extLst>
                  <a:ext uri="{0D108BD9-81ED-4DB2-BD59-A6C34878D82A}">
                    <a16:rowId xmlns:a16="http://schemas.microsoft.com/office/drawing/2014/main" val="3391059819"/>
                  </a:ext>
                </a:extLst>
              </a:tr>
              <a:tr h="0">
                <a:tc>
                  <a:txBody>
                    <a:bodyPr/>
                    <a:lstStyle/>
                    <a:p>
                      <a:pPr>
                        <a:buNone/>
                      </a:pPr>
                      <a:r>
                        <a:rPr lang="en-US" sz="1200" b="0" noProof="0" dirty="0">
                          <a:effectLst/>
                        </a:rPr>
                        <a:t>Led to death</a:t>
                      </a:r>
                    </a:p>
                  </a:txBody>
                  <a:tcPr marL="76903" marR="76903" marT="38452" marB="38452" anchor="ctr"/>
                </a:tc>
                <a:tc>
                  <a:txBody>
                    <a:bodyPr/>
                    <a:lstStyle/>
                    <a:p>
                      <a:pPr algn="ctr">
                        <a:buNone/>
                      </a:pPr>
                      <a:r>
                        <a:rPr lang="en-US" sz="1200" noProof="0" dirty="0">
                          <a:effectLst/>
                        </a:rPr>
                        <a:t>0</a:t>
                      </a:r>
                    </a:p>
                  </a:txBody>
                  <a:tcPr marL="76903" marR="76903" marT="38452" marB="38452" anchor="ctr"/>
                </a:tc>
                <a:tc>
                  <a:txBody>
                    <a:bodyPr/>
                    <a:lstStyle/>
                    <a:p>
                      <a:pPr algn="ctr">
                        <a:buNone/>
                      </a:pPr>
                      <a:r>
                        <a:rPr lang="en-US" sz="1200" noProof="0" dirty="0">
                          <a:effectLst/>
                        </a:rPr>
                        <a:t>1 (4.8)</a:t>
                      </a:r>
                    </a:p>
                  </a:txBody>
                  <a:tcPr marL="76903" marR="76903" marT="38452" marB="38452" anchor="ctr"/>
                </a:tc>
                <a:tc>
                  <a:txBody>
                    <a:bodyPr/>
                    <a:lstStyle/>
                    <a:p>
                      <a:pPr algn="ctr">
                        <a:buNone/>
                      </a:pPr>
                      <a:r>
                        <a:rPr lang="en-US" sz="1200" noProof="0" dirty="0">
                          <a:effectLst/>
                        </a:rPr>
                        <a:t>1 (2.3)</a:t>
                      </a:r>
                    </a:p>
                  </a:txBody>
                  <a:tcPr marL="76903" marR="76903" marT="38452" marB="38452" anchor="ctr"/>
                </a:tc>
                <a:extLst>
                  <a:ext uri="{0D108BD9-81ED-4DB2-BD59-A6C34878D82A}">
                    <a16:rowId xmlns:a16="http://schemas.microsoft.com/office/drawing/2014/main" val="3735562671"/>
                  </a:ext>
                </a:extLst>
              </a:tr>
              <a:tr h="0">
                <a:tc>
                  <a:txBody>
                    <a:bodyPr/>
                    <a:lstStyle/>
                    <a:p>
                      <a:pPr>
                        <a:buNone/>
                      </a:pPr>
                      <a:r>
                        <a:rPr lang="en-US" sz="1200" b="0" noProof="0" dirty="0">
                          <a:effectLst/>
                        </a:rPr>
                        <a:t>Pumitamig-related</a:t>
                      </a:r>
                    </a:p>
                  </a:txBody>
                  <a:tcPr marL="180000" marR="76903" marT="38452" marB="38452" anchor="ctr"/>
                </a:tc>
                <a:tc>
                  <a:txBody>
                    <a:bodyPr/>
                    <a:lstStyle/>
                    <a:p>
                      <a:pPr algn="ctr">
                        <a:buNone/>
                      </a:pPr>
                      <a:r>
                        <a:rPr lang="en-US" sz="1200" noProof="0" dirty="0">
                          <a:effectLst/>
                        </a:rPr>
                        <a:t>0</a:t>
                      </a:r>
                    </a:p>
                  </a:txBody>
                  <a:tcPr marL="76903" marR="76903" marT="38452" marB="38452" anchor="ctr"/>
                </a:tc>
                <a:tc>
                  <a:txBody>
                    <a:bodyPr/>
                    <a:lstStyle/>
                    <a:p>
                      <a:pPr algn="ctr">
                        <a:buNone/>
                      </a:pPr>
                      <a:r>
                        <a:rPr lang="en-US" sz="1200" noProof="0" dirty="0">
                          <a:effectLst/>
                        </a:rPr>
                        <a:t>1 (4.8)</a:t>
                      </a:r>
                    </a:p>
                  </a:txBody>
                  <a:tcPr marL="76903" marR="76903" marT="38452" marB="38452" anchor="ctr"/>
                </a:tc>
                <a:tc>
                  <a:txBody>
                    <a:bodyPr/>
                    <a:lstStyle/>
                    <a:p>
                      <a:pPr algn="ctr">
                        <a:buNone/>
                      </a:pPr>
                      <a:r>
                        <a:rPr lang="en-US" sz="1200" noProof="0" dirty="0">
                          <a:effectLst/>
                        </a:rPr>
                        <a:t>1 (2.3)</a:t>
                      </a:r>
                    </a:p>
                  </a:txBody>
                  <a:tcPr marL="76903" marR="76903" marT="38452" marB="38452" anchor="ctr"/>
                </a:tc>
                <a:extLst>
                  <a:ext uri="{0D108BD9-81ED-4DB2-BD59-A6C34878D82A}">
                    <a16:rowId xmlns:a16="http://schemas.microsoft.com/office/drawing/2014/main" val="2388956991"/>
                  </a:ext>
                </a:extLst>
              </a:tr>
            </a:tbl>
          </a:graphicData>
        </a:graphic>
      </p:graphicFrame>
      <p:graphicFrame>
        <p:nvGraphicFramePr>
          <p:cNvPr id="7" name="Table 6">
            <a:extLst>
              <a:ext uri="{FF2B5EF4-FFF2-40B4-BE49-F238E27FC236}">
                <a16:creationId xmlns:a16="http://schemas.microsoft.com/office/drawing/2014/main" id="{3CB9342A-294B-24CC-10C9-DE2D097510A1}"/>
              </a:ext>
            </a:extLst>
          </p:cNvPr>
          <p:cNvGraphicFramePr>
            <a:graphicFrameLocks noGrp="1"/>
          </p:cNvGraphicFramePr>
          <p:nvPr>
            <p:extLst>
              <p:ext uri="{D42A27DB-BD31-4B8C-83A1-F6EECF244321}">
                <p14:modId xmlns:p14="http://schemas.microsoft.com/office/powerpoint/2010/main" val="3884956733"/>
              </p:ext>
            </p:extLst>
          </p:nvPr>
        </p:nvGraphicFramePr>
        <p:xfrm>
          <a:off x="6166000" y="1772039"/>
          <a:ext cx="5507568" cy="2184248"/>
        </p:xfrm>
        <a:graphic>
          <a:graphicData uri="http://schemas.openxmlformats.org/drawingml/2006/table">
            <a:tbl>
              <a:tblPr firstRow="1" bandRow="1">
                <a:tableStyleId>{69012ECD-51FC-41F1-AA8D-1B2483CD663E}</a:tableStyleId>
              </a:tblPr>
              <a:tblGrid>
                <a:gridCol w="2136315">
                  <a:extLst>
                    <a:ext uri="{9D8B030D-6E8A-4147-A177-3AD203B41FA5}">
                      <a16:colId xmlns:a16="http://schemas.microsoft.com/office/drawing/2014/main" val="2600822737"/>
                    </a:ext>
                  </a:extLst>
                </a:gridCol>
                <a:gridCol w="1281278">
                  <a:extLst>
                    <a:ext uri="{9D8B030D-6E8A-4147-A177-3AD203B41FA5}">
                      <a16:colId xmlns:a16="http://schemas.microsoft.com/office/drawing/2014/main" val="2548560667"/>
                    </a:ext>
                  </a:extLst>
                </a:gridCol>
                <a:gridCol w="1082351">
                  <a:extLst>
                    <a:ext uri="{9D8B030D-6E8A-4147-A177-3AD203B41FA5}">
                      <a16:colId xmlns:a16="http://schemas.microsoft.com/office/drawing/2014/main" val="2661886619"/>
                    </a:ext>
                  </a:extLst>
                </a:gridCol>
                <a:gridCol w="1007624">
                  <a:extLst>
                    <a:ext uri="{9D8B030D-6E8A-4147-A177-3AD203B41FA5}">
                      <a16:colId xmlns:a16="http://schemas.microsoft.com/office/drawing/2014/main" val="537766886"/>
                    </a:ext>
                  </a:extLst>
                </a:gridCol>
              </a:tblGrid>
              <a:tr h="0">
                <a:tc>
                  <a:txBody>
                    <a:bodyPr/>
                    <a:lstStyle/>
                    <a:p>
                      <a:r>
                        <a:rPr lang="en-US" sz="1200" noProof="0" dirty="0">
                          <a:solidFill>
                            <a:schemeClr val="tx2"/>
                          </a:solidFill>
                          <a:latin typeface="+mn-lt"/>
                        </a:rPr>
                        <a:t>TEAEs, n (%)</a:t>
                      </a:r>
                    </a:p>
                  </a:txBody>
                  <a:tcPr marT="36000" marB="36000" anchor="b"/>
                </a:tc>
                <a:tc>
                  <a:txBody>
                    <a:bodyPr/>
                    <a:lstStyle/>
                    <a:p>
                      <a:pPr algn="ctr">
                        <a:buNone/>
                      </a:pPr>
                      <a:r>
                        <a:rPr lang="en-US" sz="1200" noProof="0" dirty="0">
                          <a:solidFill>
                            <a:schemeClr val="tx2"/>
                          </a:solidFill>
                          <a:effectLst/>
                        </a:rPr>
                        <a:t>Nonsquamous cohort</a:t>
                      </a:r>
                    </a:p>
                    <a:p>
                      <a:pPr algn="ctr">
                        <a:buNone/>
                      </a:pPr>
                      <a:r>
                        <a:rPr lang="en-US" sz="1200" noProof="0" dirty="0">
                          <a:solidFill>
                            <a:schemeClr val="tx2"/>
                          </a:solidFill>
                          <a:effectLst/>
                        </a:rPr>
                        <a:t> (n=22)</a:t>
                      </a:r>
                    </a:p>
                  </a:txBody>
                  <a:tcPr marL="76903" marR="76903" marT="38452" marB="38452" anchor="ctr"/>
                </a:tc>
                <a:tc>
                  <a:txBody>
                    <a:bodyPr/>
                    <a:lstStyle/>
                    <a:p>
                      <a:pPr algn="ctr">
                        <a:buNone/>
                      </a:pPr>
                      <a:r>
                        <a:rPr lang="en-US" sz="1200" noProof="0" dirty="0">
                          <a:solidFill>
                            <a:schemeClr val="tx2"/>
                          </a:solidFill>
                          <a:effectLst/>
                        </a:rPr>
                        <a:t>Squamous cohort</a:t>
                      </a:r>
                    </a:p>
                    <a:p>
                      <a:pPr algn="ctr">
                        <a:buNone/>
                      </a:pPr>
                      <a:r>
                        <a:rPr lang="en-US" sz="1200" noProof="0" dirty="0">
                          <a:solidFill>
                            <a:schemeClr val="tx2"/>
                          </a:solidFill>
                          <a:effectLst/>
                        </a:rPr>
                        <a:t> (n=21)</a:t>
                      </a:r>
                    </a:p>
                  </a:txBody>
                  <a:tcPr marL="76903" marR="76903" marT="38452" marB="38452" anchor="ctr"/>
                </a:tc>
                <a:tc>
                  <a:txBody>
                    <a:bodyPr/>
                    <a:lstStyle/>
                    <a:p>
                      <a:pPr algn="ctr">
                        <a:buNone/>
                      </a:pPr>
                      <a:r>
                        <a:rPr lang="en-US" sz="1200" noProof="0" dirty="0">
                          <a:solidFill>
                            <a:schemeClr val="tx2"/>
                          </a:solidFill>
                          <a:effectLst/>
                        </a:rPr>
                        <a:t>Overall </a:t>
                      </a:r>
                    </a:p>
                    <a:p>
                      <a:pPr algn="ctr">
                        <a:buNone/>
                      </a:pPr>
                      <a:r>
                        <a:rPr lang="en-US" sz="1200" noProof="0" dirty="0">
                          <a:solidFill>
                            <a:schemeClr val="tx2"/>
                          </a:solidFill>
                          <a:effectLst/>
                        </a:rPr>
                        <a:t>(n=43)</a:t>
                      </a:r>
                    </a:p>
                  </a:txBody>
                  <a:tcPr marL="76903" marR="76903" marT="38452" marB="38452" anchor="ctr"/>
                </a:tc>
                <a:extLst>
                  <a:ext uri="{0D108BD9-81ED-4DB2-BD59-A6C34878D82A}">
                    <a16:rowId xmlns:a16="http://schemas.microsoft.com/office/drawing/2014/main" val="2020270792"/>
                  </a:ext>
                </a:extLst>
              </a:tr>
              <a:tr h="0">
                <a:tc>
                  <a:txBody>
                    <a:bodyPr/>
                    <a:lstStyle/>
                    <a:p>
                      <a:pPr>
                        <a:buNone/>
                      </a:pPr>
                      <a:r>
                        <a:rPr lang="en-US" sz="1200" b="0" noProof="0" dirty="0">
                          <a:effectLst/>
                        </a:rPr>
                        <a:t>Any irAE</a:t>
                      </a:r>
                    </a:p>
                  </a:txBody>
                  <a:tcPr marL="76903" marR="76903" marT="38452" marB="38452" anchor="ctr"/>
                </a:tc>
                <a:tc>
                  <a:txBody>
                    <a:bodyPr/>
                    <a:lstStyle/>
                    <a:p>
                      <a:pPr algn="ctr">
                        <a:buNone/>
                      </a:pPr>
                      <a:r>
                        <a:rPr lang="en-US" sz="1200" noProof="0" dirty="0">
                          <a:effectLst/>
                        </a:rPr>
                        <a:t>8 (36.4)</a:t>
                      </a:r>
                    </a:p>
                  </a:txBody>
                  <a:tcPr marL="76903" marR="76903" marT="38452" marB="38452" anchor="ctr"/>
                </a:tc>
                <a:tc>
                  <a:txBody>
                    <a:bodyPr/>
                    <a:lstStyle/>
                    <a:p>
                      <a:pPr algn="ctr">
                        <a:buNone/>
                      </a:pPr>
                      <a:r>
                        <a:rPr lang="en-US" sz="1200" noProof="0" dirty="0">
                          <a:effectLst/>
                        </a:rPr>
                        <a:t>8 (38.1)</a:t>
                      </a:r>
                    </a:p>
                  </a:txBody>
                  <a:tcPr marL="76903" marR="76903" marT="38452" marB="38452" anchor="ctr"/>
                </a:tc>
                <a:tc>
                  <a:txBody>
                    <a:bodyPr/>
                    <a:lstStyle/>
                    <a:p>
                      <a:pPr algn="ctr">
                        <a:buNone/>
                      </a:pPr>
                      <a:r>
                        <a:rPr lang="en-US" sz="1200" noProof="0" dirty="0">
                          <a:effectLst/>
                        </a:rPr>
                        <a:t>16 (37.2)</a:t>
                      </a:r>
                    </a:p>
                  </a:txBody>
                  <a:tcPr marL="76903" marR="76903" marT="38452" marB="38452" anchor="ctr"/>
                </a:tc>
                <a:extLst>
                  <a:ext uri="{0D108BD9-81ED-4DB2-BD59-A6C34878D82A}">
                    <a16:rowId xmlns:a16="http://schemas.microsoft.com/office/drawing/2014/main" val="2534674553"/>
                  </a:ext>
                </a:extLst>
              </a:tr>
              <a:tr h="0">
                <a:tc>
                  <a:txBody>
                    <a:bodyPr/>
                    <a:lstStyle/>
                    <a:p>
                      <a:pPr>
                        <a:buNone/>
                      </a:pPr>
                      <a:r>
                        <a:rPr lang="en-US" sz="1200" b="0" noProof="0" dirty="0">
                          <a:effectLst/>
                        </a:rPr>
                        <a:t>Grade ≥3</a:t>
                      </a:r>
                    </a:p>
                  </a:txBody>
                  <a:tcPr marL="180000" marR="76903" marT="38452" marB="38452" anchor="ctr"/>
                </a:tc>
                <a:tc>
                  <a:txBody>
                    <a:bodyPr/>
                    <a:lstStyle/>
                    <a:p>
                      <a:pPr algn="ctr">
                        <a:buNone/>
                      </a:pPr>
                      <a:r>
                        <a:rPr lang="en-US" sz="1200" noProof="0" dirty="0">
                          <a:effectLst/>
                        </a:rPr>
                        <a:t>1 (4.5)</a:t>
                      </a:r>
                    </a:p>
                  </a:txBody>
                  <a:tcPr marL="76903" marR="76903" marT="38452" marB="38452" anchor="ctr"/>
                </a:tc>
                <a:tc>
                  <a:txBody>
                    <a:bodyPr/>
                    <a:lstStyle/>
                    <a:p>
                      <a:pPr algn="ctr">
                        <a:buNone/>
                      </a:pPr>
                      <a:r>
                        <a:rPr lang="en-US" sz="1200" noProof="0" dirty="0">
                          <a:effectLst/>
                        </a:rPr>
                        <a:t>1 (4.8)</a:t>
                      </a:r>
                    </a:p>
                  </a:txBody>
                  <a:tcPr marL="76903" marR="76903" marT="38452" marB="38452" anchor="ctr"/>
                </a:tc>
                <a:tc>
                  <a:txBody>
                    <a:bodyPr/>
                    <a:lstStyle/>
                    <a:p>
                      <a:pPr algn="ctr">
                        <a:buNone/>
                      </a:pPr>
                      <a:r>
                        <a:rPr lang="en-US" sz="1200" noProof="0" dirty="0">
                          <a:effectLst/>
                        </a:rPr>
                        <a:t>2 (4.7)</a:t>
                      </a:r>
                    </a:p>
                  </a:txBody>
                  <a:tcPr marL="76903" marR="76903" marT="38452" marB="38452" anchor="ctr"/>
                </a:tc>
                <a:extLst>
                  <a:ext uri="{0D108BD9-81ED-4DB2-BD59-A6C34878D82A}">
                    <a16:rowId xmlns:a16="http://schemas.microsoft.com/office/drawing/2014/main" val="2315805718"/>
                  </a:ext>
                </a:extLst>
              </a:tr>
              <a:tr h="0">
                <a:tc>
                  <a:txBody>
                    <a:bodyPr/>
                    <a:lstStyle/>
                    <a:p>
                      <a:pPr>
                        <a:buNone/>
                      </a:pPr>
                      <a:r>
                        <a:rPr lang="en-US" sz="1200" b="0" noProof="0" dirty="0">
                          <a:effectLst/>
                        </a:rPr>
                        <a:t>VEGF-related</a:t>
                      </a:r>
                    </a:p>
                  </a:txBody>
                  <a:tcPr marL="76903" marR="76903" marT="38452" marB="38452" anchor="ctr"/>
                </a:tc>
                <a:tc>
                  <a:txBody>
                    <a:bodyPr/>
                    <a:lstStyle/>
                    <a:p>
                      <a:pPr algn="ctr">
                        <a:buNone/>
                      </a:pPr>
                      <a:r>
                        <a:rPr lang="en-US" sz="1200" noProof="0" dirty="0">
                          <a:effectLst/>
                        </a:rPr>
                        <a:t>10 (45.5)</a:t>
                      </a:r>
                    </a:p>
                  </a:txBody>
                  <a:tcPr marL="76903" marR="76903" marT="38452" marB="38452" anchor="ctr"/>
                </a:tc>
                <a:tc>
                  <a:txBody>
                    <a:bodyPr/>
                    <a:lstStyle/>
                    <a:p>
                      <a:pPr algn="ctr">
                        <a:buNone/>
                      </a:pPr>
                      <a:r>
                        <a:rPr lang="en-US" sz="1200" noProof="0" dirty="0">
                          <a:effectLst/>
                        </a:rPr>
                        <a:t>14 (66.7)</a:t>
                      </a:r>
                    </a:p>
                  </a:txBody>
                  <a:tcPr marL="76903" marR="76903" marT="38452" marB="38452" anchor="ctr"/>
                </a:tc>
                <a:tc>
                  <a:txBody>
                    <a:bodyPr/>
                    <a:lstStyle/>
                    <a:p>
                      <a:pPr algn="ctr">
                        <a:buNone/>
                      </a:pPr>
                      <a:r>
                        <a:rPr lang="en-US" sz="1200" noProof="0" dirty="0">
                          <a:effectLst/>
                        </a:rPr>
                        <a:t>24 (55.8)</a:t>
                      </a:r>
                    </a:p>
                  </a:txBody>
                  <a:tcPr marL="76903" marR="76903" marT="38452" marB="38452" anchor="ctr"/>
                </a:tc>
                <a:extLst>
                  <a:ext uri="{0D108BD9-81ED-4DB2-BD59-A6C34878D82A}">
                    <a16:rowId xmlns:a16="http://schemas.microsoft.com/office/drawing/2014/main" val="594659549"/>
                  </a:ext>
                </a:extLst>
              </a:tr>
              <a:tr h="0">
                <a:tc>
                  <a:txBody>
                    <a:bodyPr/>
                    <a:lstStyle/>
                    <a:p>
                      <a:pPr>
                        <a:buNone/>
                      </a:pPr>
                      <a:r>
                        <a:rPr lang="en-US" sz="1200" b="0" noProof="0" dirty="0">
                          <a:effectLst/>
                        </a:rPr>
                        <a:t>Grade ≥3</a:t>
                      </a:r>
                    </a:p>
                  </a:txBody>
                  <a:tcPr marL="180000" marR="76903" marT="38452" marB="38452" anchor="ctr"/>
                </a:tc>
                <a:tc>
                  <a:txBody>
                    <a:bodyPr/>
                    <a:lstStyle/>
                    <a:p>
                      <a:pPr algn="ctr">
                        <a:buNone/>
                      </a:pPr>
                      <a:r>
                        <a:rPr lang="en-US" sz="1200" noProof="0" dirty="0">
                          <a:effectLst/>
                        </a:rPr>
                        <a:t>1 (4.5)</a:t>
                      </a:r>
                    </a:p>
                  </a:txBody>
                  <a:tcPr marL="76903" marR="76903" marT="38452" marB="38452" anchor="ctr"/>
                </a:tc>
                <a:tc>
                  <a:txBody>
                    <a:bodyPr/>
                    <a:lstStyle/>
                    <a:p>
                      <a:pPr algn="ctr">
                        <a:buNone/>
                      </a:pPr>
                      <a:r>
                        <a:rPr lang="en-US" sz="1200" noProof="0" dirty="0">
                          <a:effectLst/>
                        </a:rPr>
                        <a:t>1 (4.8)</a:t>
                      </a:r>
                    </a:p>
                  </a:txBody>
                  <a:tcPr marL="76903" marR="76903" marT="38452" marB="38452" anchor="ctr"/>
                </a:tc>
                <a:tc>
                  <a:txBody>
                    <a:bodyPr/>
                    <a:lstStyle/>
                    <a:p>
                      <a:pPr algn="ctr">
                        <a:buNone/>
                      </a:pPr>
                      <a:r>
                        <a:rPr lang="en-US" sz="1200" noProof="0" dirty="0">
                          <a:effectLst/>
                        </a:rPr>
                        <a:t>2 (4.7)</a:t>
                      </a:r>
                    </a:p>
                  </a:txBody>
                  <a:tcPr marL="76903" marR="76903" marT="38452" marB="38452" anchor="ctr"/>
                </a:tc>
                <a:extLst>
                  <a:ext uri="{0D108BD9-81ED-4DB2-BD59-A6C34878D82A}">
                    <a16:rowId xmlns:a16="http://schemas.microsoft.com/office/drawing/2014/main" val="3757010545"/>
                  </a:ext>
                </a:extLst>
              </a:tr>
              <a:tr h="0">
                <a:tc>
                  <a:txBody>
                    <a:bodyPr/>
                    <a:lstStyle/>
                    <a:p>
                      <a:pPr>
                        <a:buNone/>
                      </a:pPr>
                      <a:r>
                        <a:rPr lang="en-US" sz="1200" b="0" noProof="0" dirty="0">
                          <a:effectLst/>
                        </a:rPr>
                        <a:t>Hemorrhage/bleeding</a:t>
                      </a:r>
                    </a:p>
                  </a:txBody>
                  <a:tcPr marL="76903" marR="76903" marT="38452" marB="38452" anchor="ctr"/>
                </a:tc>
                <a:tc>
                  <a:txBody>
                    <a:bodyPr/>
                    <a:lstStyle/>
                    <a:p>
                      <a:pPr algn="ctr">
                        <a:buNone/>
                      </a:pPr>
                      <a:r>
                        <a:rPr lang="en-US" sz="1200" noProof="0" dirty="0">
                          <a:effectLst/>
                        </a:rPr>
                        <a:t>2 (9.1)</a:t>
                      </a:r>
                    </a:p>
                  </a:txBody>
                  <a:tcPr marL="76903" marR="76903" marT="38452" marB="38452" anchor="ctr"/>
                </a:tc>
                <a:tc>
                  <a:txBody>
                    <a:bodyPr/>
                    <a:lstStyle/>
                    <a:p>
                      <a:pPr algn="ctr">
                        <a:buNone/>
                      </a:pPr>
                      <a:r>
                        <a:rPr lang="en-US" sz="1200" noProof="0" dirty="0">
                          <a:effectLst/>
                        </a:rPr>
                        <a:t>7 (33.3)</a:t>
                      </a:r>
                    </a:p>
                  </a:txBody>
                  <a:tcPr marL="76903" marR="76903" marT="38452" marB="38452" anchor="ctr"/>
                </a:tc>
                <a:tc>
                  <a:txBody>
                    <a:bodyPr/>
                    <a:lstStyle/>
                    <a:p>
                      <a:pPr algn="ctr">
                        <a:buNone/>
                      </a:pPr>
                      <a:r>
                        <a:rPr lang="en-US" sz="1200" noProof="0" dirty="0">
                          <a:effectLst/>
                        </a:rPr>
                        <a:t>9 (20.9)</a:t>
                      </a:r>
                    </a:p>
                  </a:txBody>
                  <a:tcPr marL="76903" marR="76903" marT="38452" marB="38452" anchor="ctr"/>
                </a:tc>
                <a:extLst>
                  <a:ext uri="{0D108BD9-81ED-4DB2-BD59-A6C34878D82A}">
                    <a16:rowId xmlns:a16="http://schemas.microsoft.com/office/drawing/2014/main" val="518981706"/>
                  </a:ext>
                </a:extLst>
              </a:tr>
              <a:tr h="0">
                <a:tc>
                  <a:txBody>
                    <a:bodyPr/>
                    <a:lstStyle/>
                    <a:p>
                      <a:pPr>
                        <a:buNone/>
                      </a:pPr>
                      <a:r>
                        <a:rPr lang="en-US" sz="1200" b="0" noProof="0" dirty="0">
                          <a:effectLst/>
                        </a:rPr>
                        <a:t>Grade ≥3</a:t>
                      </a:r>
                    </a:p>
                  </a:txBody>
                  <a:tcPr marL="180000" marR="76903" marT="38452" marB="38452" anchor="ctr"/>
                </a:tc>
                <a:tc>
                  <a:txBody>
                    <a:bodyPr/>
                    <a:lstStyle/>
                    <a:p>
                      <a:pPr algn="ctr">
                        <a:buNone/>
                      </a:pPr>
                      <a:r>
                        <a:rPr lang="en-US" sz="1200" noProof="0" dirty="0">
                          <a:effectLst/>
                        </a:rPr>
                        <a:t>0</a:t>
                      </a:r>
                    </a:p>
                  </a:txBody>
                  <a:tcPr marL="76903" marR="76903" marT="38452" marB="38452" anchor="ctr"/>
                </a:tc>
                <a:tc>
                  <a:txBody>
                    <a:bodyPr/>
                    <a:lstStyle/>
                    <a:p>
                      <a:pPr algn="ctr">
                        <a:buNone/>
                      </a:pPr>
                      <a:r>
                        <a:rPr lang="en-US" sz="1200" noProof="0" dirty="0">
                          <a:effectLst/>
                        </a:rPr>
                        <a:t>1 (4.8)</a:t>
                      </a:r>
                    </a:p>
                  </a:txBody>
                  <a:tcPr marL="76903" marR="76903" marT="38452" marB="38452" anchor="ctr"/>
                </a:tc>
                <a:tc>
                  <a:txBody>
                    <a:bodyPr/>
                    <a:lstStyle/>
                    <a:p>
                      <a:pPr algn="ctr">
                        <a:buNone/>
                      </a:pPr>
                      <a:r>
                        <a:rPr lang="en-US" sz="1200" noProof="0" dirty="0">
                          <a:effectLst/>
                        </a:rPr>
                        <a:t>1 (2.3)</a:t>
                      </a:r>
                    </a:p>
                  </a:txBody>
                  <a:tcPr marL="76903" marR="76903" marT="38452" marB="38452" anchor="ctr"/>
                </a:tc>
                <a:extLst>
                  <a:ext uri="{0D108BD9-81ED-4DB2-BD59-A6C34878D82A}">
                    <a16:rowId xmlns:a16="http://schemas.microsoft.com/office/drawing/2014/main" val="722645104"/>
                  </a:ext>
                </a:extLst>
              </a:tr>
            </a:tbl>
          </a:graphicData>
        </a:graphic>
      </p:graphicFrame>
    </p:spTree>
    <p:extLst>
      <p:ext uri="{BB962C8B-B14F-4D97-AF65-F5344CB8AC3E}">
        <p14:creationId xmlns:p14="http://schemas.microsoft.com/office/powerpoint/2010/main" val="41045701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4467B5-896B-7227-1D34-99365C05A56C}"/>
            </a:ext>
          </a:extLst>
        </p:cNvPr>
        <p:cNvGrpSpPr/>
        <p:nvPr/>
      </p:nvGrpSpPr>
      <p:grpSpPr>
        <a:xfrm>
          <a:off x="0" y="0"/>
          <a:ext cx="0" cy="0"/>
          <a:chOff x="0" y="0"/>
          <a:chExt cx="0" cy="0"/>
        </a:xfrm>
      </p:grpSpPr>
      <p:sp>
        <p:nvSpPr>
          <p:cNvPr id="15" name="Text Placeholder 14">
            <a:extLst>
              <a:ext uri="{FF2B5EF4-FFF2-40B4-BE49-F238E27FC236}">
                <a16:creationId xmlns:a16="http://schemas.microsoft.com/office/drawing/2014/main" id="{10ED75B5-464D-911F-BA65-89E3E5132618}"/>
              </a:ext>
            </a:extLst>
          </p:cNvPr>
          <p:cNvSpPr>
            <a:spLocks noGrp="1"/>
          </p:cNvSpPr>
          <p:nvPr>
            <p:ph type="body" sz="quarter" idx="10"/>
          </p:nvPr>
        </p:nvSpPr>
        <p:spPr/>
        <p:txBody>
          <a:bodyPr/>
          <a:lstStyle/>
          <a:p>
            <a:r>
              <a:rPr lang="en-GB" dirty="0"/>
              <a:t>*RP3D PF’4404 10 mg/kg q3w.</a:t>
            </a:r>
          </a:p>
        </p:txBody>
      </p:sp>
      <p:sp>
        <p:nvSpPr>
          <p:cNvPr id="17" name="Title 1">
            <a:extLst>
              <a:ext uri="{FF2B5EF4-FFF2-40B4-BE49-F238E27FC236}">
                <a16:creationId xmlns:a16="http://schemas.microsoft.com/office/drawing/2014/main" id="{E998AA12-8444-ADF5-890D-1F2BD03B885A}"/>
              </a:ext>
            </a:extLst>
          </p:cNvPr>
          <p:cNvSpPr>
            <a:spLocks noGrp="1"/>
          </p:cNvSpPr>
          <p:nvPr>
            <p:ph type="title"/>
          </p:nvPr>
        </p:nvSpPr>
        <p:spPr>
          <a:xfrm>
            <a:off x="304800" y="107950"/>
            <a:ext cx="11033760" cy="939800"/>
          </a:xfrm>
        </p:spPr>
        <p:txBody>
          <a:bodyPr/>
          <a:lstStyle/>
          <a:p>
            <a:r>
              <a:rPr lang="en-US" noProof="0" dirty="0">
                <a:latin typeface="+mn-lt"/>
              </a:rPr>
              <a:t>8514: Updated results from a phase 2 trial of SSGJ-707 (PF-08634404), a PD-1/VEGF bispecific antibody, as monotherapy in patients with advanced non-small cell lung cancer (NSCLC) – Wu L, et al</a:t>
            </a:r>
          </a:p>
        </p:txBody>
      </p:sp>
      <p:sp>
        <p:nvSpPr>
          <p:cNvPr id="18" name="Content Placeholder 7">
            <a:extLst>
              <a:ext uri="{FF2B5EF4-FFF2-40B4-BE49-F238E27FC236}">
                <a16:creationId xmlns:a16="http://schemas.microsoft.com/office/drawing/2014/main" id="{42167E2F-5D4F-EB39-2908-32595C775FAA}"/>
              </a:ext>
            </a:extLst>
          </p:cNvPr>
          <p:cNvSpPr>
            <a:spLocks noGrp="1"/>
          </p:cNvSpPr>
          <p:nvPr>
            <p:ph idx="1"/>
          </p:nvPr>
        </p:nvSpPr>
        <p:spPr>
          <a:xfrm>
            <a:off x="304799" y="1246909"/>
            <a:ext cx="11033761" cy="5055650"/>
          </a:xfrm>
        </p:spPr>
        <p:txBody>
          <a:bodyPr/>
          <a:lstStyle/>
          <a:p>
            <a:r>
              <a:rPr lang="en-US" b="1" noProof="0" dirty="0"/>
              <a:t>Study objective</a:t>
            </a:r>
          </a:p>
          <a:p>
            <a:pPr lvl="1"/>
            <a:r>
              <a:rPr lang="en-US" noProof="0" dirty="0"/>
              <a:t>To evaluate updated efficacy and safety of PF’4404 (a bispecific PD-L1/VEGF antibody, also known as PF-08634404 or SSGJ-707) in patients with advanced NSCLC</a:t>
            </a:r>
          </a:p>
        </p:txBody>
      </p:sp>
      <p:sp>
        <p:nvSpPr>
          <p:cNvPr id="19" name="Text Placeholder 4">
            <a:extLst>
              <a:ext uri="{FF2B5EF4-FFF2-40B4-BE49-F238E27FC236}">
                <a16:creationId xmlns:a16="http://schemas.microsoft.com/office/drawing/2014/main" id="{EF13947C-9A00-FB68-B14D-EDBDEA09AB9D}"/>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hangingPunct="1"/>
            <a:r>
              <a:rPr lang="en-US" noProof="0" dirty="0"/>
              <a:t>Wu L, et al. J Clin Oncol 2026;44(suppl):</a:t>
            </a:r>
            <a:r>
              <a:rPr lang="en-US" noProof="0" dirty="0" err="1"/>
              <a:t>Abstr</a:t>
            </a:r>
            <a:r>
              <a:rPr lang="en-US" noProof="0" dirty="0"/>
              <a:t> 8514</a:t>
            </a:r>
          </a:p>
        </p:txBody>
      </p:sp>
      <p:sp>
        <p:nvSpPr>
          <p:cNvPr id="20" name="TextBox 19">
            <a:extLst>
              <a:ext uri="{FF2B5EF4-FFF2-40B4-BE49-F238E27FC236}">
                <a16:creationId xmlns:a16="http://schemas.microsoft.com/office/drawing/2014/main" id="{511A1457-8082-3CBF-813C-9BC47B7866EB}"/>
              </a:ext>
            </a:extLst>
          </p:cNvPr>
          <p:cNvSpPr txBox="1">
            <a:spLocks noChangeArrowheads="1"/>
          </p:cNvSpPr>
          <p:nvPr/>
        </p:nvSpPr>
        <p:spPr bwMode="auto">
          <a:xfrm>
            <a:off x="2026401" y="557484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ea typeface="+mn-ea"/>
                <a:cs typeface="Arial"/>
                <a:sym typeface="Helvetica"/>
              </a:rPr>
              <a:t>Primary endpoints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kumimoji="0" lang="en-US" sz="1600" b="0" i="0" u="none" strike="noStrike" kern="1200" cap="none" spc="0" normalizeH="0" baseline="0" noProof="0" dirty="0">
                <a:ln>
                  <a:noFill/>
                </a:ln>
                <a:solidFill>
                  <a:srgbClr val="363636"/>
                </a:solidFill>
                <a:effectLst/>
                <a:uLnTx/>
                <a:uFillTx/>
                <a:ea typeface="+mn-ea"/>
                <a:cs typeface="Arial"/>
                <a:sym typeface="Helvetica"/>
              </a:rPr>
              <a:t>ORR (RECIST v1.1)</a:t>
            </a:r>
          </a:p>
        </p:txBody>
      </p:sp>
      <p:sp>
        <p:nvSpPr>
          <p:cNvPr id="21" name="Content Placeholder 26">
            <a:extLst>
              <a:ext uri="{FF2B5EF4-FFF2-40B4-BE49-F238E27FC236}">
                <a16:creationId xmlns:a16="http://schemas.microsoft.com/office/drawing/2014/main" id="{A30093EC-188F-9DA0-071B-2C8FEC0788F8}"/>
              </a:ext>
            </a:extLst>
          </p:cNvPr>
          <p:cNvSpPr txBox="1">
            <a:spLocks/>
          </p:cNvSpPr>
          <p:nvPr/>
        </p:nvSpPr>
        <p:spPr>
          <a:xfrm>
            <a:off x="6269105" y="5574848"/>
            <a:ext cx="4808403" cy="709613"/>
          </a:xfrm>
          <a:prstGeom prst="rect">
            <a:avLst/>
          </a:prstGeom>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ea typeface="+mn-ea"/>
                <a:cs typeface="Arial"/>
                <a:sym typeface="Helvetica"/>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en-US" sz="1600" kern="1200" noProof="0" dirty="0" err="1">
                <a:solidFill>
                  <a:srgbClr val="363636"/>
                </a:solidFill>
                <a:cs typeface="Arial"/>
              </a:rPr>
              <a:t>DoR</a:t>
            </a:r>
            <a:r>
              <a:rPr lang="en-US" sz="1600" kern="1200" noProof="0" dirty="0">
                <a:solidFill>
                  <a:srgbClr val="363636"/>
                </a:solidFill>
                <a:cs typeface="Arial"/>
              </a:rPr>
              <a:t>, PFS, OS, ctDNA, safety</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cxnSp>
        <p:nvCxnSpPr>
          <p:cNvPr id="23" name="AutoShape 19">
            <a:extLst>
              <a:ext uri="{FF2B5EF4-FFF2-40B4-BE49-F238E27FC236}">
                <a16:creationId xmlns:a16="http://schemas.microsoft.com/office/drawing/2014/main" id="{CCDC63BD-A19F-3310-2B56-F2B6298146F9}"/>
              </a:ext>
            </a:extLst>
          </p:cNvPr>
          <p:cNvCxnSpPr>
            <a:cxnSpLocks noChangeShapeType="1"/>
            <a:stCxn id="26" idx="3"/>
            <a:endCxn id="27" idx="1"/>
          </p:cNvCxnSpPr>
          <p:nvPr/>
        </p:nvCxnSpPr>
        <p:spPr bwMode="auto">
          <a:xfrm>
            <a:off x="4771167" y="3982503"/>
            <a:ext cx="708291" cy="1"/>
          </a:xfrm>
          <a:prstGeom prst="straightConnector1">
            <a:avLst/>
          </a:prstGeom>
          <a:noFill/>
          <a:ln w="38100">
            <a:solidFill>
              <a:schemeClr val="bg1"/>
            </a:solidFill>
            <a:round/>
            <a:headEnd type="none" w="med" len="med"/>
            <a:tailEnd type="triangle" w="med" len="med"/>
          </a:ln>
        </p:spPr>
      </p:cxnSp>
      <p:sp>
        <p:nvSpPr>
          <p:cNvPr id="26" name="AutoShape 9">
            <a:extLst>
              <a:ext uri="{FF2B5EF4-FFF2-40B4-BE49-F238E27FC236}">
                <a16:creationId xmlns:a16="http://schemas.microsoft.com/office/drawing/2014/main" id="{17A0B46B-6911-364D-E52C-759750F0A3B8}"/>
              </a:ext>
            </a:extLst>
          </p:cNvPr>
          <p:cNvSpPr>
            <a:spLocks noChangeArrowheads="1"/>
          </p:cNvSpPr>
          <p:nvPr/>
        </p:nvSpPr>
        <p:spPr bwMode="auto">
          <a:xfrm>
            <a:off x="1499431" y="2670624"/>
            <a:ext cx="3271736" cy="2623758"/>
          </a:xfrm>
          <a:prstGeom prst="roundRect">
            <a:avLst>
              <a:gd name="adj" fmla="val 8208"/>
            </a:avLst>
          </a:prstGeom>
          <a:solidFill>
            <a:schemeClr val="bg1"/>
          </a:solidFill>
          <a:ln w="9525" algn="ctr">
            <a:noFill/>
            <a:round/>
            <a:headEnd/>
            <a:tailEnd/>
          </a:ln>
        </p:spPr>
        <p:txBody>
          <a:bodyPr wrap="square" lIns="90488" tIns="44450" rIns="90488" bIns="4445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US" sz="1600" b="1" i="0" u="none" strike="noStrike" kern="1200" cap="none" spc="0" normalizeH="0" baseline="0" noProof="0" dirty="0">
                <a:ln>
                  <a:noFill/>
                </a:ln>
                <a:solidFill>
                  <a:srgbClr val="FFFFFF"/>
                </a:solidFill>
                <a:effectLst/>
                <a:uLnTx/>
                <a:uFillTx/>
                <a:ea typeface="SimSun" pitchFamily="2" charset="-122"/>
                <a:sym typeface="Helvetica"/>
              </a:rPr>
              <a:t>Key patient inclusion criteria</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Advanced SQ/NSQ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No actionable genomic alterations</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en-US" sz="1600" kern="1200" noProof="0" dirty="0">
                <a:solidFill>
                  <a:srgbClr val="FFFFFF"/>
                </a:solidFill>
                <a:ea typeface="SimSun" pitchFamily="2" charset="-122"/>
              </a:rPr>
              <a:t>Treatment naïve </a:t>
            </a:r>
            <a:endParaRPr kumimoji="0" lang="en-US" sz="1600" b="0" i="0" u="none" strike="noStrike" kern="1200" cap="none" spc="0" normalizeH="0" baseline="0" noProof="0" dirty="0">
              <a:ln>
                <a:noFill/>
              </a:ln>
              <a:solidFill>
                <a:srgbClr val="FFFFFF"/>
              </a:solidFill>
              <a:effectLst/>
              <a:uLnTx/>
              <a:uFillTx/>
              <a:ea typeface="SimSun" pitchFamily="2" charset="-122"/>
              <a:sym typeface="Helvetica"/>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en-US" sz="1600" kern="1200" noProof="0" dirty="0">
                <a:solidFill>
                  <a:srgbClr val="FFFFFF"/>
                </a:solidFill>
                <a:ea typeface="SimSun" pitchFamily="2" charset="-122"/>
              </a:rPr>
              <a:t>PD-L1 TPS </a:t>
            </a:r>
            <a:r>
              <a:rPr lang="en-US" sz="1600" kern="1200" noProof="0" dirty="0">
                <a:solidFill>
                  <a:srgbClr val="FFFFFF"/>
                </a:solidFill>
                <a:latin typeface="Arial" panose="020B0604020202020204" pitchFamily="34" charset="0"/>
                <a:ea typeface="SimSun" pitchFamily="2" charset="-122"/>
                <a:cs typeface="Arial" panose="020B0604020202020204" pitchFamily="34" charset="0"/>
              </a:rPr>
              <a:t>≥</a:t>
            </a:r>
            <a:r>
              <a:rPr lang="en-US" sz="1600" kern="1200" noProof="0" dirty="0">
                <a:solidFill>
                  <a:srgbClr val="FFFFFF"/>
                </a:solidFill>
                <a:ea typeface="SimSun" pitchFamily="2" charset="-122"/>
              </a:rPr>
              <a:t>1%</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sz="1600" b="0" i="0" u="none" strike="noStrike" kern="1200" cap="none" spc="0" normalizeH="0" baseline="0" dirty="0">
                <a:ln>
                  <a:noFill/>
                </a:ln>
                <a:solidFill>
                  <a:srgbClr val="FFFFFF"/>
                </a:solidFill>
                <a:effectLst/>
                <a:uLnTx/>
                <a:uFillTx/>
                <a:ea typeface="SimSun" pitchFamily="2" charset="-122"/>
                <a:sym typeface="Helvetica"/>
              </a:rPr>
              <a:t>ECOG PS 0–1</a:t>
            </a:r>
            <a:endParaRPr kumimoji="0" lang="en-US" sz="1600" b="0" i="0" u="none" strike="noStrike" kern="1200" cap="none" spc="0" normalizeH="0" baseline="0" noProof="0" dirty="0">
              <a:ln>
                <a:noFill/>
              </a:ln>
              <a:solidFill>
                <a:srgbClr val="FFFFFF"/>
              </a:solidFill>
              <a:effectLst/>
              <a:uLnTx/>
              <a:uFillTx/>
              <a:ea typeface="SimSun" pitchFamily="2" charset="-122"/>
              <a:sym typeface="Helvetica"/>
            </a:endParaRP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(n=83)</a:t>
            </a:r>
          </a:p>
        </p:txBody>
      </p:sp>
      <p:sp>
        <p:nvSpPr>
          <p:cNvPr id="27" name="AutoShape 8">
            <a:extLst>
              <a:ext uri="{FF2B5EF4-FFF2-40B4-BE49-F238E27FC236}">
                <a16:creationId xmlns:a16="http://schemas.microsoft.com/office/drawing/2014/main" id="{822C741F-3A9C-D16F-3190-84BBF2F89DD9}"/>
              </a:ext>
            </a:extLst>
          </p:cNvPr>
          <p:cNvSpPr>
            <a:spLocks noChangeArrowheads="1"/>
          </p:cNvSpPr>
          <p:nvPr/>
        </p:nvSpPr>
        <p:spPr bwMode="auto">
          <a:xfrm>
            <a:off x="5479458" y="3462973"/>
            <a:ext cx="3190484" cy="1039061"/>
          </a:xfrm>
          <a:prstGeom prst="roundRect">
            <a:avLst>
              <a:gd name="adj" fmla="val 16667"/>
            </a:avLst>
          </a:prstGeom>
          <a:solidFill>
            <a:schemeClr val="accent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PF’4404</a:t>
            </a:r>
            <a:r>
              <a:rPr lang="en-US" sz="1600" b="1" kern="1200" dirty="0">
                <a:solidFill>
                  <a:srgbClr val="FFFFFF"/>
                </a:solidFill>
                <a:ea typeface="SimSun" pitchFamily="2" charset="-122"/>
              </a:rPr>
              <a:t>*</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5, 10, 20 or 30 mg/kg q3w</a:t>
            </a:r>
            <a:endPar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28" name="AutoShape 8">
            <a:extLst>
              <a:ext uri="{FF2B5EF4-FFF2-40B4-BE49-F238E27FC236}">
                <a16:creationId xmlns:a16="http://schemas.microsoft.com/office/drawing/2014/main" id="{18062FBF-AEAF-177F-808F-A62AC25E23DA}"/>
              </a:ext>
            </a:extLst>
          </p:cNvPr>
          <p:cNvSpPr>
            <a:spLocks noChangeArrowheads="1"/>
          </p:cNvSpPr>
          <p:nvPr/>
        </p:nvSpPr>
        <p:spPr bwMode="auto">
          <a:xfrm>
            <a:off x="9378233" y="3663100"/>
            <a:ext cx="955298" cy="638807"/>
          </a:xfrm>
          <a:prstGeom prst="roundRect">
            <a:avLst>
              <a:gd name="adj" fmla="val 16667"/>
            </a:avLst>
          </a:prstGeom>
          <a:solidFill>
            <a:schemeClr val="tx1"/>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PD/</a:t>
            </a:r>
            <a:b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toxicity</a:t>
            </a:r>
          </a:p>
        </p:txBody>
      </p:sp>
      <p:cxnSp>
        <p:nvCxnSpPr>
          <p:cNvPr id="29" name="AutoShape 19">
            <a:extLst>
              <a:ext uri="{FF2B5EF4-FFF2-40B4-BE49-F238E27FC236}">
                <a16:creationId xmlns:a16="http://schemas.microsoft.com/office/drawing/2014/main" id="{6F19D73F-C562-49A7-850F-12496405E4F5}"/>
              </a:ext>
            </a:extLst>
          </p:cNvPr>
          <p:cNvCxnSpPr>
            <a:cxnSpLocks noChangeShapeType="1"/>
            <a:stCxn id="27" idx="3"/>
            <a:endCxn id="28" idx="1"/>
          </p:cNvCxnSpPr>
          <p:nvPr/>
        </p:nvCxnSpPr>
        <p:spPr bwMode="auto">
          <a:xfrm>
            <a:off x="8669942" y="3982504"/>
            <a:ext cx="708291" cy="0"/>
          </a:xfrm>
          <a:prstGeom prst="straightConnector1">
            <a:avLst/>
          </a:prstGeom>
          <a:noFill/>
          <a:ln w="38100">
            <a:solidFill>
              <a:schemeClr val="bg1"/>
            </a:solidFill>
            <a:round/>
            <a:headEnd type="none" w="med" len="med"/>
            <a:tailEnd type="triangle" w="med" len="med"/>
          </a:ln>
        </p:spPr>
      </p:cxnSp>
    </p:spTree>
    <p:extLst>
      <p:ext uri="{BB962C8B-B14F-4D97-AF65-F5344CB8AC3E}">
        <p14:creationId xmlns:p14="http://schemas.microsoft.com/office/powerpoint/2010/main" val="17906676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B47D7C-A5C5-861B-F283-C6AE6392F3E0}"/>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9104990E-C6BB-0921-F76A-7C9DB85D2FA1}"/>
              </a:ext>
            </a:extLst>
          </p:cNvPr>
          <p:cNvSpPr>
            <a:spLocks noGrp="1"/>
          </p:cNvSpPr>
          <p:nvPr>
            <p:ph type="title"/>
          </p:nvPr>
        </p:nvSpPr>
        <p:spPr>
          <a:xfrm>
            <a:off x="304800" y="107693"/>
            <a:ext cx="11033760" cy="939801"/>
          </a:xfrm>
        </p:spPr>
        <p:txBody>
          <a:bodyPr/>
          <a:lstStyle/>
          <a:p>
            <a:r>
              <a:rPr lang="en-US" noProof="0" dirty="0"/>
              <a:t>8514: Updated results from a phase 2 trial of SSGJ-707 (PF-08634404), a PD-1/VEGF bispecific antibody, as monotherapy in patients with advanced non-small cell lung cancer (NSCLC) – Wu L, et al</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BA5861D4-0723-3B48-AD82-FB88BA9B4341}"/>
              </a:ext>
            </a:extLst>
          </p:cNvPr>
          <p:cNvSpPr>
            <a:spLocks noGrp="1"/>
          </p:cNvSpPr>
          <p:nvPr>
            <p:ph idx="1"/>
          </p:nvPr>
        </p:nvSpPr>
        <p:spPr>
          <a:xfrm>
            <a:off x="304799" y="1246909"/>
            <a:ext cx="11033761" cy="456911"/>
          </a:xfrm>
        </p:spPr>
        <p:txBody>
          <a:bodyPr/>
          <a:lstStyle/>
          <a:p>
            <a:r>
              <a:rPr lang="en-US" b="1" noProof="0" dirty="0">
                <a:latin typeface="Arial" panose="020B0604020202020204" pitchFamily="34" charset="0"/>
                <a:cs typeface="Arial" panose="020B0604020202020204" pitchFamily="34" charset="0"/>
              </a:rPr>
              <a:t>Key </a:t>
            </a:r>
            <a:r>
              <a:rPr lang="en-US" b="1" noProof="0" dirty="0">
                <a:solidFill>
                  <a:srgbClr val="000000"/>
                </a:solidFill>
                <a:latin typeface="Arial" panose="020B0604020202020204" pitchFamily="34" charset="0"/>
                <a:cs typeface="Arial" panose="020B0604020202020204" pitchFamily="34" charset="0"/>
              </a:rPr>
              <a:t>resul</a:t>
            </a:r>
            <a:r>
              <a:rPr lang="en-US" b="1" noProof="0" dirty="0">
                <a:solidFill>
                  <a:srgbClr val="363636"/>
                </a:solidFill>
                <a:latin typeface="Arial" panose="020B0604020202020204" pitchFamily="34" charset="0"/>
                <a:cs typeface="Arial" panose="020B0604020202020204" pitchFamily="34" charset="0"/>
              </a:rPr>
              <a:t>t</a:t>
            </a:r>
            <a:r>
              <a:rPr lang="en-US" b="1" noProof="0" dirty="0">
                <a:latin typeface="Arial" panose="020B0604020202020204" pitchFamily="34" charset="0"/>
                <a:cs typeface="Arial" panose="020B0604020202020204" pitchFamily="34" charset="0"/>
              </a:rPr>
              <a:t>s</a:t>
            </a:r>
          </a:p>
        </p:txBody>
      </p:sp>
      <p:sp>
        <p:nvSpPr>
          <p:cNvPr id="30" name="Text Placeholder 4">
            <a:extLst>
              <a:ext uri="{FF2B5EF4-FFF2-40B4-BE49-F238E27FC236}">
                <a16:creationId xmlns:a16="http://schemas.microsoft.com/office/drawing/2014/main" id="{3C2A7D68-3B77-1005-A205-C5DB5B75F076}"/>
              </a:ext>
            </a:extLst>
          </p:cNvPr>
          <p:cNvSpPr>
            <a:spLocks noGrp="1"/>
          </p:cNvSpPr>
          <p:nvPr>
            <p:ph type="body" sz="quarter" idx="11"/>
          </p:nvPr>
        </p:nvSpPr>
        <p:spPr>
          <a:xfrm>
            <a:off x="6379633" y="6521312"/>
            <a:ext cx="5507567" cy="200025"/>
          </a:xfrm>
        </p:spPr>
        <p:txBody>
          <a:bodyPr/>
          <a:lstStyle/>
          <a:p>
            <a:pPr hangingPunct="1"/>
            <a:r>
              <a:rPr lang="en-US" noProof="0" dirty="0"/>
              <a:t>Wu L, et al. J Clin Oncol 2026;44(suppl):</a:t>
            </a:r>
            <a:r>
              <a:rPr lang="en-US" noProof="0" dirty="0" err="1"/>
              <a:t>Abstr</a:t>
            </a:r>
            <a:r>
              <a:rPr lang="en-US" noProof="0" dirty="0"/>
              <a:t> 8514</a:t>
            </a:r>
          </a:p>
        </p:txBody>
      </p:sp>
      <p:sp>
        <p:nvSpPr>
          <p:cNvPr id="2" name="TextBox 1">
            <a:extLst>
              <a:ext uri="{FF2B5EF4-FFF2-40B4-BE49-F238E27FC236}">
                <a16:creationId xmlns:a16="http://schemas.microsoft.com/office/drawing/2014/main" id="{9D1795AE-6C3E-1BF9-6CAE-FE9FF1B06A5C}"/>
              </a:ext>
            </a:extLst>
          </p:cNvPr>
          <p:cNvSpPr txBox="1"/>
          <p:nvPr/>
        </p:nvSpPr>
        <p:spPr>
          <a:xfrm>
            <a:off x="7384361" y="1743310"/>
            <a:ext cx="2795958" cy="338554"/>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Best change from baseline</a:t>
            </a:r>
          </a:p>
        </p:txBody>
      </p:sp>
      <p:grpSp>
        <p:nvGrpSpPr>
          <p:cNvPr id="465" name="Group 464">
            <a:extLst>
              <a:ext uri="{FF2B5EF4-FFF2-40B4-BE49-F238E27FC236}">
                <a16:creationId xmlns:a16="http://schemas.microsoft.com/office/drawing/2014/main" id="{C21B48CC-7F11-9832-CC5E-7B3B9256FE10}"/>
              </a:ext>
            </a:extLst>
          </p:cNvPr>
          <p:cNvGrpSpPr/>
          <p:nvPr/>
        </p:nvGrpSpPr>
        <p:grpSpPr>
          <a:xfrm>
            <a:off x="10525911" y="3108129"/>
            <a:ext cx="1748034" cy="1909619"/>
            <a:chOff x="10820906" y="3780738"/>
            <a:chExt cx="1389716" cy="1518179"/>
          </a:xfrm>
        </p:grpSpPr>
        <p:sp>
          <p:nvSpPr>
            <p:cNvPr id="263" name="Rectangle 262">
              <a:extLst>
                <a:ext uri="{FF2B5EF4-FFF2-40B4-BE49-F238E27FC236}">
                  <a16:creationId xmlns:a16="http://schemas.microsoft.com/office/drawing/2014/main" id="{E3ED8B4F-4518-045F-C301-E623EECFABC7}"/>
                </a:ext>
              </a:extLst>
            </p:cNvPr>
            <p:cNvSpPr/>
            <p:nvPr/>
          </p:nvSpPr>
          <p:spPr>
            <a:xfrm>
              <a:off x="10917314" y="3853147"/>
              <a:ext cx="69872" cy="69872"/>
            </a:xfrm>
            <a:prstGeom prst="rect">
              <a:avLst/>
            </a:prstGeom>
            <a:solidFill>
              <a:srgbClr val="E1241B"/>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4" name="Rectangle 263">
              <a:extLst>
                <a:ext uri="{FF2B5EF4-FFF2-40B4-BE49-F238E27FC236}">
                  <a16:creationId xmlns:a16="http://schemas.microsoft.com/office/drawing/2014/main" id="{1BECD69B-D742-BBB5-5DA2-AB6558FE459B}"/>
                </a:ext>
              </a:extLst>
            </p:cNvPr>
            <p:cNvSpPr/>
            <p:nvPr/>
          </p:nvSpPr>
          <p:spPr>
            <a:xfrm>
              <a:off x="10917314" y="3988102"/>
              <a:ext cx="69872" cy="69872"/>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7" name="Rectangle 266">
              <a:extLst>
                <a:ext uri="{FF2B5EF4-FFF2-40B4-BE49-F238E27FC236}">
                  <a16:creationId xmlns:a16="http://schemas.microsoft.com/office/drawing/2014/main" id="{942AAEA8-FCBC-C00B-857C-8053F80FBFE4}"/>
                </a:ext>
              </a:extLst>
            </p:cNvPr>
            <p:cNvSpPr/>
            <p:nvPr/>
          </p:nvSpPr>
          <p:spPr>
            <a:xfrm>
              <a:off x="10917314" y="4126233"/>
              <a:ext cx="69872" cy="69872"/>
            </a:xfrm>
            <a:prstGeom prst="rect">
              <a:avLst/>
            </a:prstGeom>
            <a:solidFill>
              <a:srgbClr val="82786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461" name="Group 460">
              <a:extLst>
                <a:ext uri="{FF2B5EF4-FFF2-40B4-BE49-F238E27FC236}">
                  <a16:creationId xmlns:a16="http://schemas.microsoft.com/office/drawing/2014/main" id="{4EB59DF5-EFC6-D80C-49AD-71241805E249}"/>
                </a:ext>
              </a:extLst>
            </p:cNvPr>
            <p:cNvGrpSpPr/>
            <p:nvPr/>
          </p:nvGrpSpPr>
          <p:grpSpPr>
            <a:xfrm>
              <a:off x="10820906" y="4794849"/>
              <a:ext cx="665566" cy="504068"/>
              <a:chOff x="10599507" y="4971468"/>
              <a:chExt cx="665566" cy="504068"/>
            </a:xfrm>
          </p:grpSpPr>
          <p:sp>
            <p:nvSpPr>
              <p:cNvPr id="265" name="Rectangle 264">
                <a:extLst>
                  <a:ext uri="{FF2B5EF4-FFF2-40B4-BE49-F238E27FC236}">
                    <a16:creationId xmlns:a16="http://schemas.microsoft.com/office/drawing/2014/main" id="{05CEF912-876A-87FD-C840-4F0933D992D6}"/>
                  </a:ext>
                </a:extLst>
              </p:cNvPr>
              <p:cNvSpPr/>
              <p:nvPr/>
            </p:nvSpPr>
            <p:spPr>
              <a:xfrm>
                <a:off x="10695917" y="5202089"/>
                <a:ext cx="69872" cy="69872"/>
              </a:xfrm>
              <a:prstGeom prst="rect">
                <a:avLst/>
              </a:prstGeom>
              <a:solidFill>
                <a:srgbClr val="00A1D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6" name="Rectangle 265">
                <a:extLst>
                  <a:ext uri="{FF2B5EF4-FFF2-40B4-BE49-F238E27FC236}">
                    <a16:creationId xmlns:a16="http://schemas.microsoft.com/office/drawing/2014/main" id="{11B41325-6B3E-FB47-9E25-2EDA188D2899}"/>
                  </a:ext>
                </a:extLst>
              </p:cNvPr>
              <p:cNvSpPr/>
              <p:nvPr/>
            </p:nvSpPr>
            <p:spPr>
              <a:xfrm>
                <a:off x="10695917" y="5341593"/>
                <a:ext cx="69872" cy="69872"/>
              </a:xfrm>
              <a:prstGeom prst="rect">
                <a:avLst/>
              </a:prstGeom>
              <a:solidFill>
                <a:srgbClr val="FFC000"/>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9" name="TextBox 268">
                <a:extLst>
                  <a:ext uri="{FF2B5EF4-FFF2-40B4-BE49-F238E27FC236}">
                    <a16:creationId xmlns:a16="http://schemas.microsoft.com/office/drawing/2014/main" id="{4AF6B871-C053-B96C-08D6-CA5BE624F296}"/>
                  </a:ext>
                </a:extLst>
              </p:cNvPr>
              <p:cNvSpPr txBox="1"/>
              <p:nvPr/>
            </p:nvSpPr>
            <p:spPr>
              <a:xfrm>
                <a:off x="10718490" y="5132974"/>
                <a:ext cx="546583" cy="342562"/>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1–49%</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≥50%</a:t>
                </a:r>
              </a:p>
            </p:txBody>
          </p:sp>
          <p:sp>
            <p:nvSpPr>
              <p:cNvPr id="270" name="TextBox 269">
                <a:extLst>
                  <a:ext uri="{FF2B5EF4-FFF2-40B4-BE49-F238E27FC236}">
                    <a16:creationId xmlns:a16="http://schemas.microsoft.com/office/drawing/2014/main" id="{AE3CA51E-635F-DA5B-65EA-C88CD291D146}"/>
                  </a:ext>
                </a:extLst>
              </p:cNvPr>
              <p:cNvSpPr txBox="1"/>
              <p:nvPr/>
            </p:nvSpPr>
            <p:spPr>
              <a:xfrm>
                <a:off x="10599507" y="4971468"/>
                <a:ext cx="407553" cy="207984"/>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TPS</a:t>
                </a:r>
              </a:p>
            </p:txBody>
          </p:sp>
        </p:grpSp>
        <p:sp>
          <p:nvSpPr>
            <p:cNvPr id="271" name="TextBox 270">
              <a:extLst>
                <a:ext uri="{FF2B5EF4-FFF2-40B4-BE49-F238E27FC236}">
                  <a16:creationId xmlns:a16="http://schemas.microsoft.com/office/drawing/2014/main" id="{1BDFD9DC-33B6-F275-0C5B-39A3531F0AA3}"/>
                </a:ext>
              </a:extLst>
            </p:cNvPr>
            <p:cNvSpPr txBox="1"/>
            <p:nvPr/>
          </p:nvSpPr>
          <p:spPr>
            <a:xfrm>
              <a:off x="10940440" y="3780738"/>
              <a:ext cx="1270182" cy="477140"/>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PR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S</a:t>
              </a:r>
              <a:r>
                <a:rPr lang="en-US" sz="1100" kern="1200" dirty="0">
                  <a:solidFill>
                    <a:srgbClr val="000000"/>
                  </a:solidFill>
                  <a:latin typeface="Arial" panose="020B0604020202020204" pitchFamily="34" charset="0"/>
                  <a:ea typeface="Roboto" panose="02000000000000000000" pitchFamily="2" charset="0"/>
                  <a:cs typeface="Arial" panose="020B0604020202020204" pitchFamily="34" charset="0"/>
                </a:rPr>
                <a:t>D</a:t>
              </a: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PD</a:t>
              </a:r>
            </a:p>
          </p:txBody>
        </p:sp>
        <p:sp>
          <p:nvSpPr>
            <p:cNvPr id="462" name="TextBox 461">
              <a:extLst>
                <a:ext uri="{FF2B5EF4-FFF2-40B4-BE49-F238E27FC236}">
                  <a16:creationId xmlns:a16="http://schemas.microsoft.com/office/drawing/2014/main" id="{884A323B-E23C-A4CA-033C-7015BC0DC7A1}"/>
                </a:ext>
              </a:extLst>
            </p:cNvPr>
            <p:cNvSpPr txBox="1"/>
            <p:nvPr/>
          </p:nvSpPr>
          <p:spPr>
            <a:xfrm>
              <a:off x="10940440" y="4359854"/>
              <a:ext cx="987703" cy="342562"/>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Squamous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Nonsquamous</a:t>
              </a:r>
            </a:p>
          </p:txBody>
        </p:sp>
        <p:sp>
          <p:nvSpPr>
            <p:cNvPr id="463" name="Rectangle 462">
              <a:extLst>
                <a:ext uri="{FF2B5EF4-FFF2-40B4-BE49-F238E27FC236}">
                  <a16:creationId xmlns:a16="http://schemas.microsoft.com/office/drawing/2014/main" id="{CB28120E-551F-C8E7-ECF1-249A55A81345}"/>
                </a:ext>
              </a:extLst>
            </p:cNvPr>
            <p:cNvSpPr/>
            <p:nvPr/>
          </p:nvSpPr>
          <p:spPr>
            <a:xfrm>
              <a:off x="10917314" y="4427092"/>
              <a:ext cx="69872" cy="69872"/>
            </a:xfrm>
            <a:prstGeom prst="rect">
              <a:avLst/>
            </a:prstGeom>
            <a:solidFill>
              <a:srgbClr val="AF059B"/>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4" name="Rectangle 463">
              <a:extLst>
                <a:ext uri="{FF2B5EF4-FFF2-40B4-BE49-F238E27FC236}">
                  <a16:creationId xmlns:a16="http://schemas.microsoft.com/office/drawing/2014/main" id="{1566D678-84D1-ACB2-2310-49C06F21A726}"/>
                </a:ext>
              </a:extLst>
            </p:cNvPr>
            <p:cNvSpPr/>
            <p:nvPr/>
          </p:nvSpPr>
          <p:spPr>
            <a:xfrm>
              <a:off x="10917314" y="4563569"/>
              <a:ext cx="69872" cy="69872"/>
            </a:xfrm>
            <a:prstGeom prst="rect">
              <a:avLst/>
            </a:prstGeom>
            <a:noFill/>
            <a:ln w="6350" cap="flat">
              <a:solidFill>
                <a:srgbClr val="AF059B"/>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40" name="Group 539">
            <a:extLst>
              <a:ext uri="{FF2B5EF4-FFF2-40B4-BE49-F238E27FC236}">
                <a16:creationId xmlns:a16="http://schemas.microsoft.com/office/drawing/2014/main" id="{B0A3DDE8-4DCC-456D-6A14-B234FAB9B40D}"/>
              </a:ext>
            </a:extLst>
          </p:cNvPr>
          <p:cNvGrpSpPr/>
          <p:nvPr/>
        </p:nvGrpSpPr>
        <p:grpSpPr>
          <a:xfrm>
            <a:off x="6075365" y="1782255"/>
            <a:ext cx="4324324" cy="3901832"/>
            <a:chOff x="6075365" y="1782255"/>
            <a:chExt cx="4324324" cy="3901832"/>
          </a:xfrm>
        </p:grpSpPr>
        <p:sp>
          <p:nvSpPr>
            <p:cNvPr id="6" name="TextBox 5">
              <a:extLst>
                <a:ext uri="{FF2B5EF4-FFF2-40B4-BE49-F238E27FC236}">
                  <a16:creationId xmlns:a16="http://schemas.microsoft.com/office/drawing/2014/main" id="{7D8E6CC7-8CD7-A174-49ED-5CBD3165DD41}"/>
                </a:ext>
              </a:extLst>
            </p:cNvPr>
            <p:cNvSpPr txBox="1"/>
            <p:nvPr/>
          </p:nvSpPr>
          <p:spPr>
            <a:xfrm rot="16200000">
              <a:off x="4416816" y="3581100"/>
              <a:ext cx="3594098" cy="276999"/>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Best change from baseline, %</a:t>
              </a:r>
            </a:p>
          </p:txBody>
        </p:sp>
        <p:cxnSp>
          <p:nvCxnSpPr>
            <p:cNvPr id="9" name="Straight Connector 8">
              <a:extLst>
                <a:ext uri="{FF2B5EF4-FFF2-40B4-BE49-F238E27FC236}">
                  <a16:creationId xmlns:a16="http://schemas.microsoft.com/office/drawing/2014/main" id="{AFE5326E-9266-6022-C743-26946113FFA4}"/>
                </a:ext>
              </a:extLst>
            </p:cNvPr>
            <p:cNvCxnSpPr>
              <a:cxnSpLocks/>
            </p:cNvCxnSpPr>
            <p:nvPr/>
          </p:nvCxnSpPr>
          <p:spPr>
            <a:xfrm>
              <a:off x="6770645" y="5548077"/>
              <a:ext cx="3629043"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CB1F1BDF-F201-1F72-6D0D-D41133EF6BF9}"/>
                </a:ext>
              </a:extLst>
            </p:cNvPr>
            <p:cNvCxnSpPr>
              <a:cxnSpLocks/>
            </p:cNvCxnSpPr>
            <p:nvPr/>
          </p:nvCxnSpPr>
          <p:spPr>
            <a:xfrm>
              <a:off x="6770646" y="1916383"/>
              <a:ext cx="24" cy="12011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44" name="Group 343">
              <a:extLst>
                <a:ext uri="{FF2B5EF4-FFF2-40B4-BE49-F238E27FC236}">
                  <a16:creationId xmlns:a16="http://schemas.microsoft.com/office/drawing/2014/main" id="{7660C52A-4F62-2526-7718-548A7792266A}"/>
                </a:ext>
              </a:extLst>
            </p:cNvPr>
            <p:cNvGrpSpPr/>
            <p:nvPr/>
          </p:nvGrpSpPr>
          <p:grpSpPr>
            <a:xfrm>
              <a:off x="6898478" y="5539318"/>
              <a:ext cx="3358912" cy="45720"/>
              <a:chOff x="7055658" y="6193647"/>
              <a:chExt cx="3358912" cy="45720"/>
            </a:xfrm>
          </p:grpSpPr>
          <p:sp>
            <p:nvSpPr>
              <p:cNvPr id="222" name="Line 7">
                <a:extLst>
                  <a:ext uri="{FF2B5EF4-FFF2-40B4-BE49-F238E27FC236}">
                    <a16:creationId xmlns:a16="http://schemas.microsoft.com/office/drawing/2014/main" id="{943F747E-51D8-877A-09F5-64CE6F4BE6FD}"/>
                  </a:ext>
                </a:extLst>
              </p:cNvPr>
              <p:cNvSpPr>
                <a:spLocks noChangeShapeType="1"/>
              </p:cNvSpPr>
              <p:nvPr/>
            </p:nvSpPr>
            <p:spPr bwMode="auto">
              <a:xfrm rot="16200000">
                <a:off x="7032798"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3" name="Line 8">
                <a:extLst>
                  <a:ext uri="{FF2B5EF4-FFF2-40B4-BE49-F238E27FC236}">
                    <a16:creationId xmlns:a16="http://schemas.microsoft.com/office/drawing/2014/main" id="{A3BE34F4-6F86-33F5-4AB0-A51DAC246529}"/>
                  </a:ext>
                </a:extLst>
              </p:cNvPr>
              <p:cNvSpPr>
                <a:spLocks noChangeShapeType="1"/>
              </p:cNvSpPr>
              <p:nvPr/>
            </p:nvSpPr>
            <p:spPr bwMode="auto">
              <a:xfrm rot="16200000">
                <a:off x="7137764"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4" name="Line 9">
                <a:extLst>
                  <a:ext uri="{FF2B5EF4-FFF2-40B4-BE49-F238E27FC236}">
                    <a16:creationId xmlns:a16="http://schemas.microsoft.com/office/drawing/2014/main" id="{1203AAEE-D496-0456-418B-CB0429185F34}"/>
                  </a:ext>
                </a:extLst>
              </p:cNvPr>
              <p:cNvSpPr>
                <a:spLocks noChangeShapeType="1"/>
              </p:cNvSpPr>
              <p:nvPr/>
            </p:nvSpPr>
            <p:spPr bwMode="auto">
              <a:xfrm rot="16200000">
                <a:off x="7452662"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5" name="Line 10">
                <a:extLst>
                  <a:ext uri="{FF2B5EF4-FFF2-40B4-BE49-F238E27FC236}">
                    <a16:creationId xmlns:a16="http://schemas.microsoft.com/office/drawing/2014/main" id="{0F388C8C-CE1A-1A9F-603C-C4CEBC16A132}"/>
                  </a:ext>
                </a:extLst>
              </p:cNvPr>
              <p:cNvSpPr>
                <a:spLocks noChangeShapeType="1"/>
              </p:cNvSpPr>
              <p:nvPr/>
            </p:nvSpPr>
            <p:spPr bwMode="auto">
              <a:xfrm rot="16200000">
                <a:off x="7557628"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6" name="Line 11">
                <a:extLst>
                  <a:ext uri="{FF2B5EF4-FFF2-40B4-BE49-F238E27FC236}">
                    <a16:creationId xmlns:a16="http://schemas.microsoft.com/office/drawing/2014/main" id="{261D29F7-A5F7-5EFE-A712-39FAA030DEAA}"/>
                  </a:ext>
                </a:extLst>
              </p:cNvPr>
              <p:cNvSpPr>
                <a:spLocks noChangeShapeType="1"/>
              </p:cNvSpPr>
              <p:nvPr/>
            </p:nvSpPr>
            <p:spPr bwMode="auto">
              <a:xfrm rot="16200000">
                <a:off x="7662594"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7" name="Line 7">
                <a:extLst>
                  <a:ext uri="{FF2B5EF4-FFF2-40B4-BE49-F238E27FC236}">
                    <a16:creationId xmlns:a16="http://schemas.microsoft.com/office/drawing/2014/main" id="{F6F69B92-B442-C615-BDAB-40C8CB55779A}"/>
                  </a:ext>
                </a:extLst>
              </p:cNvPr>
              <p:cNvSpPr>
                <a:spLocks noChangeShapeType="1"/>
              </p:cNvSpPr>
              <p:nvPr/>
            </p:nvSpPr>
            <p:spPr bwMode="auto">
              <a:xfrm rot="16200000">
                <a:off x="7242730"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8" name="Line 8">
                <a:extLst>
                  <a:ext uri="{FF2B5EF4-FFF2-40B4-BE49-F238E27FC236}">
                    <a16:creationId xmlns:a16="http://schemas.microsoft.com/office/drawing/2014/main" id="{746E5178-1095-FA34-6B2E-B0DB74408E4E}"/>
                  </a:ext>
                </a:extLst>
              </p:cNvPr>
              <p:cNvSpPr>
                <a:spLocks noChangeShapeType="1"/>
              </p:cNvSpPr>
              <p:nvPr/>
            </p:nvSpPr>
            <p:spPr bwMode="auto">
              <a:xfrm rot="16200000">
                <a:off x="7347696"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9" name="Line 7">
                <a:extLst>
                  <a:ext uri="{FF2B5EF4-FFF2-40B4-BE49-F238E27FC236}">
                    <a16:creationId xmlns:a16="http://schemas.microsoft.com/office/drawing/2014/main" id="{0F548AA5-D702-CB0A-5896-CC9E85A206F4}"/>
                  </a:ext>
                </a:extLst>
              </p:cNvPr>
              <p:cNvSpPr>
                <a:spLocks noChangeShapeType="1"/>
              </p:cNvSpPr>
              <p:nvPr/>
            </p:nvSpPr>
            <p:spPr bwMode="auto">
              <a:xfrm rot="16200000">
                <a:off x="7767560"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0" name="Line 8">
                <a:extLst>
                  <a:ext uri="{FF2B5EF4-FFF2-40B4-BE49-F238E27FC236}">
                    <a16:creationId xmlns:a16="http://schemas.microsoft.com/office/drawing/2014/main" id="{E7803176-D874-DAC1-21E2-D0A45DF3A1D4}"/>
                  </a:ext>
                </a:extLst>
              </p:cNvPr>
              <p:cNvSpPr>
                <a:spLocks noChangeShapeType="1"/>
              </p:cNvSpPr>
              <p:nvPr/>
            </p:nvSpPr>
            <p:spPr bwMode="auto">
              <a:xfrm rot="16200000">
                <a:off x="7872526"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1" name="Line 9">
                <a:extLst>
                  <a:ext uri="{FF2B5EF4-FFF2-40B4-BE49-F238E27FC236}">
                    <a16:creationId xmlns:a16="http://schemas.microsoft.com/office/drawing/2014/main" id="{794C0914-B7DC-3819-5091-CB26BCB6B3B3}"/>
                  </a:ext>
                </a:extLst>
              </p:cNvPr>
              <p:cNvSpPr>
                <a:spLocks noChangeShapeType="1"/>
              </p:cNvSpPr>
              <p:nvPr/>
            </p:nvSpPr>
            <p:spPr bwMode="auto">
              <a:xfrm rot="16200000">
                <a:off x="8187424"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2" name="Line 10">
                <a:extLst>
                  <a:ext uri="{FF2B5EF4-FFF2-40B4-BE49-F238E27FC236}">
                    <a16:creationId xmlns:a16="http://schemas.microsoft.com/office/drawing/2014/main" id="{AF44BDE0-5B14-19A4-2EAA-B0F3F757DCF3}"/>
                  </a:ext>
                </a:extLst>
              </p:cNvPr>
              <p:cNvSpPr>
                <a:spLocks noChangeShapeType="1"/>
              </p:cNvSpPr>
              <p:nvPr/>
            </p:nvSpPr>
            <p:spPr bwMode="auto">
              <a:xfrm rot="16200000">
                <a:off x="8292390"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3" name="Line 11">
                <a:extLst>
                  <a:ext uri="{FF2B5EF4-FFF2-40B4-BE49-F238E27FC236}">
                    <a16:creationId xmlns:a16="http://schemas.microsoft.com/office/drawing/2014/main" id="{06231E64-7302-A43E-5F9B-311CE1A6C994}"/>
                  </a:ext>
                </a:extLst>
              </p:cNvPr>
              <p:cNvSpPr>
                <a:spLocks noChangeShapeType="1"/>
              </p:cNvSpPr>
              <p:nvPr/>
            </p:nvSpPr>
            <p:spPr bwMode="auto">
              <a:xfrm rot="16200000">
                <a:off x="8397356"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4" name="Line 7">
                <a:extLst>
                  <a:ext uri="{FF2B5EF4-FFF2-40B4-BE49-F238E27FC236}">
                    <a16:creationId xmlns:a16="http://schemas.microsoft.com/office/drawing/2014/main" id="{0FB11750-EF86-5A60-63E8-8BDB3D1F7171}"/>
                  </a:ext>
                </a:extLst>
              </p:cNvPr>
              <p:cNvSpPr>
                <a:spLocks noChangeShapeType="1"/>
              </p:cNvSpPr>
              <p:nvPr/>
            </p:nvSpPr>
            <p:spPr bwMode="auto">
              <a:xfrm rot="16200000">
                <a:off x="7977492"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5" name="Line 8">
                <a:extLst>
                  <a:ext uri="{FF2B5EF4-FFF2-40B4-BE49-F238E27FC236}">
                    <a16:creationId xmlns:a16="http://schemas.microsoft.com/office/drawing/2014/main" id="{BBEFAF65-C802-79FE-4CB0-B4B9AB2E7732}"/>
                  </a:ext>
                </a:extLst>
              </p:cNvPr>
              <p:cNvSpPr>
                <a:spLocks noChangeShapeType="1"/>
              </p:cNvSpPr>
              <p:nvPr/>
            </p:nvSpPr>
            <p:spPr bwMode="auto">
              <a:xfrm rot="16200000">
                <a:off x="8082458"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6" name="Line 7">
                <a:extLst>
                  <a:ext uri="{FF2B5EF4-FFF2-40B4-BE49-F238E27FC236}">
                    <a16:creationId xmlns:a16="http://schemas.microsoft.com/office/drawing/2014/main" id="{CC9DF43C-BA07-35A6-753D-958BB8FF0220}"/>
                  </a:ext>
                </a:extLst>
              </p:cNvPr>
              <p:cNvSpPr>
                <a:spLocks noChangeShapeType="1"/>
              </p:cNvSpPr>
              <p:nvPr/>
            </p:nvSpPr>
            <p:spPr bwMode="auto">
              <a:xfrm rot="16200000">
                <a:off x="8502322"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7" name="Line 8">
                <a:extLst>
                  <a:ext uri="{FF2B5EF4-FFF2-40B4-BE49-F238E27FC236}">
                    <a16:creationId xmlns:a16="http://schemas.microsoft.com/office/drawing/2014/main" id="{B30578F9-57D8-556A-E59D-A1D990D1DBDC}"/>
                  </a:ext>
                </a:extLst>
              </p:cNvPr>
              <p:cNvSpPr>
                <a:spLocks noChangeShapeType="1"/>
              </p:cNvSpPr>
              <p:nvPr/>
            </p:nvSpPr>
            <p:spPr bwMode="auto">
              <a:xfrm rot="16200000">
                <a:off x="8607288"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8" name="Line 9">
                <a:extLst>
                  <a:ext uri="{FF2B5EF4-FFF2-40B4-BE49-F238E27FC236}">
                    <a16:creationId xmlns:a16="http://schemas.microsoft.com/office/drawing/2014/main" id="{2CFFC5CE-1940-8C87-45BF-94F73F392BBF}"/>
                  </a:ext>
                </a:extLst>
              </p:cNvPr>
              <p:cNvSpPr>
                <a:spLocks noChangeShapeType="1"/>
              </p:cNvSpPr>
              <p:nvPr/>
            </p:nvSpPr>
            <p:spPr bwMode="auto">
              <a:xfrm rot="16200000">
                <a:off x="8922186"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9" name="Line 10">
                <a:extLst>
                  <a:ext uri="{FF2B5EF4-FFF2-40B4-BE49-F238E27FC236}">
                    <a16:creationId xmlns:a16="http://schemas.microsoft.com/office/drawing/2014/main" id="{FC888DFE-273D-7052-A5A0-9301E9B22413}"/>
                  </a:ext>
                </a:extLst>
              </p:cNvPr>
              <p:cNvSpPr>
                <a:spLocks noChangeShapeType="1"/>
              </p:cNvSpPr>
              <p:nvPr/>
            </p:nvSpPr>
            <p:spPr bwMode="auto">
              <a:xfrm rot="16200000">
                <a:off x="9027152"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0" name="Line 11">
                <a:extLst>
                  <a:ext uri="{FF2B5EF4-FFF2-40B4-BE49-F238E27FC236}">
                    <a16:creationId xmlns:a16="http://schemas.microsoft.com/office/drawing/2014/main" id="{39D88948-6ABE-6188-1383-97D1F450CD6D}"/>
                  </a:ext>
                </a:extLst>
              </p:cNvPr>
              <p:cNvSpPr>
                <a:spLocks noChangeShapeType="1"/>
              </p:cNvSpPr>
              <p:nvPr/>
            </p:nvSpPr>
            <p:spPr bwMode="auto">
              <a:xfrm rot="16200000">
                <a:off x="9132118"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1" name="Line 7">
                <a:extLst>
                  <a:ext uri="{FF2B5EF4-FFF2-40B4-BE49-F238E27FC236}">
                    <a16:creationId xmlns:a16="http://schemas.microsoft.com/office/drawing/2014/main" id="{BB159A05-2904-339F-CDE3-68C05975C4D4}"/>
                  </a:ext>
                </a:extLst>
              </p:cNvPr>
              <p:cNvSpPr>
                <a:spLocks noChangeShapeType="1"/>
              </p:cNvSpPr>
              <p:nvPr/>
            </p:nvSpPr>
            <p:spPr bwMode="auto">
              <a:xfrm rot="16200000">
                <a:off x="8712254"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2" name="Line 8">
                <a:extLst>
                  <a:ext uri="{FF2B5EF4-FFF2-40B4-BE49-F238E27FC236}">
                    <a16:creationId xmlns:a16="http://schemas.microsoft.com/office/drawing/2014/main" id="{0B486361-3BB2-02F7-9926-18C57D6B6F27}"/>
                  </a:ext>
                </a:extLst>
              </p:cNvPr>
              <p:cNvSpPr>
                <a:spLocks noChangeShapeType="1"/>
              </p:cNvSpPr>
              <p:nvPr/>
            </p:nvSpPr>
            <p:spPr bwMode="auto">
              <a:xfrm rot="16200000">
                <a:off x="8817220"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3" name="Line 7">
                <a:extLst>
                  <a:ext uri="{FF2B5EF4-FFF2-40B4-BE49-F238E27FC236}">
                    <a16:creationId xmlns:a16="http://schemas.microsoft.com/office/drawing/2014/main" id="{FFDCC454-82D5-CC02-DBA5-7947960EB0DF}"/>
                  </a:ext>
                </a:extLst>
              </p:cNvPr>
              <p:cNvSpPr>
                <a:spLocks noChangeShapeType="1"/>
              </p:cNvSpPr>
              <p:nvPr/>
            </p:nvSpPr>
            <p:spPr bwMode="auto">
              <a:xfrm rot="16200000">
                <a:off x="9237084"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4" name="Line 8">
                <a:extLst>
                  <a:ext uri="{FF2B5EF4-FFF2-40B4-BE49-F238E27FC236}">
                    <a16:creationId xmlns:a16="http://schemas.microsoft.com/office/drawing/2014/main" id="{8D1697D5-7C77-E571-8C7C-08B08EE90822}"/>
                  </a:ext>
                </a:extLst>
              </p:cNvPr>
              <p:cNvSpPr>
                <a:spLocks noChangeShapeType="1"/>
              </p:cNvSpPr>
              <p:nvPr/>
            </p:nvSpPr>
            <p:spPr bwMode="auto">
              <a:xfrm rot="16200000">
                <a:off x="9342050"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5" name="Line 9">
                <a:extLst>
                  <a:ext uri="{FF2B5EF4-FFF2-40B4-BE49-F238E27FC236}">
                    <a16:creationId xmlns:a16="http://schemas.microsoft.com/office/drawing/2014/main" id="{385A8E89-19EC-4D03-8C96-4327BC80D9D2}"/>
                  </a:ext>
                </a:extLst>
              </p:cNvPr>
              <p:cNvSpPr>
                <a:spLocks noChangeShapeType="1"/>
              </p:cNvSpPr>
              <p:nvPr/>
            </p:nvSpPr>
            <p:spPr bwMode="auto">
              <a:xfrm rot="16200000">
                <a:off x="9656948"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6" name="Line 10">
                <a:extLst>
                  <a:ext uri="{FF2B5EF4-FFF2-40B4-BE49-F238E27FC236}">
                    <a16:creationId xmlns:a16="http://schemas.microsoft.com/office/drawing/2014/main" id="{6FF2C83D-9FD5-3BE1-DB9E-11CD7293A87D}"/>
                  </a:ext>
                </a:extLst>
              </p:cNvPr>
              <p:cNvSpPr>
                <a:spLocks noChangeShapeType="1"/>
              </p:cNvSpPr>
              <p:nvPr/>
            </p:nvSpPr>
            <p:spPr bwMode="auto">
              <a:xfrm rot="16200000">
                <a:off x="9761914"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7" name="Line 11">
                <a:extLst>
                  <a:ext uri="{FF2B5EF4-FFF2-40B4-BE49-F238E27FC236}">
                    <a16:creationId xmlns:a16="http://schemas.microsoft.com/office/drawing/2014/main" id="{CD71436C-C517-A01E-6F10-EC035BAB673F}"/>
                  </a:ext>
                </a:extLst>
              </p:cNvPr>
              <p:cNvSpPr>
                <a:spLocks noChangeShapeType="1"/>
              </p:cNvSpPr>
              <p:nvPr/>
            </p:nvSpPr>
            <p:spPr bwMode="auto">
              <a:xfrm rot="16200000">
                <a:off x="9866880"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8" name="Line 7">
                <a:extLst>
                  <a:ext uri="{FF2B5EF4-FFF2-40B4-BE49-F238E27FC236}">
                    <a16:creationId xmlns:a16="http://schemas.microsoft.com/office/drawing/2014/main" id="{D296461D-1D45-C250-2584-611984BCD47B}"/>
                  </a:ext>
                </a:extLst>
              </p:cNvPr>
              <p:cNvSpPr>
                <a:spLocks noChangeShapeType="1"/>
              </p:cNvSpPr>
              <p:nvPr/>
            </p:nvSpPr>
            <p:spPr bwMode="auto">
              <a:xfrm rot="16200000">
                <a:off x="9447016"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9" name="Line 8">
                <a:extLst>
                  <a:ext uri="{FF2B5EF4-FFF2-40B4-BE49-F238E27FC236}">
                    <a16:creationId xmlns:a16="http://schemas.microsoft.com/office/drawing/2014/main" id="{E50485D4-559A-A2C8-3A39-1B8024263C5C}"/>
                  </a:ext>
                </a:extLst>
              </p:cNvPr>
              <p:cNvSpPr>
                <a:spLocks noChangeShapeType="1"/>
              </p:cNvSpPr>
              <p:nvPr/>
            </p:nvSpPr>
            <p:spPr bwMode="auto">
              <a:xfrm rot="16200000">
                <a:off x="9551982"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50" name="Line 7">
                <a:extLst>
                  <a:ext uri="{FF2B5EF4-FFF2-40B4-BE49-F238E27FC236}">
                    <a16:creationId xmlns:a16="http://schemas.microsoft.com/office/drawing/2014/main" id="{100E4E42-2D98-9704-B4F1-82FFF86FE74B}"/>
                  </a:ext>
                </a:extLst>
              </p:cNvPr>
              <p:cNvSpPr>
                <a:spLocks noChangeShapeType="1"/>
              </p:cNvSpPr>
              <p:nvPr/>
            </p:nvSpPr>
            <p:spPr bwMode="auto">
              <a:xfrm rot="16200000">
                <a:off x="9971846"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51" name="Line 8">
                <a:extLst>
                  <a:ext uri="{FF2B5EF4-FFF2-40B4-BE49-F238E27FC236}">
                    <a16:creationId xmlns:a16="http://schemas.microsoft.com/office/drawing/2014/main" id="{8C5029C5-F3A5-C345-33D7-07E6F7BF3FEF}"/>
                  </a:ext>
                </a:extLst>
              </p:cNvPr>
              <p:cNvSpPr>
                <a:spLocks noChangeShapeType="1"/>
              </p:cNvSpPr>
              <p:nvPr/>
            </p:nvSpPr>
            <p:spPr bwMode="auto">
              <a:xfrm rot="16200000">
                <a:off x="10076812"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52" name="Line 9">
                <a:extLst>
                  <a:ext uri="{FF2B5EF4-FFF2-40B4-BE49-F238E27FC236}">
                    <a16:creationId xmlns:a16="http://schemas.microsoft.com/office/drawing/2014/main" id="{211C6BD9-1BA1-8999-F093-3C32FA69A18E}"/>
                  </a:ext>
                </a:extLst>
              </p:cNvPr>
              <p:cNvSpPr>
                <a:spLocks noChangeShapeType="1"/>
              </p:cNvSpPr>
              <p:nvPr/>
            </p:nvSpPr>
            <p:spPr bwMode="auto">
              <a:xfrm rot="16200000">
                <a:off x="10391710"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55" name="Line 7">
                <a:extLst>
                  <a:ext uri="{FF2B5EF4-FFF2-40B4-BE49-F238E27FC236}">
                    <a16:creationId xmlns:a16="http://schemas.microsoft.com/office/drawing/2014/main" id="{5B6EF201-E63E-CE2F-7402-75E1DD47E90E}"/>
                  </a:ext>
                </a:extLst>
              </p:cNvPr>
              <p:cNvSpPr>
                <a:spLocks noChangeShapeType="1"/>
              </p:cNvSpPr>
              <p:nvPr/>
            </p:nvSpPr>
            <p:spPr bwMode="auto">
              <a:xfrm rot="16200000">
                <a:off x="10181778"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56" name="Line 8">
                <a:extLst>
                  <a:ext uri="{FF2B5EF4-FFF2-40B4-BE49-F238E27FC236}">
                    <a16:creationId xmlns:a16="http://schemas.microsoft.com/office/drawing/2014/main" id="{32CC4C82-84AD-ADDF-3A67-649B775746B5}"/>
                  </a:ext>
                </a:extLst>
              </p:cNvPr>
              <p:cNvSpPr>
                <a:spLocks noChangeShapeType="1"/>
              </p:cNvSpPr>
              <p:nvPr/>
            </p:nvSpPr>
            <p:spPr bwMode="auto">
              <a:xfrm rot="16200000">
                <a:off x="10286744"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grpSp>
        <p:grpSp>
          <p:nvGrpSpPr>
            <p:cNvPr id="321" name="Group 320">
              <a:extLst>
                <a:ext uri="{FF2B5EF4-FFF2-40B4-BE49-F238E27FC236}">
                  <a16:creationId xmlns:a16="http://schemas.microsoft.com/office/drawing/2014/main" id="{BA562EA4-3FC5-069E-A78E-7D5421E20278}"/>
                </a:ext>
              </a:extLst>
            </p:cNvPr>
            <p:cNvGrpSpPr/>
            <p:nvPr/>
          </p:nvGrpSpPr>
          <p:grpSpPr>
            <a:xfrm>
              <a:off x="6728730" y="1923796"/>
              <a:ext cx="45719" cy="3566421"/>
              <a:chOff x="6885910" y="2578125"/>
              <a:chExt cx="45719" cy="3566421"/>
            </a:xfrm>
          </p:grpSpPr>
          <p:sp>
            <p:nvSpPr>
              <p:cNvPr id="283" name="Line 7">
                <a:extLst>
                  <a:ext uri="{FF2B5EF4-FFF2-40B4-BE49-F238E27FC236}">
                    <a16:creationId xmlns:a16="http://schemas.microsoft.com/office/drawing/2014/main" id="{3DDF9845-40B8-9780-2C7C-AF5810BF6265}"/>
                  </a:ext>
                </a:extLst>
              </p:cNvPr>
              <p:cNvSpPr>
                <a:spLocks noChangeShapeType="1"/>
              </p:cNvSpPr>
              <p:nvPr/>
            </p:nvSpPr>
            <p:spPr bwMode="auto">
              <a:xfrm>
                <a:off x="6885910" y="2974395"/>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84" name="Line 8">
                <a:extLst>
                  <a:ext uri="{FF2B5EF4-FFF2-40B4-BE49-F238E27FC236}">
                    <a16:creationId xmlns:a16="http://schemas.microsoft.com/office/drawing/2014/main" id="{EE16EA8B-D7E5-0B41-C764-BE7CF3BCFC9E}"/>
                  </a:ext>
                </a:extLst>
              </p:cNvPr>
              <p:cNvSpPr>
                <a:spLocks noChangeShapeType="1"/>
              </p:cNvSpPr>
              <p:nvPr/>
            </p:nvSpPr>
            <p:spPr bwMode="auto">
              <a:xfrm>
                <a:off x="6885910" y="3568798"/>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85" name="Line 9">
                <a:extLst>
                  <a:ext uri="{FF2B5EF4-FFF2-40B4-BE49-F238E27FC236}">
                    <a16:creationId xmlns:a16="http://schemas.microsoft.com/office/drawing/2014/main" id="{5DCFB368-4438-B9F5-BD6D-D47EE1EB1DE2}"/>
                  </a:ext>
                </a:extLst>
              </p:cNvPr>
              <p:cNvSpPr>
                <a:spLocks noChangeShapeType="1"/>
              </p:cNvSpPr>
              <p:nvPr/>
            </p:nvSpPr>
            <p:spPr bwMode="auto">
              <a:xfrm>
                <a:off x="6885910" y="4559471"/>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86" name="Line 10">
                <a:extLst>
                  <a:ext uri="{FF2B5EF4-FFF2-40B4-BE49-F238E27FC236}">
                    <a16:creationId xmlns:a16="http://schemas.microsoft.com/office/drawing/2014/main" id="{FDB734FE-94C3-3804-241E-1DFF208FD335}"/>
                  </a:ext>
                </a:extLst>
              </p:cNvPr>
              <p:cNvSpPr>
                <a:spLocks noChangeShapeType="1"/>
              </p:cNvSpPr>
              <p:nvPr/>
            </p:nvSpPr>
            <p:spPr bwMode="auto">
              <a:xfrm>
                <a:off x="6885910" y="4757606"/>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87" name="Line 11">
                <a:extLst>
                  <a:ext uri="{FF2B5EF4-FFF2-40B4-BE49-F238E27FC236}">
                    <a16:creationId xmlns:a16="http://schemas.microsoft.com/office/drawing/2014/main" id="{7E381722-5DC7-FE35-CDE0-C23373A9DF8B}"/>
                  </a:ext>
                </a:extLst>
              </p:cNvPr>
              <p:cNvSpPr>
                <a:spLocks noChangeShapeType="1"/>
              </p:cNvSpPr>
              <p:nvPr/>
            </p:nvSpPr>
            <p:spPr bwMode="auto">
              <a:xfrm>
                <a:off x="6885910" y="5153876"/>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88" name="Line 7">
                <a:extLst>
                  <a:ext uri="{FF2B5EF4-FFF2-40B4-BE49-F238E27FC236}">
                    <a16:creationId xmlns:a16="http://schemas.microsoft.com/office/drawing/2014/main" id="{FFF05EAC-E799-96D9-E4F4-B48877C17977}"/>
                  </a:ext>
                </a:extLst>
              </p:cNvPr>
              <p:cNvSpPr>
                <a:spLocks noChangeShapeType="1"/>
              </p:cNvSpPr>
              <p:nvPr/>
            </p:nvSpPr>
            <p:spPr bwMode="auto">
              <a:xfrm>
                <a:off x="6885910" y="3965068"/>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90" name="Line 8">
                <a:extLst>
                  <a:ext uri="{FF2B5EF4-FFF2-40B4-BE49-F238E27FC236}">
                    <a16:creationId xmlns:a16="http://schemas.microsoft.com/office/drawing/2014/main" id="{3FF1DAFB-067F-804A-ECA4-1BE03C31CEBC}"/>
                  </a:ext>
                </a:extLst>
              </p:cNvPr>
              <p:cNvSpPr>
                <a:spLocks noChangeShapeType="1"/>
              </p:cNvSpPr>
              <p:nvPr/>
            </p:nvSpPr>
            <p:spPr bwMode="auto">
              <a:xfrm>
                <a:off x="6885910" y="3172530"/>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92" name="Line 8">
                <a:extLst>
                  <a:ext uri="{FF2B5EF4-FFF2-40B4-BE49-F238E27FC236}">
                    <a16:creationId xmlns:a16="http://schemas.microsoft.com/office/drawing/2014/main" id="{0461BD72-F448-E77C-10F6-D9B34C4E62A0}"/>
                  </a:ext>
                </a:extLst>
              </p:cNvPr>
              <p:cNvSpPr>
                <a:spLocks noChangeShapeType="1"/>
              </p:cNvSpPr>
              <p:nvPr/>
            </p:nvSpPr>
            <p:spPr bwMode="auto">
              <a:xfrm>
                <a:off x="6885910" y="3370664"/>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93" name="Line 7">
                <a:extLst>
                  <a:ext uri="{FF2B5EF4-FFF2-40B4-BE49-F238E27FC236}">
                    <a16:creationId xmlns:a16="http://schemas.microsoft.com/office/drawing/2014/main" id="{77DA23DC-371D-5638-82CC-2E8C00DF19FF}"/>
                  </a:ext>
                </a:extLst>
              </p:cNvPr>
              <p:cNvSpPr>
                <a:spLocks noChangeShapeType="1"/>
              </p:cNvSpPr>
              <p:nvPr/>
            </p:nvSpPr>
            <p:spPr bwMode="auto">
              <a:xfrm>
                <a:off x="6885910" y="3766933"/>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94" name="Line 8">
                <a:extLst>
                  <a:ext uri="{FF2B5EF4-FFF2-40B4-BE49-F238E27FC236}">
                    <a16:creationId xmlns:a16="http://schemas.microsoft.com/office/drawing/2014/main" id="{6E40A07E-F7C9-A92E-4140-9158EE8DE730}"/>
                  </a:ext>
                </a:extLst>
              </p:cNvPr>
              <p:cNvSpPr>
                <a:spLocks noChangeShapeType="1"/>
              </p:cNvSpPr>
              <p:nvPr/>
            </p:nvSpPr>
            <p:spPr bwMode="auto">
              <a:xfrm>
                <a:off x="6885910" y="4163203"/>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95" name="Line 9">
                <a:extLst>
                  <a:ext uri="{FF2B5EF4-FFF2-40B4-BE49-F238E27FC236}">
                    <a16:creationId xmlns:a16="http://schemas.microsoft.com/office/drawing/2014/main" id="{994280F8-8A8E-E6AD-F556-22B3F7772F1E}"/>
                  </a:ext>
                </a:extLst>
              </p:cNvPr>
              <p:cNvSpPr>
                <a:spLocks noChangeShapeType="1"/>
              </p:cNvSpPr>
              <p:nvPr/>
            </p:nvSpPr>
            <p:spPr bwMode="auto">
              <a:xfrm>
                <a:off x="6885910" y="4361337"/>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96" name="Line 10">
                <a:extLst>
                  <a:ext uri="{FF2B5EF4-FFF2-40B4-BE49-F238E27FC236}">
                    <a16:creationId xmlns:a16="http://schemas.microsoft.com/office/drawing/2014/main" id="{3BEC0F22-FEE7-6F64-D938-90919A130E57}"/>
                  </a:ext>
                </a:extLst>
              </p:cNvPr>
              <p:cNvSpPr>
                <a:spLocks noChangeShapeType="1"/>
              </p:cNvSpPr>
              <p:nvPr/>
            </p:nvSpPr>
            <p:spPr bwMode="auto">
              <a:xfrm>
                <a:off x="6885910" y="4955741"/>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97" name="Line 8">
                <a:extLst>
                  <a:ext uri="{FF2B5EF4-FFF2-40B4-BE49-F238E27FC236}">
                    <a16:creationId xmlns:a16="http://schemas.microsoft.com/office/drawing/2014/main" id="{679BC4EE-A684-D8D8-B79B-C78849AB3E0B}"/>
                  </a:ext>
                </a:extLst>
              </p:cNvPr>
              <p:cNvSpPr>
                <a:spLocks noChangeShapeType="1"/>
              </p:cNvSpPr>
              <p:nvPr/>
            </p:nvSpPr>
            <p:spPr bwMode="auto">
              <a:xfrm>
                <a:off x="6885910" y="2578125"/>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98" name="Line 8">
                <a:extLst>
                  <a:ext uri="{FF2B5EF4-FFF2-40B4-BE49-F238E27FC236}">
                    <a16:creationId xmlns:a16="http://schemas.microsoft.com/office/drawing/2014/main" id="{B9C66401-0082-27FA-5B1E-7BE75F65A1B5}"/>
                  </a:ext>
                </a:extLst>
              </p:cNvPr>
              <p:cNvSpPr>
                <a:spLocks noChangeShapeType="1"/>
              </p:cNvSpPr>
              <p:nvPr/>
            </p:nvSpPr>
            <p:spPr bwMode="auto">
              <a:xfrm>
                <a:off x="6885910" y="2776260"/>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300" name="Line 11">
                <a:extLst>
                  <a:ext uri="{FF2B5EF4-FFF2-40B4-BE49-F238E27FC236}">
                    <a16:creationId xmlns:a16="http://schemas.microsoft.com/office/drawing/2014/main" id="{22EBC202-0FA0-A942-172C-1265ACE3BBEA}"/>
                  </a:ext>
                </a:extLst>
              </p:cNvPr>
              <p:cNvSpPr>
                <a:spLocks noChangeShapeType="1"/>
              </p:cNvSpPr>
              <p:nvPr/>
            </p:nvSpPr>
            <p:spPr bwMode="auto">
              <a:xfrm>
                <a:off x="6885910" y="5352011"/>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301" name="Line 11">
                <a:extLst>
                  <a:ext uri="{FF2B5EF4-FFF2-40B4-BE49-F238E27FC236}">
                    <a16:creationId xmlns:a16="http://schemas.microsoft.com/office/drawing/2014/main" id="{58DCFD3F-822A-6E1F-502F-7E5D0A9633A8}"/>
                  </a:ext>
                </a:extLst>
              </p:cNvPr>
              <p:cNvSpPr>
                <a:spLocks noChangeShapeType="1"/>
              </p:cNvSpPr>
              <p:nvPr/>
            </p:nvSpPr>
            <p:spPr bwMode="auto">
              <a:xfrm>
                <a:off x="6885910" y="5550146"/>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302" name="Line 11">
                <a:extLst>
                  <a:ext uri="{FF2B5EF4-FFF2-40B4-BE49-F238E27FC236}">
                    <a16:creationId xmlns:a16="http://schemas.microsoft.com/office/drawing/2014/main" id="{F3DDD6A2-46B5-8ECC-1229-7D72B0673E9E}"/>
                  </a:ext>
                </a:extLst>
              </p:cNvPr>
              <p:cNvSpPr>
                <a:spLocks noChangeShapeType="1"/>
              </p:cNvSpPr>
              <p:nvPr/>
            </p:nvSpPr>
            <p:spPr bwMode="auto">
              <a:xfrm>
                <a:off x="6885910" y="5748280"/>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303" name="Line 11">
                <a:extLst>
                  <a:ext uri="{FF2B5EF4-FFF2-40B4-BE49-F238E27FC236}">
                    <a16:creationId xmlns:a16="http://schemas.microsoft.com/office/drawing/2014/main" id="{D9EA79C3-65FA-15CE-6A61-E22564DF51EC}"/>
                  </a:ext>
                </a:extLst>
              </p:cNvPr>
              <p:cNvSpPr>
                <a:spLocks noChangeShapeType="1"/>
              </p:cNvSpPr>
              <p:nvPr/>
            </p:nvSpPr>
            <p:spPr bwMode="auto">
              <a:xfrm>
                <a:off x="6885910" y="5946414"/>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304" name="Line 11">
                <a:extLst>
                  <a:ext uri="{FF2B5EF4-FFF2-40B4-BE49-F238E27FC236}">
                    <a16:creationId xmlns:a16="http://schemas.microsoft.com/office/drawing/2014/main" id="{FD9A86FB-E343-4590-C69E-F9D6AD0C996B}"/>
                  </a:ext>
                </a:extLst>
              </p:cNvPr>
              <p:cNvSpPr>
                <a:spLocks noChangeShapeType="1"/>
              </p:cNvSpPr>
              <p:nvPr/>
            </p:nvSpPr>
            <p:spPr bwMode="auto">
              <a:xfrm>
                <a:off x="6885910" y="6144546"/>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grpSp>
        <p:grpSp>
          <p:nvGrpSpPr>
            <p:cNvPr id="343" name="Group 342">
              <a:extLst>
                <a:ext uri="{FF2B5EF4-FFF2-40B4-BE49-F238E27FC236}">
                  <a16:creationId xmlns:a16="http://schemas.microsoft.com/office/drawing/2014/main" id="{83CBE228-016D-E953-0DCB-89BAC93D1F4A}"/>
                </a:ext>
              </a:extLst>
            </p:cNvPr>
            <p:cNvGrpSpPr/>
            <p:nvPr/>
          </p:nvGrpSpPr>
          <p:grpSpPr>
            <a:xfrm>
              <a:off x="6300835" y="1782255"/>
              <a:ext cx="490840" cy="3845794"/>
              <a:chOff x="6466641" y="2436584"/>
              <a:chExt cx="490840" cy="3845794"/>
            </a:xfrm>
          </p:grpSpPr>
          <p:sp>
            <p:nvSpPr>
              <p:cNvPr id="322" name="TextBox 321">
                <a:extLst>
                  <a:ext uri="{FF2B5EF4-FFF2-40B4-BE49-F238E27FC236}">
                    <a16:creationId xmlns:a16="http://schemas.microsoft.com/office/drawing/2014/main" id="{509B710C-D2E7-5AD5-BF32-3D18BD81A46D}"/>
                  </a:ext>
                </a:extLst>
              </p:cNvPr>
              <p:cNvSpPr txBox="1"/>
              <p:nvPr/>
            </p:nvSpPr>
            <p:spPr>
              <a:xfrm>
                <a:off x="6687844" y="3626180"/>
                <a:ext cx="269626"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0</a:t>
                </a:r>
              </a:p>
            </p:txBody>
          </p:sp>
          <p:sp>
            <p:nvSpPr>
              <p:cNvPr id="323" name="TextBox 322">
                <a:extLst>
                  <a:ext uri="{FF2B5EF4-FFF2-40B4-BE49-F238E27FC236}">
                    <a16:creationId xmlns:a16="http://schemas.microsoft.com/office/drawing/2014/main" id="{03B8E00D-CAC7-9CC3-63D9-9BA848B0061B}"/>
                  </a:ext>
                </a:extLst>
              </p:cNvPr>
              <p:cNvSpPr txBox="1"/>
              <p:nvPr/>
            </p:nvSpPr>
            <p:spPr>
              <a:xfrm>
                <a:off x="6551589" y="4022712"/>
                <a:ext cx="405880"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200" kern="1200" dirty="0">
                    <a:solidFill>
                      <a:srgbClr val="000000"/>
                    </a:solidFill>
                    <a:latin typeface="Arial" panose="020B0604020202020204" pitchFamily="34" charset="0"/>
                    <a:ea typeface="Roboto" panose="02000000000000000000" pitchFamily="2" charset="0"/>
                    <a:cs typeface="Arial" panose="020B0604020202020204" pitchFamily="34" charset="0"/>
                  </a:rPr>
                  <a:t>-</a:t>
                </a: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20</a:t>
                </a:r>
              </a:p>
            </p:txBody>
          </p:sp>
          <p:sp>
            <p:nvSpPr>
              <p:cNvPr id="325" name="TextBox 324">
                <a:extLst>
                  <a:ext uri="{FF2B5EF4-FFF2-40B4-BE49-F238E27FC236}">
                    <a16:creationId xmlns:a16="http://schemas.microsoft.com/office/drawing/2014/main" id="{64747B20-09D9-6006-9BC8-681516ED0AEA}"/>
                  </a:ext>
                </a:extLst>
              </p:cNvPr>
              <p:cNvSpPr txBox="1"/>
              <p:nvPr/>
            </p:nvSpPr>
            <p:spPr>
              <a:xfrm>
                <a:off x="6466641" y="5608840"/>
                <a:ext cx="490840"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200" kern="1200" dirty="0">
                    <a:solidFill>
                      <a:srgbClr val="000000"/>
                    </a:solidFill>
                    <a:latin typeface="Arial" panose="020B0604020202020204" pitchFamily="34" charset="0"/>
                    <a:ea typeface="Roboto" panose="02000000000000000000" pitchFamily="2" charset="0"/>
                    <a:cs typeface="Arial" panose="020B0604020202020204" pitchFamily="34" charset="0"/>
                  </a:rPr>
                  <a:t>-</a:t>
                </a: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100</a:t>
                </a:r>
              </a:p>
            </p:txBody>
          </p:sp>
          <p:sp>
            <p:nvSpPr>
              <p:cNvPr id="328" name="TextBox 327">
                <a:extLst>
                  <a:ext uri="{FF2B5EF4-FFF2-40B4-BE49-F238E27FC236}">
                    <a16:creationId xmlns:a16="http://schemas.microsoft.com/office/drawing/2014/main" id="{245CBF1D-A7D5-E969-51BC-7049F425FC27}"/>
                  </a:ext>
                </a:extLst>
              </p:cNvPr>
              <p:cNvSpPr txBox="1"/>
              <p:nvPr/>
            </p:nvSpPr>
            <p:spPr>
              <a:xfrm>
                <a:off x="6551591" y="5212308"/>
                <a:ext cx="405880"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200" kern="1200" dirty="0">
                    <a:solidFill>
                      <a:srgbClr val="000000"/>
                    </a:solidFill>
                    <a:latin typeface="Arial" panose="020B0604020202020204" pitchFamily="34" charset="0"/>
                    <a:ea typeface="Roboto" panose="02000000000000000000" pitchFamily="2" charset="0"/>
                    <a:cs typeface="Arial" panose="020B0604020202020204" pitchFamily="34" charset="0"/>
                  </a:rPr>
                  <a:t>-</a:t>
                </a: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80</a:t>
                </a:r>
              </a:p>
            </p:txBody>
          </p:sp>
          <p:sp>
            <p:nvSpPr>
              <p:cNvPr id="329" name="TextBox 328">
                <a:extLst>
                  <a:ext uri="{FF2B5EF4-FFF2-40B4-BE49-F238E27FC236}">
                    <a16:creationId xmlns:a16="http://schemas.microsoft.com/office/drawing/2014/main" id="{3509F163-D891-A4EC-5EB1-421BCC85C284}"/>
                  </a:ext>
                </a:extLst>
              </p:cNvPr>
              <p:cNvSpPr txBox="1"/>
              <p:nvPr/>
            </p:nvSpPr>
            <p:spPr>
              <a:xfrm>
                <a:off x="6602885" y="3229648"/>
                <a:ext cx="354585"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20</a:t>
                </a:r>
              </a:p>
            </p:txBody>
          </p:sp>
          <p:sp>
            <p:nvSpPr>
              <p:cNvPr id="333" name="TextBox 332">
                <a:extLst>
                  <a:ext uri="{FF2B5EF4-FFF2-40B4-BE49-F238E27FC236}">
                    <a16:creationId xmlns:a16="http://schemas.microsoft.com/office/drawing/2014/main" id="{74A3DC66-5241-CD3A-DAC3-2E3F02882E6E}"/>
                  </a:ext>
                </a:extLst>
              </p:cNvPr>
              <p:cNvSpPr txBox="1"/>
              <p:nvPr/>
            </p:nvSpPr>
            <p:spPr>
              <a:xfrm>
                <a:off x="6551590" y="4419244"/>
                <a:ext cx="405880"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200" kern="1200" dirty="0">
                    <a:solidFill>
                      <a:srgbClr val="000000"/>
                    </a:solidFill>
                    <a:latin typeface="Arial" panose="020B0604020202020204" pitchFamily="34" charset="0"/>
                    <a:ea typeface="Roboto" panose="02000000000000000000" pitchFamily="2" charset="0"/>
                    <a:cs typeface="Arial" panose="020B0604020202020204" pitchFamily="34" charset="0"/>
                  </a:rPr>
                  <a:t>-</a:t>
                </a: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40</a:t>
                </a:r>
              </a:p>
            </p:txBody>
          </p:sp>
          <p:sp>
            <p:nvSpPr>
              <p:cNvPr id="334" name="TextBox 333">
                <a:extLst>
                  <a:ext uri="{FF2B5EF4-FFF2-40B4-BE49-F238E27FC236}">
                    <a16:creationId xmlns:a16="http://schemas.microsoft.com/office/drawing/2014/main" id="{4E24A266-DCCA-EB48-DD01-6F1672BCAD7E}"/>
                  </a:ext>
                </a:extLst>
              </p:cNvPr>
              <p:cNvSpPr txBox="1"/>
              <p:nvPr/>
            </p:nvSpPr>
            <p:spPr>
              <a:xfrm>
                <a:off x="6551590" y="4815776"/>
                <a:ext cx="405880"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200" kern="1200" dirty="0">
                    <a:solidFill>
                      <a:srgbClr val="000000"/>
                    </a:solidFill>
                    <a:latin typeface="Arial" panose="020B0604020202020204" pitchFamily="34" charset="0"/>
                    <a:ea typeface="Roboto" panose="02000000000000000000" pitchFamily="2" charset="0"/>
                    <a:cs typeface="Arial" panose="020B0604020202020204" pitchFamily="34" charset="0"/>
                  </a:rPr>
                  <a:t>-</a:t>
                </a: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60</a:t>
                </a:r>
              </a:p>
            </p:txBody>
          </p:sp>
          <p:sp>
            <p:nvSpPr>
              <p:cNvPr id="336" name="TextBox 335">
                <a:extLst>
                  <a:ext uri="{FF2B5EF4-FFF2-40B4-BE49-F238E27FC236}">
                    <a16:creationId xmlns:a16="http://schemas.microsoft.com/office/drawing/2014/main" id="{8AC6180A-57E2-0721-4E4D-237EFD14086D}"/>
                  </a:ext>
                </a:extLst>
              </p:cNvPr>
              <p:cNvSpPr txBox="1"/>
              <p:nvPr/>
            </p:nvSpPr>
            <p:spPr>
              <a:xfrm>
                <a:off x="6602885" y="2833116"/>
                <a:ext cx="354585"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40</a:t>
                </a:r>
              </a:p>
            </p:txBody>
          </p:sp>
          <p:sp>
            <p:nvSpPr>
              <p:cNvPr id="338" name="TextBox 337">
                <a:extLst>
                  <a:ext uri="{FF2B5EF4-FFF2-40B4-BE49-F238E27FC236}">
                    <a16:creationId xmlns:a16="http://schemas.microsoft.com/office/drawing/2014/main" id="{7F2251B8-094E-35AD-D32B-D06094E0C72F}"/>
                  </a:ext>
                </a:extLst>
              </p:cNvPr>
              <p:cNvSpPr txBox="1"/>
              <p:nvPr/>
            </p:nvSpPr>
            <p:spPr>
              <a:xfrm>
                <a:off x="6602885" y="2436584"/>
                <a:ext cx="354585"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60</a:t>
                </a:r>
              </a:p>
            </p:txBody>
          </p:sp>
          <p:sp>
            <p:nvSpPr>
              <p:cNvPr id="342" name="TextBox 341">
                <a:extLst>
                  <a:ext uri="{FF2B5EF4-FFF2-40B4-BE49-F238E27FC236}">
                    <a16:creationId xmlns:a16="http://schemas.microsoft.com/office/drawing/2014/main" id="{66431961-B497-78F6-8666-5235C3A2B99C}"/>
                  </a:ext>
                </a:extLst>
              </p:cNvPr>
              <p:cNvSpPr txBox="1"/>
              <p:nvPr/>
            </p:nvSpPr>
            <p:spPr>
              <a:xfrm>
                <a:off x="6466641" y="6005379"/>
                <a:ext cx="490840"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200" kern="1200" dirty="0">
                    <a:solidFill>
                      <a:srgbClr val="000000"/>
                    </a:solidFill>
                    <a:latin typeface="Arial" panose="020B0604020202020204" pitchFamily="34" charset="0"/>
                    <a:ea typeface="Roboto" panose="02000000000000000000" pitchFamily="2" charset="0"/>
                    <a:cs typeface="Arial" panose="020B0604020202020204" pitchFamily="34" charset="0"/>
                  </a:rPr>
                  <a:t>-</a:t>
                </a: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120</a:t>
                </a:r>
              </a:p>
            </p:txBody>
          </p:sp>
        </p:grpSp>
        <p:sp>
          <p:nvSpPr>
            <p:cNvPr id="425" name="Rectangle 424">
              <a:extLst>
                <a:ext uri="{FF2B5EF4-FFF2-40B4-BE49-F238E27FC236}">
                  <a16:creationId xmlns:a16="http://schemas.microsoft.com/office/drawing/2014/main" id="{53A993E2-69EE-3718-2409-037D358EC678}"/>
                </a:ext>
              </a:extLst>
            </p:cNvPr>
            <p:cNvSpPr/>
            <p:nvPr/>
          </p:nvSpPr>
          <p:spPr>
            <a:xfrm>
              <a:off x="6860168" y="3120215"/>
              <a:ext cx="71160" cy="1668360"/>
            </a:xfrm>
            <a:prstGeom prst="rect">
              <a:avLst/>
            </a:prstGeom>
            <a:solidFill>
              <a:srgbClr val="E1241B"/>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6" name="Rectangle 425">
              <a:extLst>
                <a:ext uri="{FF2B5EF4-FFF2-40B4-BE49-F238E27FC236}">
                  <a16:creationId xmlns:a16="http://schemas.microsoft.com/office/drawing/2014/main" id="{9EBBA631-00EE-15EE-9457-0247306DF9C2}"/>
                </a:ext>
              </a:extLst>
            </p:cNvPr>
            <p:cNvSpPr/>
            <p:nvPr/>
          </p:nvSpPr>
          <p:spPr>
            <a:xfrm>
              <a:off x="6964966" y="3122631"/>
              <a:ext cx="71160" cy="1544797"/>
            </a:xfrm>
            <a:prstGeom prst="rect">
              <a:avLst/>
            </a:prstGeom>
            <a:solidFill>
              <a:srgbClr val="E1241B"/>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7" name="Rectangle 426">
              <a:extLst>
                <a:ext uri="{FF2B5EF4-FFF2-40B4-BE49-F238E27FC236}">
                  <a16:creationId xmlns:a16="http://schemas.microsoft.com/office/drawing/2014/main" id="{69904116-6827-9442-05C2-2AC437B39A24}"/>
                </a:ext>
              </a:extLst>
            </p:cNvPr>
            <p:cNvSpPr/>
            <p:nvPr/>
          </p:nvSpPr>
          <p:spPr>
            <a:xfrm>
              <a:off x="7069866" y="3122631"/>
              <a:ext cx="71160" cy="1423522"/>
            </a:xfrm>
            <a:prstGeom prst="rect">
              <a:avLst/>
            </a:prstGeom>
            <a:solidFill>
              <a:srgbClr val="E1241B"/>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8" name="Rectangle 427">
              <a:extLst>
                <a:ext uri="{FF2B5EF4-FFF2-40B4-BE49-F238E27FC236}">
                  <a16:creationId xmlns:a16="http://schemas.microsoft.com/office/drawing/2014/main" id="{D7733863-E8F9-B52E-EA74-84FCBB354B26}"/>
                </a:ext>
              </a:extLst>
            </p:cNvPr>
            <p:cNvSpPr/>
            <p:nvPr/>
          </p:nvSpPr>
          <p:spPr>
            <a:xfrm>
              <a:off x="7174664" y="3122631"/>
              <a:ext cx="71160" cy="1412335"/>
            </a:xfrm>
            <a:prstGeom prst="rect">
              <a:avLst/>
            </a:prstGeom>
            <a:solidFill>
              <a:srgbClr val="E1241B"/>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9" name="Rectangle 428">
              <a:extLst>
                <a:ext uri="{FF2B5EF4-FFF2-40B4-BE49-F238E27FC236}">
                  <a16:creationId xmlns:a16="http://schemas.microsoft.com/office/drawing/2014/main" id="{53C41C86-9B17-B9AD-3977-C61BA633C733}"/>
                </a:ext>
              </a:extLst>
            </p:cNvPr>
            <p:cNvSpPr/>
            <p:nvPr/>
          </p:nvSpPr>
          <p:spPr>
            <a:xfrm>
              <a:off x="7279563" y="3122631"/>
              <a:ext cx="71160" cy="1355129"/>
            </a:xfrm>
            <a:prstGeom prst="rect">
              <a:avLst/>
            </a:prstGeom>
            <a:solidFill>
              <a:srgbClr val="E1241B"/>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0" name="Rectangle 429">
              <a:extLst>
                <a:ext uri="{FF2B5EF4-FFF2-40B4-BE49-F238E27FC236}">
                  <a16:creationId xmlns:a16="http://schemas.microsoft.com/office/drawing/2014/main" id="{2CB3F966-2F5A-4E2C-D9F7-A33F21A3F23B}"/>
                </a:ext>
              </a:extLst>
            </p:cNvPr>
            <p:cNvSpPr/>
            <p:nvPr/>
          </p:nvSpPr>
          <p:spPr>
            <a:xfrm>
              <a:off x="7384361" y="3122631"/>
              <a:ext cx="71160" cy="1267415"/>
            </a:xfrm>
            <a:prstGeom prst="rect">
              <a:avLst/>
            </a:prstGeom>
            <a:solidFill>
              <a:srgbClr val="E1241B"/>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1" name="Rectangle 430">
              <a:extLst>
                <a:ext uri="{FF2B5EF4-FFF2-40B4-BE49-F238E27FC236}">
                  <a16:creationId xmlns:a16="http://schemas.microsoft.com/office/drawing/2014/main" id="{44A2E9FF-B2B2-D3D6-8717-22E5D4B44E5C}"/>
                </a:ext>
              </a:extLst>
            </p:cNvPr>
            <p:cNvSpPr/>
            <p:nvPr/>
          </p:nvSpPr>
          <p:spPr>
            <a:xfrm>
              <a:off x="7489261" y="3122631"/>
              <a:ext cx="71160" cy="1259152"/>
            </a:xfrm>
            <a:prstGeom prst="rect">
              <a:avLst/>
            </a:prstGeom>
            <a:solidFill>
              <a:srgbClr val="E1241B"/>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2" name="Rectangle 431">
              <a:extLst>
                <a:ext uri="{FF2B5EF4-FFF2-40B4-BE49-F238E27FC236}">
                  <a16:creationId xmlns:a16="http://schemas.microsoft.com/office/drawing/2014/main" id="{B8FA7BB3-D42F-0867-3F7A-4EC63802F13B}"/>
                </a:ext>
              </a:extLst>
            </p:cNvPr>
            <p:cNvSpPr/>
            <p:nvPr/>
          </p:nvSpPr>
          <p:spPr>
            <a:xfrm>
              <a:off x="7594059" y="3122631"/>
              <a:ext cx="71160" cy="1259152"/>
            </a:xfrm>
            <a:prstGeom prst="rect">
              <a:avLst/>
            </a:prstGeom>
            <a:solidFill>
              <a:srgbClr val="E1241B"/>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3" name="Rectangle 432">
              <a:extLst>
                <a:ext uri="{FF2B5EF4-FFF2-40B4-BE49-F238E27FC236}">
                  <a16:creationId xmlns:a16="http://schemas.microsoft.com/office/drawing/2014/main" id="{1DE798EC-5402-1E86-7957-D031A7665393}"/>
                </a:ext>
              </a:extLst>
            </p:cNvPr>
            <p:cNvSpPr/>
            <p:nvPr/>
          </p:nvSpPr>
          <p:spPr>
            <a:xfrm>
              <a:off x="7698959" y="3122631"/>
              <a:ext cx="71160" cy="1222413"/>
            </a:xfrm>
            <a:prstGeom prst="rect">
              <a:avLst/>
            </a:prstGeom>
            <a:solidFill>
              <a:srgbClr val="E1241B"/>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4" name="Rectangle 433">
              <a:extLst>
                <a:ext uri="{FF2B5EF4-FFF2-40B4-BE49-F238E27FC236}">
                  <a16:creationId xmlns:a16="http://schemas.microsoft.com/office/drawing/2014/main" id="{C8E62E52-13DC-DA69-30BC-7EEA94D9D2C4}"/>
                </a:ext>
              </a:extLst>
            </p:cNvPr>
            <p:cNvSpPr/>
            <p:nvPr/>
          </p:nvSpPr>
          <p:spPr>
            <a:xfrm>
              <a:off x="7803756" y="3122631"/>
              <a:ext cx="71160" cy="1222413"/>
            </a:xfrm>
            <a:prstGeom prst="rect">
              <a:avLst/>
            </a:prstGeom>
            <a:solidFill>
              <a:srgbClr val="E1241B"/>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5" name="Rectangle 434">
              <a:extLst>
                <a:ext uri="{FF2B5EF4-FFF2-40B4-BE49-F238E27FC236}">
                  <a16:creationId xmlns:a16="http://schemas.microsoft.com/office/drawing/2014/main" id="{F6F94104-CD5B-E808-76F4-E46B03A7935B}"/>
                </a:ext>
              </a:extLst>
            </p:cNvPr>
            <p:cNvSpPr/>
            <p:nvPr/>
          </p:nvSpPr>
          <p:spPr>
            <a:xfrm>
              <a:off x="7908656" y="3122631"/>
              <a:ext cx="71160" cy="1207413"/>
            </a:xfrm>
            <a:prstGeom prst="rect">
              <a:avLst/>
            </a:prstGeom>
            <a:solidFill>
              <a:srgbClr val="E1241B"/>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6" name="Rectangle 435">
              <a:extLst>
                <a:ext uri="{FF2B5EF4-FFF2-40B4-BE49-F238E27FC236}">
                  <a16:creationId xmlns:a16="http://schemas.microsoft.com/office/drawing/2014/main" id="{C7F341EA-99E0-265D-C5AD-83D92AB7ED2A}"/>
                </a:ext>
              </a:extLst>
            </p:cNvPr>
            <p:cNvSpPr/>
            <p:nvPr/>
          </p:nvSpPr>
          <p:spPr>
            <a:xfrm>
              <a:off x="8013454" y="3122631"/>
              <a:ext cx="71160" cy="1193938"/>
            </a:xfrm>
            <a:prstGeom prst="rect">
              <a:avLst/>
            </a:prstGeom>
            <a:solidFill>
              <a:srgbClr val="E1241B"/>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7" name="Rectangle 436">
              <a:extLst>
                <a:ext uri="{FF2B5EF4-FFF2-40B4-BE49-F238E27FC236}">
                  <a16:creationId xmlns:a16="http://schemas.microsoft.com/office/drawing/2014/main" id="{D6362644-C433-8663-453D-D544F69E3DAE}"/>
                </a:ext>
              </a:extLst>
            </p:cNvPr>
            <p:cNvSpPr/>
            <p:nvPr/>
          </p:nvSpPr>
          <p:spPr>
            <a:xfrm>
              <a:off x="8118354" y="3122631"/>
              <a:ext cx="71160" cy="1123639"/>
            </a:xfrm>
            <a:prstGeom prst="rect">
              <a:avLst/>
            </a:prstGeom>
            <a:solidFill>
              <a:srgbClr val="E1241B"/>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8" name="Rectangle 437">
              <a:extLst>
                <a:ext uri="{FF2B5EF4-FFF2-40B4-BE49-F238E27FC236}">
                  <a16:creationId xmlns:a16="http://schemas.microsoft.com/office/drawing/2014/main" id="{E01D537E-185E-746A-C5B9-A34AE56DA8FA}"/>
                </a:ext>
              </a:extLst>
            </p:cNvPr>
            <p:cNvSpPr/>
            <p:nvPr/>
          </p:nvSpPr>
          <p:spPr>
            <a:xfrm>
              <a:off x="8223151" y="3122631"/>
              <a:ext cx="71160" cy="1108638"/>
            </a:xfrm>
            <a:prstGeom prst="rect">
              <a:avLst/>
            </a:prstGeom>
            <a:solidFill>
              <a:srgbClr val="E1241B"/>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9" name="Rectangle 438">
              <a:extLst>
                <a:ext uri="{FF2B5EF4-FFF2-40B4-BE49-F238E27FC236}">
                  <a16:creationId xmlns:a16="http://schemas.microsoft.com/office/drawing/2014/main" id="{B1554B7F-F339-DBC3-25C3-0BF2D2123850}"/>
                </a:ext>
              </a:extLst>
            </p:cNvPr>
            <p:cNvSpPr/>
            <p:nvPr/>
          </p:nvSpPr>
          <p:spPr>
            <a:xfrm>
              <a:off x="8328051" y="3122631"/>
              <a:ext cx="71160" cy="1058170"/>
            </a:xfrm>
            <a:prstGeom prst="rect">
              <a:avLst/>
            </a:prstGeom>
            <a:solidFill>
              <a:srgbClr val="E1241B"/>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0" name="Rectangle 439">
              <a:extLst>
                <a:ext uri="{FF2B5EF4-FFF2-40B4-BE49-F238E27FC236}">
                  <a16:creationId xmlns:a16="http://schemas.microsoft.com/office/drawing/2014/main" id="{10CF7D7B-AB60-598F-FE25-DA24FD802562}"/>
                </a:ext>
              </a:extLst>
            </p:cNvPr>
            <p:cNvSpPr/>
            <p:nvPr/>
          </p:nvSpPr>
          <p:spPr>
            <a:xfrm>
              <a:off x="8432849" y="3122631"/>
              <a:ext cx="71160" cy="1012152"/>
            </a:xfrm>
            <a:prstGeom prst="rect">
              <a:avLst/>
            </a:prstGeom>
            <a:solidFill>
              <a:srgbClr val="E1241B"/>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1" name="Rectangle 440">
              <a:extLst>
                <a:ext uri="{FF2B5EF4-FFF2-40B4-BE49-F238E27FC236}">
                  <a16:creationId xmlns:a16="http://schemas.microsoft.com/office/drawing/2014/main" id="{13A68A24-F7A2-5AB7-2806-4A3E33F2A9DF}"/>
                </a:ext>
              </a:extLst>
            </p:cNvPr>
            <p:cNvSpPr/>
            <p:nvPr/>
          </p:nvSpPr>
          <p:spPr>
            <a:xfrm>
              <a:off x="8537749" y="3122631"/>
              <a:ext cx="71160" cy="988888"/>
            </a:xfrm>
            <a:prstGeom prst="rect">
              <a:avLst/>
            </a:prstGeom>
            <a:solidFill>
              <a:srgbClr val="E1241B"/>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2" name="Rectangle 441">
              <a:extLst>
                <a:ext uri="{FF2B5EF4-FFF2-40B4-BE49-F238E27FC236}">
                  <a16:creationId xmlns:a16="http://schemas.microsoft.com/office/drawing/2014/main" id="{823C6BCA-AEA1-11DC-64CD-B8675C8DD56F}"/>
                </a:ext>
              </a:extLst>
            </p:cNvPr>
            <p:cNvSpPr/>
            <p:nvPr/>
          </p:nvSpPr>
          <p:spPr>
            <a:xfrm>
              <a:off x="8642546" y="3122631"/>
              <a:ext cx="71160" cy="860367"/>
            </a:xfrm>
            <a:prstGeom prst="rect">
              <a:avLst/>
            </a:prstGeom>
            <a:solidFill>
              <a:srgbClr val="E1241B"/>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3" name="Rectangle 442">
              <a:extLst>
                <a:ext uri="{FF2B5EF4-FFF2-40B4-BE49-F238E27FC236}">
                  <a16:creationId xmlns:a16="http://schemas.microsoft.com/office/drawing/2014/main" id="{4FE17B35-ADCA-4C1F-7165-A0EBEE4EA522}"/>
                </a:ext>
              </a:extLst>
            </p:cNvPr>
            <p:cNvSpPr/>
            <p:nvPr/>
          </p:nvSpPr>
          <p:spPr>
            <a:xfrm>
              <a:off x="8747446" y="3122631"/>
              <a:ext cx="71160" cy="789305"/>
            </a:xfrm>
            <a:prstGeom prst="rect">
              <a:avLst/>
            </a:prstGeom>
            <a:solidFill>
              <a:srgbClr val="E1241B"/>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4" name="Rectangle 443">
              <a:extLst>
                <a:ext uri="{FF2B5EF4-FFF2-40B4-BE49-F238E27FC236}">
                  <a16:creationId xmlns:a16="http://schemas.microsoft.com/office/drawing/2014/main" id="{A1CF36D2-7030-9BC4-B9C9-1FE39A238124}"/>
                </a:ext>
              </a:extLst>
            </p:cNvPr>
            <p:cNvSpPr/>
            <p:nvPr/>
          </p:nvSpPr>
          <p:spPr>
            <a:xfrm>
              <a:off x="8852244" y="3122631"/>
              <a:ext cx="71160" cy="774559"/>
            </a:xfrm>
            <a:prstGeom prst="rect">
              <a:avLst/>
            </a:prstGeom>
            <a:solidFill>
              <a:srgbClr val="E1241B"/>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5" name="Rectangle 444">
              <a:extLst>
                <a:ext uri="{FF2B5EF4-FFF2-40B4-BE49-F238E27FC236}">
                  <a16:creationId xmlns:a16="http://schemas.microsoft.com/office/drawing/2014/main" id="{2EDEEACE-EF31-4F38-AA94-1CF017D0930F}"/>
                </a:ext>
              </a:extLst>
            </p:cNvPr>
            <p:cNvSpPr/>
            <p:nvPr/>
          </p:nvSpPr>
          <p:spPr>
            <a:xfrm>
              <a:off x="8957144" y="3122631"/>
              <a:ext cx="71160" cy="752821"/>
            </a:xfrm>
            <a:prstGeom prst="rect">
              <a:avLst/>
            </a:prstGeom>
            <a:solidFill>
              <a:srgbClr val="E1241B"/>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6" name="Rectangle 445">
              <a:extLst>
                <a:ext uri="{FF2B5EF4-FFF2-40B4-BE49-F238E27FC236}">
                  <a16:creationId xmlns:a16="http://schemas.microsoft.com/office/drawing/2014/main" id="{79266FCF-B6DE-726D-B4FB-EC085D3F82DC}"/>
                </a:ext>
              </a:extLst>
            </p:cNvPr>
            <p:cNvSpPr/>
            <p:nvPr/>
          </p:nvSpPr>
          <p:spPr>
            <a:xfrm>
              <a:off x="9061942" y="3122631"/>
              <a:ext cx="71160" cy="742906"/>
            </a:xfrm>
            <a:prstGeom prst="rect">
              <a:avLst/>
            </a:prstGeom>
            <a:solidFill>
              <a:srgbClr val="E1241B"/>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7" name="Rectangle 446">
              <a:extLst>
                <a:ext uri="{FF2B5EF4-FFF2-40B4-BE49-F238E27FC236}">
                  <a16:creationId xmlns:a16="http://schemas.microsoft.com/office/drawing/2014/main" id="{1C3FAEDC-387E-9002-DD6A-9FA00F418A45}"/>
                </a:ext>
              </a:extLst>
            </p:cNvPr>
            <p:cNvSpPr/>
            <p:nvPr/>
          </p:nvSpPr>
          <p:spPr>
            <a:xfrm>
              <a:off x="9166739" y="3122631"/>
              <a:ext cx="71160" cy="695997"/>
            </a:xfrm>
            <a:prstGeom prst="rect">
              <a:avLst/>
            </a:prstGeom>
            <a:solidFill>
              <a:srgbClr val="E1241B"/>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8" name="Rectangle 447">
              <a:extLst>
                <a:ext uri="{FF2B5EF4-FFF2-40B4-BE49-F238E27FC236}">
                  <a16:creationId xmlns:a16="http://schemas.microsoft.com/office/drawing/2014/main" id="{E66D4288-48C2-2C4C-7605-4D255271B15D}"/>
                </a:ext>
              </a:extLst>
            </p:cNvPr>
            <p:cNvSpPr/>
            <p:nvPr/>
          </p:nvSpPr>
          <p:spPr>
            <a:xfrm>
              <a:off x="9271639" y="3122631"/>
              <a:ext cx="71160" cy="663072"/>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9" name="Rectangle 448">
              <a:extLst>
                <a:ext uri="{FF2B5EF4-FFF2-40B4-BE49-F238E27FC236}">
                  <a16:creationId xmlns:a16="http://schemas.microsoft.com/office/drawing/2014/main" id="{00723677-7996-01B1-9205-0092287B1080}"/>
                </a:ext>
              </a:extLst>
            </p:cNvPr>
            <p:cNvSpPr/>
            <p:nvPr/>
          </p:nvSpPr>
          <p:spPr>
            <a:xfrm>
              <a:off x="9376437" y="3122631"/>
              <a:ext cx="71160" cy="569510"/>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0" name="Rectangle 449">
              <a:extLst>
                <a:ext uri="{FF2B5EF4-FFF2-40B4-BE49-F238E27FC236}">
                  <a16:creationId xmlns:a16="http://schemas.microsoft.com/office/drawing/2014/main" id="{EBC5661B-F481-8481-3087-B8F8380833E4}"/>
                </a:ext>
              </a:extLst>
            </p:cNvPr>
            <p:cNvSpPr/>
            <p:nvPr/>
          </p:nvSpPr>
          <p:spPr>
            <a:xfrm>
              <a:off x="9481337" y="3122631"/>
              <a:ext cx="71160" cy="326324"/>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1" name="Rectangle 450">
              <a:extLst>
                <a:ext uri="{FF2B5EF4-FFF2-40B4-BE49-F238E27FC236}">
                  <a16:creationId xmlns:a16="http://schemas.microsoft.com/office/drawing/2014/main" id="{FB1A07E8-F92C-4001-9B07-D7061FF08926}"/>
                </a:ext>
              </a:extLst>
            </p:cNvPr>
            <p:cNvSpPr/>
            <p:nvPr/>
          </p:nvSpPr>
          <p:spPr>
            <a:xfrm>
              <a:off x="9586134" y="3122631"/>
              <a:ext cx="71160" cy="178480"/>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2" name="Rectangle 451">
              <a:extLst>
                <a:ext uri="{FF2B5EF4-FFF2-40B4-BE49-F238E27FC236}">
                  <a16:creationId xmlns:a16="http://schemas.microsoft.com/office/drawing/2014/main" id="{C4D62F24-068B-EF91-2667-05B09798CF06}"/>
                </a:ext>
              </a:extLst>
            </p:cNvPr>
            <p:cNvSpPr/>
            <p:nvPr/>
          </p:nvSpPr>
          <p:spPr>
            <a:xfrm>
              <a:off x="9691034" y="3122631"/>
              <a:ext cx="71160" cy="162335"/>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3" name="Rectangle 452">
              <a:extLst>
                <a:ext uri="{FF2B5EF4-FFF2-40B4-BE49-F238E27FC236}">
                  <a16:creationId xmlns:a16="http://schemas.microsoft.com/office/drawing/2014/main" id="{2F7E19A3-646A-A56A-8324-1F4AAB4EB08D}"/>
                </a:ext>
              </a:extLst>
            </p:cNvPr>
            <p:cNvSpPr/>
            <p:nvPr/>
          </p:nvSpPr>
          <p:spPr>
            <a:xfrm>
              <a:off x="9795832" y="3122631"/>
              <a:ext cx="71160" cy="162335"/>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4" name="Rectangle 453">
              <a:extLst>
                <a:ext uri="{FF2B5EF4-FFF2-40B4-BE49-F238E27FC236}">
                  <a16:creationId xmlns:a16="http://schemas.microsoft.com/office/drawing/2014/main" id="{502D9A19-1A70-3685-903A-B0CE1712FF0A}"/>
                </a:ext>
              </a:extLst>
            </p:cNvPr>
            <p:cNvSpPr/>
            <p:nvPr/>
          </p:nvSpPr>
          <p:spPr>
            <a:xfrm>
              <a:off x="9900732" y="3122631"/>
              <a:ext cx="71160" cy="53010"/>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5" name="Rectangle 454">
              <a:extLst>
                <a:ext uri="{FF2B5EF4-FFF2-40B4-BE49-F238E27FC236}">
                  <a16:creationId xmlns:a16="http://schemas.microsoft.com/office/drawing/2014/main" id="{DC464206-40B2-B028-698A-2F30AFC2C5BC}"/>
                </a:ext>
              </a:extLst>
            </p:cNvPr>
            <p:cNvSpPr/>
            <p:nvPr/>
          </p:nvSpPr>
          <p:spPr>
            <a:xfrm>
              <a:off x="10005530" y="3122631"/>
              <a:ext cx="71160" cy="11695"/>
            </a:xfrm>
            <a:prstGeom prst="rect">
              <a:avLst/>
            </a:prstGeom>
            <a:solidFill>
              <a:srgbClr val="82786F"/>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6" name="Rectangle 455">
              <a:extLst>
                <a:ext uri="{FF2B5EF4-FFF2-40B4-BE49-F238E27FC236}">
                  <a16:creationId xmlns:a16="http://schemas.microsoft.com/office/drawing/2014/main" id="{050F6E14-48A6-6BD6-091B-5CADAC779D68}"/>
                </a:ext>
              </a:extLst>
            </p:cNvPr>
            <p:cNvSpPr/>
            <p:nvPr/>
          </p:nvSpPr>
          <p:spPr>
            <a:xfrm>
              <a:off x="10215227" y="2810544"/>
              <a:ext cx="71160" cy="300518"/>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 name="Freeform 21">
              <a:extLst>
                <a:ext uri="{FF2B5EF4-FFF2-40B4-BE49-F238E27FC236}">
                  <a16:creationId xmlns:a16="http://schemas.microsoft.com/office/drawing/2014/main" id="{C71525BA-688C-15D9-0BEB-AE67F030728F}"/>
                </a:ext>
              </a:extLst>
            </p:cNvPr>
            <p:cNvSpPr>
              <a:spLocks/>
            </p:cNvSpPr>
            <p:nvPr/>
          </p:nvSpPr>
          <p:spPr bwMode="auto">
            <a:xfrm flipV="1">
              <a:off x="6770647" y="3112359"/>
              <a:ext cx="3629042" cy="243571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458" name="Group 457">
              <a:extLst>
                <a:ext uri="{FF2B5EF4-FFF2-40B4-BE49-F238E27FC236}">
                  <a16:creationId xmlns:a16="http://schemas.microsoft.com/office/drawing/2014/main" id="{1BFC9F23-C8C4-A5F8-8C42-50BDF11E5A31}"/>
                </a:ext>
              </a:extLst>
            </p:cNvPr>
            <p:cNvGrpSpPr/>
            <p:nvPr/>
          </p:nvGrpSpPr>
          <p:grpSpPr>
            <a:xfrm>
              <a:off x="6781911" y="2713530"/>
              <a:ext cx="3574187" cy="1004450"/>
              <a:chOff x="6891387" y="3368813"/>
              <a:chExt cx="5218923" cy="1004450"/>
            </a:xfrm>
          </p:grpSpPr>
          <p:sp>
            <p:nvSpPr>
              <p:cNvPr id="348" name="Freeform 347">
                <a:extLst>
                  <a:ext uri="{FF2B5EF4-FFF2-40B4-BE49-F238E27FC236}">
                    <a16:creationId xmlns:a16="http://schemas.microsoft.com/office/drawing/2014/main" id="{ED49C95E-9580-2CA2-FF54-B9D3FE8F57A7}"/>
                  </a:ext>
                </a:extLst>
              </p:cNvPr>
              <p:cNvSpPr/>
              <p:nvPr/>
            </p:nvSpPr>
            <p:spPr>
              <a:xfrm>
                <a:off x="6891387" y="3368813"/>
                <a:ext cx="5218923" cy="12712"/>
              </a:xfrm>
              <a:custGeom>
                <a:avLst/>
                <a:gdLst>
                  <a:gd name="csX0" fmla="*/ 0 w 5218923"/>
                  <a:gd name="csY0" fmla="*/ 0 h 12712"/>
                  <a:gd name="csX1" fmla="*/ 5218924 w 5218923"/>
                  <a:gd name="csY1" fmla="*/ 0 h 12712"/>
                </a:gdLst>
                <a:ahLst/>
                <a:cxnLst>
                  <a:cxn ang="0">
                    <a:pos x="csX0" y="csY0"/>
                  </a:cxn>
                  <a:cxn ang="0">
                    <a:pos x="csX1" y="csY1"/>
                  </a:cxn>
                </a:cxnLst>
                <a:rect l="l" t="t" r="r" b="b"/>
                <a:pathLst>
                  <a:path w="5218923" h="12712">
                    <a:moveTo>
                      <a:pt x="0" y="0"/>
                    </a:moveTo>
                    <a:lnTo>
                      <a:pt x="5218924" y="0"/>
                    </a:lnTo>
                  </a:path>
                </a:pathLst>
              </a:custGeom>
              <a:ln w="10218" cap="flat">
                <a:solidFill>
                  <a:srgbClr val="C7BFB3"/>
                </a:solidFill>
                <a:custDash>
                  <a:ds d="150000" sp="75000"/>
                </a:custDash>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7" name="Freeform 456">
                <a:extLst>
                  <a:ext uri="{FF2B5EF4-FFF2-40B4-BE49-F238E27FC236}">
                    <a16:creationId xmlns:a16="http://schemas.microsoft.com/office/drawing/2014/main" id="{DE356E84-6F83-875F-B21A-B82D9E1E5397}"/>
                  </a:ext>
                </a:extLst>
              </p:cNvPr>
              <p:cNvSpPr/>
              <p:nvPr/>
            </p:nvSpPr>
            <p:spPr>
              <a:xfrm>
                <a:off x="6891387" y="4360551"/>
                <a:ext cx="5218923" cy="12712"/>
              </a:xfrm>
              <a:custGeom>
                <a:avLst/>
                <a:gdLst>
                  <a:gd name="csX0" fmla="*/ 0 w 5218923"/>
                  <a:gd name="csY0" fmla="*/ 0 h 12712"/>
                  <a:gd name="csX1" fmla="*/ 5218924 w 5218923"/>
                  <a:gd name="csY1" fmla="*/ 0 h 12712"/>
                </a:gdLst>
                <a:ahLst/>
                <a:cxnLst>
                  <a:cxn ang="0">
                    <a:pos x="csX0" y="csY0"/>
                  </a:cxn>
                  <a:cxn ang="0">
                    <a:pos x="csX1" y="csY1"/>
                  </a:cxn>
                </a:cxnLst>
                <a:rect l="l" t="t" r="r" b="b"/>
                <a:pathLst>
                  <a:path w="5218923" h="12712">
                    <a:moveTo>
                      <a:pt x="0" y="0"/>
                    </a:moveTo>
                    <a:lnTo>
                      <a:pt x="5218924" y="0"/>
                    </a:lnTo>
                  </a:path>
                </a:pathLst>
              </a:custGeom>
              <a:ln w="10218" cap="flat">
                <a:solidFill>
                  <a:srgbClr val="C7BFB3"/>
                </a:solidFill>
                <a:custDash>
                  <a:ds d="150000" sp="75000"/>
                </a:custDash>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37" name="Group 536">
              <a:extLst>
                <a:ext uri="{FF2B5EF4-FFF2-40B4-BE49-F238E27FC236}">
                  <a16:creationId xmlns:a16="http://schemas.microsoft.com/office/drawing/2014/main" id="{EF28ABBB-B4A9-90F4-DCEF-9E44F7C56C58}"/>
                </a:ext>
              </a:extLst>
            </p:cNvPr>
            <p:cNvGrpSpPr/>
            <p:nvPr/>
          </p:nvGrpSpPr>
          <p:grpSpPr>
            <a:xfrm>
              <a:off x="6861608" y="5612893"/>
              <a:ext cx="3435477" cy="71194"/>
              <a:chOff x="6861608" y="5362014"/>
              <a:chExt cx="3435477" cy="71194"/>
            </a:xfrm>
          </p:grpSpPr>
          <p:sp>
            <p:nvSpPr>
              <p:cNvPr id="470" name="Rectangle 469">
                <a:extLst>
                  <a:ext uri="{FF2B5EF4-FFF2-40B4-BE49-F238E27FC236}">
                    <a16:creationId xmlns:a16="http://schemas.microsoft.com/office/drawing/2014/main" id="{4042C7D2-3589-D9E9-B786-6E85F04973D6}"/>
                  </a:ext>
                </a:extLst>
              </p:cNvPr>
              <p:cNvSpPr/>
              <p:nvPr/>
            </p:nvSpPr>
            <p:spPr>
              <a:xfrm>
                <a:off x="6861608" y="5362014"/>
                <a:ext cx="71352" cy="71194"/>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1" name="Rectangle 470">
                <a:extLst>
                  <a:ext uri="{FF2B5EF4-FFF2-40B4-BE49-F238E27FC236}">
                    <a16:creationId xmlns:a16="http://schemas.microsoft.com/office/drawing/2014/main" id="{8D960853-6554-177E-DA49-56624E8EE5E8}"/>
                  </a:ext>
                </a:extLst>
              </p:cNvPr>
              <p:cNvSpPr/>
              <p:nvPr/>
            </p:nvSpPr>
            <p:spPr>
              <a:xfrm>
                <a:off x="6966689" y="5362014"/>
                <a:ext cx="71352" cy="71194"/>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2" name="Rectangle 471">
                <a:extLst>
                  <a:ext uri="{FF2B5EF4-FFF2-40B4-BE49-F238E27FC236}">
                    <a16:creationId xmlns:a16="http://schemas.microsoft.com/office/drawing/2014/main" id="{3C1712B0-17D8-AF95-AC62-002842538C61}"/>
                  </a:ext>
                </a:extLst>
              </p:cNvPr>
              <p:cNvSpPr/>
              <p:nvPr/>
            </p:nvSpPr>
            <p:spPr>
              <a:xfrm>
                <a:off x="7071872" y="5362014"/>
                <a:ext cx="71352" cy="71194"/>
              </a:xfrm>
              <a:prstGeom prst="rect">
                <a:avLst/>
              </a:prstGeom>
              <a:solidFill>
                <a:srgbClr val="FFC00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3" name="Rectangle 472">
                <a:extLst>
                  <a:ext uri="{FF2B5EF4-FFF2-40B4-BE49-F238E27FC236}">
                    <a16:creationId xmlns:a16="http://schemas.microsoft.com/office/drawing/2014/main" id="{2D9AA57A-5DDA-A7A0-BCB2-DD559E92D3ED}"/>
                  </a:ext>
                </a:extLst>
              </p:cNvPr>
              <p:cNvSpPr/>
              <p:nvPr/>
            </p:nvSpPr>
            <p:spPr>
              <a:xfrm>
                <a:off x="7176953" y="5362014"/>
                <a:ext cx="71352" cy="71194"/>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4" name="Rectangle 473">
                <a:extLst>
                  <a:ext uri="{FF2B5EF4-FFF2-40B4-BE49-F238E27FC236}">
                    <a16:creationId xmlns:a16="http://schemas.microsoft.com/office/drawing/2014/main" id="{33AA5AED-3EFE-0A65-888F-5FEF8A5B2BC0}"/>
                  </a:ext>
                </a:extLst>
              </p:cNvPr>
              <p:cNvSpPr/>
              <p:nvPr/>
            </p:nvSpPr>
            <p:spPr>
              <a:xfrm>
                <a:off x="7282137" y="5362014"/>
                <a:ext cx="71352" cy="71194"/>
              </a:xfrm>
              <a:prstGeom prst="rect">
                <a:avLst/>
              </a:prstGeom>
              <a:solidFill>
                <a:srgbClr val="FFC00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5" name="Rectangle 474">
                <a:extLst>
                  <a:ext uri="{FF2B5EF4-FFF2-40B4-BE49-F238E27FC236}">
                    <a16:creationId xmlns:a16="http://schemas.microsoft.com/office/drawing/2014/main" id="{97C69A8A-BEB2-5364-1370-0041ED969CE6}"/>
                  </a:ext>
                </a:extLst>
              </p:cNvPr>
              <p:cNvSpPr/>
              <p:nvPr/>
            </p:nvSpPr>
            <p:spPr>
              <a:xfrm>
                <a:off x="7387217" y="5362014"/>
                <a:ext cx="71352" cy="71194"/>
              </a:xfrm>
              <a:prstGeom prst="rect">
                <a:avLst/>
              </a:prstGeom>
              <a:solidFill>
                <a:srgbClr val="FFC00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6" name="Rectangle 475">
                <a:extLst>
                  <a:ext uri="{FF2B5EF4-FFF2-40B4-BE49-F238E27FC236}">
                    <a16:creationId xmlns:a16="http://schemas.microsoft.com/office/drawing/2014/main" id="{9DA55431-07B6-762D-C4E0-BDA5776DF6AB}"/>
                  </a:ext>
                </a:extLst>
              </p:cNvPr>
              <p:cNvSpPr/>
              <p:nvPr/>
            </p:nvSpPr>
            <p:spPr>
              <a:xfrm>
                <a:off x="7492401" y="5362014"/>
                <a:ext cx="71352" cy="71194"/>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7" name="Rectangle 476">
                <a:extLst>
                  <a:ext uri="{FF2B5EF4-FFF2-40B4-BE49-F238E27FC236}">
                    <a16:creationId xmlns:a16="http://schemas.microsoft.com/office/drawing/2014/main" id="{F7B31026-630A-1CAD-75E3-062DE694EEEA}"/>
                  </a:ext>
                </a:extLst>
              </p:cNvPr>
              <p:cNvSpPr/>
              <p:nvPr/>
            </p:nvSpPr>
            <p:spPr>
              <a:xfrm>
                <a:off x="7597482" y="5362014"/>
                <a:ext cx="71352" cy="71194"/>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8" name="Rectangle 477">
                <a:extLst>
                  <a:ext uri="{FF2B5EF4-FFF2-40B4-BE49-F238E27FC236}">
                    <a16:creationId xmlns:a16="http://schemas.microsoft.com/office/drawing/2014/main" id="{25C791D3-8893-D4D6-E9B6-D007C4664493}"/>
                  </a:ext>
                </a:extLst>
              </p:cNvPr>
              <p:cNvSpPr/>
              <p:nvPr/>
            </p:nvSpPr>
            <p:spPr>
              <a:xfrm>
                <a:off x="7702665" y="5362014"/>
                <a:ext cx="71352" cy="71194"/>
              </a:xfrm>
              <a:prstGeom prst="rect">
                <a:avLst/>
              </a:prstGeom>
              <a:solidFill>
                <a:srgbClr val="FFC00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9" name="Rectangle 478">
                <a:extLst>
                  <a:ext uri="{FF2B5EF4-FFF2-40B4-BE49-F238E27FC236}">
                    <a16:creationId xmlns:a16="http://schemas.microsoft.com/office/drawing/2014/main" id="{F58FD8C8-3013-C9FB-C161-3265035CDBF3}"/>
                  </a:ext>
                </a:extLst>
              </p:cNvPr>
              <p:cNvSpPr/>
              <p:nvPr/>
            </p:nvSpPr>
            <p:spPr>
              <a:xfrm>
                <a:off x="7807746" y="5362014"/>
                <a:ext cx="71352" cy="71194"/>
              </a:xfrm>
              <a:prstGeom prst="rect">
                <a:avLst/>
              </a:prstGeom>
              <a:solidFill>
                <a:srgbClr val="FFC00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0" name="Rectangle 479">
                <a:extLst>
                  <a:ext uri="{FF2B5EF4-FFF2-40B4-BE49-F238E27FC236}">
                    <a16:creationId xmlns:a16="http://schemas.microsoft.com/office/drawing/2014/main" id="{6BC44685-CF1A-4411-76AB-2BA699C1622E}"/>
                  </a:ext>
                </a:extLst>
              </p:cNvPr>
              <p:cNvSpPr/>
              <p:nvPr/>
            </p:nvSpPr>
            <p:spPr>
              <a:xfrm>
                <a:off x="7912929" y="5362014"/>
                <a:ext cx="71352" cy="71194"/>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1" name="Rectangle 480">
                <a:extLst>
                  <a:ext uri="{FF2B5EF4-FFF2-40B4-BE49-F238E27FC236}">
                    <a16:creationId xmlns:a16="http://schemas.microsoft.com/office/drawing/2014/main" id="{CA224CF6-7DBB-E2B5-0063-B3F46E66A2FB}"/>
                  </a:ext>
                </a:extLst>
              </p:cNvPr>
              <p:cNvSpPr/>
              <p:nvPr/>
            </p:nvSpPr>
            <p:spPr>
              <a:xfrm>
                <a:off x="8018010" y="5362014"/>
                <a:ext cx="71352" cy="71194"/>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2" name="Rectangle 481">
                <a:extLst>
                  <a:ext uri="{FF2B5EF4-FFF2-40B4-BE49-F238E27FC236}">
                    <a16:creationId xmlns:a16="http://schemas.microsoft.com/office/drawing/2014/main" id="{15047708-9D5A-9AAA-BAB1-CD167241814F}"/>
                  </a:ext>
                </a:extLst>
              </p:cNvPr>
              <p:cNvSpPr/>
              <p:nvPr/>
            </p:nvSpPr>
            <p:spPr>
              <a:xfrm>
                <a:off x="8123194" y="5362014"/>
                <a:ext cx="71352" cy="71194"/>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3" name="Rectangle 482">
                <a:extLst>
                  <a:ext uri="{FF2B5EF4-FFF2-40B4-BE49-F238E27FC236}">
                    <a16:creationId xmlns:a16="http://schemas.microsoft.com/office/drawing/2014/main" id="{B0E5063E-B502-6B87-60F6-55F18577114A}"/>
                  </a:ext>
                </a:extLst>
              </p:cNvPr>
              <p:cNvSpPr/>
              <p:nvPr/>
            </p:nvSpPr>
            <p:spPr>
              <a:xfrm>
                <a:off x="8228274" y="5362014"/>
                <a:ext cx="71352" cy="71194"/>
              </a:xfrm>
              <a:prstGeom prst="rect">
                <a:avLst/>
              </a:prstGeom>
              <a:solidFill>
                <a:srgbClr val="FFC00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4" name="Rectangle 483">
                <a:extLst>
                  <a:ext uri="{FF2B5EF4-FFF2-40B4-BE49-F238E27FC236}">
                    <a16:creationId xmlns:a16="http://schemas.microsoft.com/office/drawing/2014/main" id="{011F326C-01DC-58BD-C743-24AE3AD05DE0}"/>
                  </a:ext>
                </a:extLst>
              </p:cNvPr>
              <p:cNvSpPr/>
              <p:nvPr/>
            </p:nvSpPr>
            <p:spPr>
              <a:xfrm>
                <a:off x="8333458" y="5362014"/>
                <a:ext cx="71352" cy="71194"/>
              </a:xfrm>
              <a:prstGeom prst="rect">
                <a:avLst/>
              </a:prstGeom>
              <a:solidFill>
                <a:srgbClr val="FFC00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5" name="Rectangle 484">
                <a:extLst>
                  <a:ext uri="{FF2B5EF4-FFF2-40B4-BE49-F238E27FC236}">
                    <a16:creationId xmlns:a16="http://schemas.microsoft.com/office/drawing/2014/main" id="{0D03B4DA-9188-613C-FC07-BDD495D583F0}"/>
                  </a:ext>
                </a:extLst>
              </p:cNvPr>
              <p:cNvSpPr/>
              <p:nvPr/>
            </p:nvSpPr>
            <p:spPr>
              <a:xfrm>
                <a:off x="8438539" y="5362014"/>
                <a:ext cx="71352" cy="71194"/>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6" name="Rectangle 485">
                <a:extLst>
                  <a:ext uri="{FF2B5EF4-FFF2-40B4-BE49-F238E27FC236}">
                    <a16:creationId xmlns:a16="http://schemas.microsoft.com/office/drawing/2014/main" id="{C76B433E-6E36-13BE-7881-ABF64C4F4BCD}"/>
                  </a:ext>
                </a:extLst>
              </p:cNvPr>
              <p:cNvSpPr/>
              <p:nvPr/>
            </p:nvSpPr>
            <p:spPr>
              <a:xfrm>
                <a:off x="8543722" y="5362014"/>
                <a:ext cx="71352" cy="71194"/>
              </a:xfrm>
              <a:prstGeom prst="rect">
                <a:avLst/>
              </a:prstGeom>
              <a:solidFill>
                <a:srgbClr val="FFC00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7" name="Rectangle 486">
                <a:extLst>
                  <a:ext uri="{FF2B5EF4-FFF2-40B4-BE49-F238E27FC236}">
                    <a16:creationId xmlns:a16="http://schemas.microsoft.com/office/drawing/2014/main" id="{B6694068-CF28-6805-51C0-D71F02505767}"/>
                  </a:ext>
                </a:extLst>
              </p:cNvPr>
              <p:cNvSpPr/>
              <p:nvPr/>
            </p:nvSpPr>
            <p:spPr>
              <a:xfrm>
                <a:off x="8648803" y="5362014"/>
                <a:ext cx="71352" cy="71194"/>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8" name="Rectangle 487">
                <a:extLst>
                  <a:ext uri="{FF2B5EF4-FFF2-40B4-BE49-F238E27FC236}">
                    <a16:creationId xmlns:a16="http://schemas.microsoft.com/office/drawing/2014/main" id="{F8A1DF70-48CE-E0C3-0B3F-307F755CB4C2}"/>
                  </a:ext>
                </a:extLst>
              </p:cNvPr>
              <p:cNvSpPr/>
              <p:nvPr/>
            </p:nvSpPr>
            <p:spPr>
              <a:xfrm>
                <a:off x="8753986" y="5362014"/>
                <a:ext cx="71352" cy="71194"/>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9" name="Rectangle 488">
                <a:extLst>
                  <a:ext uri="{FF2B5EF4-FFF2-40B4-BE49-F238E27FC236}">
                    <a16:creationId xmlns:a16="http://schemas.microsoft.com/office/drawing/2014/main" id="{4B6F426A-6260-B686-F708-F004428BA5E0}"/>
                  </a:ext>
                </a:extLst>
              </p:cNvPr>
              <p:cNvSpPr/>
              <p:nvPr/>
            </p:nvSpPr>
            <p:spPr>
              <a:xfrm>
                <a:off x="8859067" y="5362014"/>
                <a:ext cx="71352" cy="71194"/>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0" name="Rectangle 489">
                <a:extLst>
                  <a:ext uri="{FF2B5EF4-FFF2-40B4-BE49-F238E27FC236}">
                    <a16:creationId xmlns:a16="http://schemas.microsoft.com/office/drawing/2014/main" id="{C25D9C60-3CE3-7C1C-7AE7-164DF4361677}"/>
                  </a:ext>
                </a:extLst>
              </p:cNvPr>
              <p:cNvSpPr/>
              <p:nvPr/>
            </p:nvSpPr>
            <p:spPr>
              <a:xfrm>
                <a:off x="8964250" y="5362014"/>
                <a:ext cx="71352" cy="71194"/>
              </a:xfrm>
              <a:prstGeom prst="rect">
                <a:avLst/>
              </a:prstGeom>
              <a:solidFill>
                <a:srgbClr val="FFC00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1" name="Rectangle 490">
                <a:extLst>
                  <a:ext uri="{FF2B5EF4-FFF2-40B4-BE49-F238E27FC236}">
                    <a16:creationId xmlns:a16="http://schemas.microsoft.com/office/drawing/2014/main" id="{1221F87E-6BCD-306B-E46F-57526493995C}"/>
                  </a:ext>
                </a:extLst>
              </p:cNvPr>
              <p:cNvSpPr/>
              <p:nvPr/>
            </p:nvSpPr>
            <p:spPr>
              <a:xfrm>
                <a:off x="9069331" y="5362014"/>
                <a:ext cx="71352" cy="71194"/>
              </a:xfrm>
              <a:prstGeom prst="rect">
                <a:avLst/>
              </a:prstGeom>
              <a:solidFill>
                <a:srgbClr val="FFC00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2" name="Rectangle 491">
                <a:extLst>
                  <a:ext uri="{FF2B5EF4-FFF2-40B4-BE49-F238E27FC236}">
                    <a16:creationId xmlns:a16="http://schemas.microsoft.com/office/drawing/2014/main" id="{F68E6EEC-7D21-8A8D-7B11-1C7D5A11904A}"/>
                  </a:ext>
                </a:extLst>
              </p:cNvPr>
              <p:cNvSpPr/>
              <p:nvPr/>
            </p:nvSpPr>
            <p:spPr>
              <a:xfrm>
                <a:off x="9174412" y="5362014"/>
                <a:ext cx="71352" cy="71194"/>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3" name="Rectangle 492">
                <a:extLst>
                  <a:ext uri="{FF2B5EF4-FFF2-40B4-BE49-F238E27FC236}">
                    <a16:creationId xmlns:a16="http://schemas.microsoft.com/office/drawing/2014/main" id="{F24CC606-A193-3E6A-8555-EFF765320E30}"/>
                  </a:ext>
                </a:extLst>
              </p:cNvPr>
              <p:cNvSpPr/>
              <p:nvPr/>
            </p:nvSpPr>
            <p:spPr>
              <a:xfrm>
                <a:off x="9279596" y="5362014"/>
                <a:ext cx="71352" cy="71194"/>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4" name="Rectangle 493">
                <a:extLst>
                  <a:ext uri="{FF2B5EF4-FFF2-40B4-BE49-F238E27FC236}">
                    <a16:creationId xmlns:a16="http://schemas.microsoft.com/office/drawing/2014/main" id="{A5444ABD-3675-ABB2-582F-9A504B221BCF}"/>
                  </a:ext>
                </a:extLst>
              </p:cNvPr>
              <p:cNvSpPr/>
              <p:nvPr/>
            </p:nvSpPr>
            <p:spPr>
              <a:xfrm>
                <a:off x="9384676" y="5362014"/>
                <a:ext cx="71352" cy="71194"/>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5" name="Rectangle 494">
                <a:extLst>
                  <a:ext uri="{FF2B5EF4-FFF2-40B4-BE49-F238E27FC236}">
                    <a16:creationId xmlns:a16="http://schemas.microsoft.com/office/drawing/2014/main" id="{1F02B86D-272A-FF06-17B5-B548DFEF3ABB}"/>
                  </a:ext>
                </a:extLst>
              </p:cNvPr>
              <p:cNvSpPr/>
              <p:nvPr/>
            </p:nvSpPr>
            <p:spPr>
              <a:xfrm>
                <a:off x="9489860" y="5362014"/>
                <a:ext cx="71352" cy="71194"/>
              </a:xfrm>
              <a:prstGeom prst="rect">
                <a:avLst/>
              </a:prstGeom>
              <a:solidFill>
                <a:srgbClr val="FFC00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6" name="Rectangle 495">
                <a:extLst>
                  <a:ext uri="{FF2B5EF4-FFF2-40B4-BE49-F238E27FC236}">
                    <a16:creationId xmlns:a16="http://schemas.microsoft.com/office/drawing/2014/main" id="{4895ED5F-D52E-C7B9-7BDC-B93F22AB0691}"/>
                  </a:ext>
                </a:extLst>
              </p:cNvPr>
              <p:cNvSpPr/>
              <p:nvPr/>
            </p:nvSpPr>
            <p:spPr>
              <a:xfrm>
                <a:off x="9594941" y="5362014"/>
                <a:ext cx="71352" cy="71194"/>
              </a:xfrm>
              <a:prstGeom prst="rect">
                <a:avLst/>
              </a:prstGeom>
              <a:solidFill>
                <a:srgbClr val="FFC00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7" name="Rectangle 496">
                <a:extLst>
                  <a:ext uri="{FF2B5EF4-FFF2-40B4-BE49-F238E27FC236}">
                    <a16:creationId xmlns:a16="http://schemas.microsoft.com/office/drawing/2014/main" id="{624E005C-D54A-366B-25A2-9DB9F6A280BC}"/>
                  </a:ext>
                </a:extLst>
              </p:cNvPr>
              <p:cNvSpPr/>
              <p:nvPr/>
            </p:nvSpPr>
            <p:spPr>
              <a:xfrm>
                <a:off x="9700124" y="5362014"/>
                <a:ext cx="71352" cy="71194"/>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8" name="Rectangle 497">
                <a:extLst>
                  <a:ext uri="{FF2B5EF4-FFF2-40B4-BE49-F238E27FC236}">
                    <a16:creationId xmlns:a16="http://schemas.microsoft.com/office/drawing/2014/main" id="{1A3DACEA-14C4-AC21-1302-B38ED1E7CA5D}"/>
                  </a:ext>
                </a:extLst>
              </p:cNvPr>
              <p:cNvSpPr/>
              <p:nvPr/>
            </p:nvSpPr>
            <p:spPr>
              <a:xfrm>
                <a:off x="9805205" y="5362014"/>
                <a:ext cx="71352" cy="71194"/>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9" name="Rectangle 498">
                <a:extLst>
                  <a:ext uri="{FF2B5EF4-FFF2-40B4-BE49-F238E27FC236}">
                    <a16:creationId xmlns:a16="http://schemas.microsoft.com/office/drawing/2014/main" id="{DE3E2EB6-5388-99F6-EED9-907C0BA98861}"/>
                  </a:ext>
                </a:extLst>
              </p:cNvPr>
              <p:cNvSpPr/>
              <p:nvPr/>
            </p:nvSpPr>
            <p:spPr>
              <a:xfrm>
                <a:off x="9910388" y="5362014"/>
                <a:ext cx="71352" cy="71194"/>
              </a:xfrm>
              <a:prstGeom prst="rect">
                <a:avLst/>
              </a:prstGeom>
              <a:solidFill>
                <a:srgbClr val="FFC00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0" name="Rectangle 499">
                <a:extLst>
                  <a:ext uri="{FF2B5EF4-FFF2-40B4-BE49-F238E27FC236}">
                    <a16:creationId xmlns:a16="http://schemas.microsoft.com/office/drawing/2014/main" id="{8610F552-9DAD-5930-606F-9C77ED40960B}"/>
                  </a:ext>
                </a:extLst>
              </p:cNvPr>
              <p:cNvSpPr/>
              <p:nvPr/>
            </p:nvSpPr>
            <p:spPr>
              <a:xfrm>
                <a:off x="10015469" y="5362014"/>
                <a:ext cx="71352" cy="71194"/>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1" name="Rectangle 500">
                <a:extLst>
                  <a:ext uri="{FF2B5EF4-FFF2-40B4-BE49-F238E27FC236}">
                    <a16:creationId xmlns:a16="http://schemas.microsoft.com/office/drawing/2014/main" id="{4BBF3FF7-6C2A-5E09-86DA-9B0D41A28C36}"/>
                  </a:ext>
                </a:extLst>
              </p:cNvPr>
              <p:cNvSpPr/>
              <p:nvPr/>
            </p:nvSpPr>
            <p:spPr>
              <a:xfrm>
                <a:off x="10120653" y="5362014"/>
                <a:ext cx="71352" cy="71194"/>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2" name="Rectangle 501">
                <a:extLst>
                  <a:ext uri="{FF2B5EF4-FFF2-40B4-BE49-F238E27FC236}">
                    <a16:creationId xmlns:a16="http://schemas.microsoft.com/office/drawing/2014/main" id="{BBC7C9C9-90C8-B326-E494-5693718FFE0C}"/>
                  </a:ext>
                </a:extLst>
              </p:cNvPr>
              <p:cNvSpPr/>
              <p:nvPr/>
            </p:nvSpPr>
            <p:spPr>
              <a:xfrm>
                <a:off x="10225733" y="5362014"/>
                <a:ext cx="71352" cy="71194"/>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36" name="Group 535">
              <a:extLst>
                <a:ext uri="{FF2B5EF4-FFF2-40B4-BE49-F238E27FC236}">
                  <a16:creationId xmlns:a16="http://schemas.microsoft.com/office/drawing/2014/main" id="{5CC7836A-E50D-E07A-7271-CA4232F64F83}"/>
                </a:ext>
              </a:extLst>
            </p:cNvPr>
            <p:cNvGrpSpPr/>
            <p:nvPr/>
          </p:nvGrpSpPr>
          <p:grpSpPr>
            <a:xfrm>
              <a:off x="6861608" y="5414330"/>
              <a:ext cx="3435477" cy="71194"/>
              <a:chOff x="6861608" y="5262484"/>
              <a:chExt cx="3435477" cy="71194"/>
            </a:xfrm>
          </p:grpSpPr>
          <p:sp>
            <p:nvSpPr>
              <p:cNvPr id="503" name="Rectangle 502">
                <a:extLst>
                  <a:ext uri="{FF2B5EF4-FFF2-40B4-BE49-F238E27FC236}">
                    <a16:creationId xmlns:a16="http://schemas.microsoft.com/office/drawing/2014/main" id="{E1D9DD9C-2B55-1F9D-DAEA-B827CF85DD1D}"/>
                  </a:ext>
                </a:extLst>
              </p:cNvPr>
              <p:cNvSpPr/>
              <p:nvPr/>
            </p:nvSpPr>
            <p:spPr>
              <a:xfrm>
                <a:off x="6861608" y="5262484"/>
                <a:ext cx="71352" cy="71194"/>
              </a:xfrm>
              <a:prstGeom prst="rect">
                <a:avLst/>
              </a:prstGeom>
              <a:solidFill>
                <a:srgbClr val="AF059B"/>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4" name="Rectangle 503">
                <a:extLst>
                  <a:ext uri="{FF2B5EF4-FFF2-40B4-BE49-F238E27FC236}">
                    <a16:creationId xmlns:a16="http://schemas.microsoft.com/office/drawing/2014/main" id="{D084C2BB-38D5-0448-23B1-73A6AF4EA277}"/>
                  </a:ext>
                </a:extLst>
              </p:cNvPr>
              <p:cNvSpPr/>
              <p:nvPr/>
            </p:nvSpPr>
            <p:spPr>
              <a:xfrm>
                <a:off x="6966689" y="5262484"/>
                <a:ext cx="71352" cy="71194"/>
              </a:xfrm>
              <a:prstGeom prst="rect">
                <a:avLst/>
              </a:prstGeom>
              <a:noFill/>
              <a:ln w="5118" cap="flat">
                <a:solidFill>
                  <a:srgbClr val="AF059B"/>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5" name="Rectangle 504">
                <a:extLst>
                  <a:ext uri="{FF2B5EF4-FFF2-40B4-BE49-F238E27FC236}">
                    <a16:creationId xmlns:a16="http://schemas.microsoft.com/office/drawing/2014/main" id="{21328310-E571-CBCF-487A-4A7B4AD08E48}"/>
                  </a:ext>
                </a:extLst>
              </p:cNvPr>
              <p:cNvSpPr/>
              <p:nvPr/>
            </p:nvSpPr>
            <p:spPr>
              <a:xfrm>
                <a:off x="7071872" y="5262484"/>
                <a:ext cx="71352" cy="71194"/>
              </a:xfrm>
              <a:prstGeom prst="rect">
                <a:avLst/>
              </a:prstGeom>
              <a:noFill/>
              <a:ln w="5118" cap="flat">
                <a:solidFill>
                  <a:srgbClr val="AF059B"/>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6" name="Rectangle 505">
                <a:extLst>
                  <a:ext uri="{FF2B5EF4-FFF2-40B4-BE49-F238E27FC236}">
                    <a16:creationId xmlns:a16="http://schemas.microsoft.com/office/drawing/2014/main" id="{BDA4BBD0-F7E9-1613-90BC-DF7ED8C185A1}"/>
                  </a:ext>
                </a:extLst>
              </p:cNvPr>
              <p:cNvSpPr/>
              <p:nvPr/>
            </p:nvSpPr>
            <p:spPr>
              <a:xfrm>
                <a:off x="7176953" y="5262484"/>
                <a:ext cx="71352" cy="71194"/>
              </a:xfrm>
              <a:prstGeom prst="rect">
                <a:avLst/>
              </a:prstGeom>
              <a:solidFill>
                <a:srgbClr val="AF059B"/>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7" name="Rectangle 506">
                <a:extLst>
                  <a:ext uri="{FF2B5EF4-FFF2-40B4-BE49-F238E27FC236}">
                    <a16:creationId xmlns:a16="http://schemas.microsoft.com/office/drawing/2014/main" id="{FAB30BE2-7DFC-397C-42E9-3187E0ABCA05}"/>
                  </a:ext>
                </a:extLst>
              </p:cNvPr>
              <p:cNvSpPr/>
              <p:nvPr/>
            </p:nvSpPr>
            <p:spPr>
              <a:xfrm>
                <a:off x="7282137" y="5262484"/>
                <a:ext cx="71352" cy="71194"/>
              </a:xfrm>
              <a:prstGeom prst="rect">
                <a:avLst/>
              </a:prstGeom>
              <a:noFill/>
              <a:ln w="5118" cap="flat">
                <a:solidFill>
                  <a:srgbClr val="AF059B"/>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8" name="Rectangle 507">
                <a:extLst>
                  <a:ext uri="{FF2B5EF4-FFF2-40B4-BE49-F238E27FC236}">
                    <a16:creationId xmlns:a16="http://schemas.microsoft.com/office/drawing/2014/main" id="{61B8C06D-9ADF-2678-5553-085249CF6654}"/>
                  </a:ext>
                </a:extLst>
              </p:cNvPr>
              <p:cNvSpPr/>
              <p:nvPr/>
            </p:nvSpPr>
            <p:spPr>
              <a:xfrm>
                <a:off x="7387217" y="5262484"/>
                <a:ext cx="71352" cy="71194"/>
              </a:xfrm>
              <a:prstGeom prst="rect">
                <a:avLst/>
              </a:prstGeom>
              <a:noFill/>
              <a:ln w="5118" cap="flat">
                <a:solidFill>
                  <a:srgbClr val="AF059B"/>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9" name="Rectangle 508">
                <a:extLst>
                  <a:ext uri="{FF2B5EF4-FFF2-40B4-BE49-F238E27FC236}">
                    <a16:creationId xmlns:a16="http://schemas.microsoft.com/office/drawing/2014/main" id="{2F406EE2-E04E-448D-CD40-6C7B65BEAA8D}"/>
                  </a:ext>
                </a:extLst>
              </p:cNvPr>
              <p:cNvSpPr/>
              <p:nvPr/>
            </p:nvSpPr>
            <p:spPr>
              <a:xfrm>
                <a:off x="7492401" y="5262484"/>
                <a:ext cx="71352" cy="71194"/>
              </a:xfrm>
              <a:prstGeom prst="rect">
                <a:avLst/>
              </a:prstGeom>
              <a:solidFill>
                <a:srgbClr val="AF059B"/>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0" name="Rectangle 509">
                <a:extLst>
                  <a:ext uri="{FF2B5EF4-FFF2-40B4-BE49-F238E27FC236}">
                    <a16:creationId xmlns:a16="http://schemas.microsoft.com/office/drawing/2014/main" id="{5769919F-BC0C-4D2D-5B7F-4F2390DF3124}"/>
                  </a:ext>
                </a:extLst>
              </p:cNvPr>
              <p:cNvSpPr/>
              <p:nvPr/>
            </p:nvSpPr>
            <p:spPr>
              <a:xfrm>
                <a:off x="7597482" y="5262484"/>
                <a:ext cx="71352" cy="71194"/>
              </a:xfrm>
              <a:prstGeom prst="rect">
                <a:avLst/>
              </a:prstGeom>
              <a:noFill/>
              <a:ln w="5118" cap="flat">
                <a:solidFill>
                  <a:srgbClr val="AF059B"/>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1" name="Rectangle 510">
                <a:extLst>
                  <a:ext uri="{FF2B5EF4-FFF2-40B4-BE49-F238E27FC236}">
                    <a16:creationId xmlns:a16="http://schemas.microsoft.com/office/drawing/2014/main" id="{DAE1D0B3-58DF-5B1C-E87C-CB7ACECEE898}"/>
                  </a:ext>
                </a:extLst>
              </p:cNvPr>
              <p:cNvSpPr/>
              <p:nvPr/>
            </p:nvSpPr>
            <p:spPr>
              <a:xfrm>
                <a:off x="7702665" y="5262484"/>
                <a:ext cx="71352" cy="71194"/>
              </a:xfrm>
              <a:prstGeom prst="rect">
                <a:avLst/>
              </a:prstGeom>
              <a:noFill/>
              <a:ln w="5118" cap="flat">
                <a:solidFill>
                  <a:srgbClr val="AF059B"/>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2" name="Rectangle 511">
                <a:extLst>
                  <a:ext uri="{FF2B5EF4-FFF2-40B4-BE49-F238E27FC236}">
                    <a16:creationId xmlns:a16="http://schemas.microsoft.com/office/drawing/2014/main" id="{ACAC2893-0461-2506-D381-B2E3BDA68BC4}"/>
                  </a:ext>
                </a:extLst>
              </p:cNvPr>
              <p:cNvSpPr/>
              <p:nvPr/>
            </p:nvSpPr>
            <p:spPr>
              <a:xfrm>
                <a:off x="7807746" y="5262484"/>
                <a:ext cx="71352" cy="71194"/>
              </a:xfrm>
              <a:prstGeom prst="rect">
                <a:avLst/>
              </a:prstGeom>
              <a:noFill/>
              <a:ln w="5118" cap="flat">
                <a:solidFill>
                  <a:srgbClr val="AF059B"/>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3" name="Rectangle 512">
                <a:extLst>
                  <a:ext uri="{FF2B5EF4-FFF2-40B4-BE49-F238E27FC236}">
                    <a16:creationId xmlns:a16="http://schemas.microsoft.com/office/drawing/2014/main" id="{9CF68B9F-0676-B45B-5056-D6B4DCF3953C}"/>
                  </a:ext>
                </a:extLst>
              </p:cNvPr>
              <p:cNvSpPr/>
              <p:nvPr/>
            </p:nvSpPr>
            <p:spPr>
              <a:xfrm>
                <a:off x="7912929" y="5262484"/>
                <a:ext cx="71352" cy="71194"/>
              </a:xfrm>
              <a:prstGeom prst="rect">
                <a:avLst/>
              </a:prstGeom>
              <a:noFill/>
              <a:ln w="5118" cap="flat">
                <a:solidFill>
                  <a:srgbClr val="AF059B"/>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4" name="Rectangle 513">
                <a:extLst>
                  <a:ext uri="{FF2B5EF4-FFF2-40B4-BE49-F238E27FC236}">
                    <a16:creationId xmlns:a16="http://schemas.microsoft.com/office/drawing/2014/main" id="{3EA7ABD7-81C6-4521-A60E-5B838B4A6569}"/>
                  </a:ext>
                </a:extLst>
              </p:cNvPr>
              <p:cNvSpPr/>
              <p:nvPr/>
            </p:nvSpPr>
            <p:spPr>
              <a:xfrm>
                <a:off x="8018010" y="5262484"/>
                <a:ext cx="71352" cy="71194"/>
              </a:xfrm>
              <a:prstGeom prst="rect">
                <a:avLst/>
              </a:prstGeom>
              <a:solidFill>
                <a:srgbClr val="AF059B"/>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5" name="Rectangle 514">
                <a:extLst>
                  <a:ext uri="{FF2B5EF4-FFF2-40B4-BE49-F238E27FC236}">
                    <a16:creationId xmlns:a16="http://schemas.microsoft.com/office/drawing/2014/main" id="{C3C64BAE-0E2B-FC63-1C17-765D919317D1}"/>
                  </a:ext>
                </a:extLst>
              </p:cNvPr>
              <p:cNvSpPr/>
              <p:nvPr/>
            </p:nvSpPr>
            <p:spPr>
              <a:xfrm>
                <a:off x="8123194" y="5262484"/>
                <a:ext cx="71352" cy="71194"/>
              </a:xfrm>
              <a:prstGeom prst="rect">
                <a:avLst/>
              </a:prstGeom>
              <a:solidFill>
                <a:srgbClr val="AF059B"/>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6" name="Rectangle 515">
                <a:extLst>
                  <a:ext uri="{FF2B5EF4-FFF2-40B4-BE49-F238E27FC236}">
                    <a16:creationId xmlns:a16="http://schemas.microsoft.com/office/drawing/2014/main" id="{4909908F-E496-D92E-E2CA-237CE4B12716}"/>
                  </a:ext>
                </a:extLst>
              </p:cNvPr>
              <p:cNvSpPr/>
              <p:nvPr/>
            </p:nvSpPr>
            <p:spPr>
              <a:xfrm>
                <a:off x="8228274" y="5262484"/>
                <a:ext cx="71352" cy="71194"/>
              </a:xfrm>
              <a:prstGeom prst="rect">
                <a:avLst/>
              </a:prstGeom>
              <a:noFill/>
              <a:ln w="5118" cap="flat">
                <a:solidFill>
                  <a:srgbClr val="AF059B"/>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7" name="Rectangle 516">
                <a:extLst>
                  <a:ext uri="{FF2B5EF4-FFF2-40B4-BE49-F238E27FC236}">
                    <a16:creationId xmlns:a16="http://schemas.microsoft.com/office/drawing/2014/main" id="{CFC8EA7E-E9DC-C05F-AE48-46C6605CC1C7}"/>
                  </a:ext>
                </a:extLst>
              </p:cNvPr>
              <p:cNvSpPr/>
              <p:nvPr/>
            </p:nvSpPr>
            <p:spPr>
              <a:xfrm>
                <a:off x="8333458" y="5262484"/>
                <a:ext cx="71352" cy="71194"/>
              </a:xfrm>
              <a:prstGeom prst="rect">
                <a:avLst/>
              </a:prstGeom>
              <a:noFill/>
              <a:ln w="5118" cap="flat">
                <a:solidFill>
                  <a:srgbClr val="AF059B"/>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8" name="Rectangle 517">
                <a:extLst>
                  <a:ext uri="{FF2B5EF4-FFF2-40B4-BE49-F238E27FC236}">
                    <a16:creationId xmlns:a16="http://schemas.microsoft.com/office/drawing/2014/main" id="{D90F9C73-C16E-46A4-0924-638209A69929}"/>
                  </a:ext>
                </a:extLst>
              </p:cNvPr>
              <p:cNvSpPr/>
              <p:nvPr/>
            </p:nvSpPr>
            <p:spPr>
              <a:xfrm>
                <a:off x="8438539" y="5262484"/>
                <a:ext cx="71352" cy="71194"/>
              </a:xfrm>
              <a:prstGeom prst="rect">
                <a:avLst/>
              </a:prstGeom>
              <a:solidFill>
                <a:srgbClr val="AF059B"/>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9" name="Rectangle 518">
                <a:extLst>
                  <a:ext uri="{FF2B5EF4-FFF2-40B4-BE49-F238E27FC236}">
                    <a16:creationId xmlns:a16="http://schemas.microsoft.com/office/drawing/2014/main" id="{DF52B69B-6FAF-0E96-0B3D-E5EE0814093F}"/>
                  </a:ext>
                </a:extLst>
              </p:cNvPr>
              <p:cNvSpPr/>
              <p:nvPr/>
            </p:nvSpPr>
            <p:spPr>
              <a:xfrm>
                <a:off x="8543722" y="5262484"/>
                <a:ext cx="71352" cy="71194"/>
              </a:xfrm>
              <a:prstGeom prst="rect">
                <a:avLst/>
              </a:prstGeom>
              <a:noFill/>
              <a:ln w="5118" cap="flat">
                <a:solidFill>
                  <a:srgbClr val="AF059B"/>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0" name="Rectangle 519">
                <a:extLst>
                  <a:ext uri="{FF2B5EF4-FFF2-40B4-BE49-F238E27FC236}">
                    <a16:creationId xmlns:a16="http://schemas.microsoft.com/office/drawing/2014/main" id="{AF10CDD1-B3A3-0438-88BF-00470A6FD989}"/>
                  </a:ext>
                </a:extLst>
              </p:cNvPr>
              <p:cNvSpPr/>
              <p:nvPr/>
            </p:nvSpPr>
            <p:spPr>
              <a:xfrm>
                <a:off x="8648803" y="5262484"/>
                <a:ext cx="71352" cy="71194"/>
              </a:xfrm>
              <a:prstGeom prst="rect">
                <a:avLst/>
              </a:prstGeom>
              <a:noFill/>
              <a:ln w="5118" cap="flat">
                <a:solidFill>
                  <a:srgbClr val="AF059B"/>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1" name="Rectangle 520">
                <a:extLst>
                  <a:ext uri="{FF2B5EF4-FFF2-40B4-BE49-F238E27FC236}">
                    <a16:creationId xmlns:a16="http://schemas.microsoft.com/office/drawing/2014/main" id="{04A2B93E-BE37-D675-EE7C-C513C7951186}"/>
                  </a:ext>
                </a:extLst>
              </p:cNvPr>
              <p:cNvSpPr/>
              <p:nvPr/>
            </p:nvSpPr>
            <p:spPr>
              <a:xfrm>
                <a:off x="8753986" y="5262484"/>
                <a:ext cx="71352" cy="71194"/>
              </a:xfrm>
              <a:prstGeom prst="rect">
                <a:avLst/>
              </a:prstGeom>
              <a:solidFill>
                <a:srgbClr val="AF059B"/>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2" name="Rectangle 521">
                <a:extLst>
                  <a:ext uri="{FF2B5EF4-FFF2-40B4-BE49-F238E27FC236}">
                    <a16:creationId xmlns:a16="http://schemas.microsoft.com/office/drawing/2014/main" id="{BDABA46F-8AA7-9DDE-0278-791937330321}"/>
                  </a:ext>
                </a:extLst>
              </p:cNvPr>
              <p:cNvSpPr/>
              <p:nvPr/>
            </p:nvSpPr>
            <p:spPr>
              <a:xfrm>
                <a:off x="8859067" y="5262484"/>
                <a:ext cx="71352" cy="71194"/>
              </a:xfrm>
              <a:prstGeom prst="rect">
                <a:avLst/>
              </a:prstGeom>
              <a:solidFill>
                <a:srgbClr val="AF059B"/>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3" name="Rectangle 522">
                <a:extLst>
                  <a:ext uri="{FF2B5EF4-FFF2-40B4-BE49-F238E27FC236}">
                    <a16:creationId xmlns:a16="http://schemas.microsoft.com/office/drawing/2014/main" id="{8E83D6E1-AB3E-AB3A-1450-4AA9D13155CD}"/>
                  </a:ext>
                </a:extLst>
              </p:cNvPr>
              <p:cNvSpPr/>
              <p:nvPr/>
            </p:nvSpPr>
            <p:spPr>
              <a:xfrm>
                <a:off x="8964250" y="5262484"/>
                <a:ext cx="71352" cy="71194"/>
              </a:xfrm>
              <a:prstGeom prst="rect">
                <a:avLst/>
              </a:prstGeom>
              <a:noFill/>
              <a:ln w="5118" cap="flat">
                <a:solidFill>
                  <a:srgbClr val="AF059B"/>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4" name="Rectangle 523">
                <a:extLst>
                  <a:ext uri="{FF2B5EF4-FFF2-40B4-BE49-F238E27FC236}">
                    <a16:creationId xmlns:a16="http://schemas.microsoft.com/office/drawing/2014/main" id="{00738949-1534-0B36-861D-040A5CDEFD3D}"/>
                  </a:ext>
                </a:extLst>
              </p:cNvPr>
              <p:cNvSpPr/>
              <p:nvPr/>
            </p:nvSpPr>
            <p:spPr>
              <a:xfrm>
                <a:off x="9069331" y="5262484"/>
                <a:ext cx="71352" cy="71194"/>
              </a:xfrm>
              <a:prstGeom prst="rect">
                <a:avLst/>
              </a:prstGeom>
              <a:solidFill>
                <a:srgbClr val="AF059B"/>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5" name="Rectangle 524">
                <a:extLst>
                  <a:ext uri="{FF2B5EF4-FFF2-40B4-BE49-F238E27FC236}">
                    <a16:creationId xmlns:a16="http://schemas.microsoft.com/office/drawing/2014/main" id="{475EC002-236D-2B89-79F5-B1FFD24165C8}"/>
                  </a:ext>
                </a:extLst>
              </p:cNvPr>
              <p:cNvSpPr/>
              <p:nvPr/>
            </p:nvSpPr>
            <p:spPr>
              <a:xfrm>
                <a:off x="9174412" y="5262484"/>
                <a:ext cx="71352" cy="71194"/>
              </a:xfrm>
              <a:prstGeom prst="rect">
                <a:avLst/>
              </a:prstGeom>
              <a:noFill/>
              <a:ln w="5118" cap="flat">
                <a:solidFill>
                  <a:srgbClr val="AF059B"/>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6" name="Rectangle 525">
                <a:extLst>
                  <a:ext uri="{FF2B5EF4-FFF2-40B4-BE49-F238E27FC236}">
                    <a16:creationId xmlns:a16="http://schemas.microsoft.com/office/drawing/2014/main" id="{DF815311-4C10-144F-01C9-AC6298DF362E}"/>
                  </a:ext>
                </a:extLst>
              </p:cNvPr>
              <p:cNvSpPr/>
              <p:nvPr/>
            </p:nvSpPr>
            <p:spPr>
              <a:xfrm>
                <a:off x="9279596" y="5262484"/>
                <a:ext cx="71352" cy="71194"/>
              </a:xfrm>
              <a:prstGeom prst="rect">
                <a:avLst/>
              </a:prstGeom>
              <a:solidFill>
                <a:srgbClr val="AF059B"/>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7" name="Rectangle 526">
                <a:extLst>
                  <a:ext uri="{FF2B5EF4-FFF2-40B4-BE49-F238E27FC236}">
                    <a16:creationId xmlns:a16="http://schemas.microsoft.com/office/drawing/2014/main" id="{17E699BF-3946-50F8-ED38-DFF6134ADAD0}"/>
                  </a:ext>
                </a:extLst>
              </p:cNvPr>
              <p:cNvSpPr/>
              <p:nvPr/>
            </p:nvSpPr>
            <p:spPr>
              <a:xfrm>
                <a:off x="9384676" y="5262484"/>
                <a:ext cx="71352" cy="71194"/>
              </a:xfrm>
              <a:prstGeom prst="rect">
                <a:avLst/>
              </a:prstGeom>
              <a:noFill/>
              <a:ln w="5118" cap="flat">
                <a:solidFill>
                  <a:srgbClr val="AF059B"/>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8" name="Rectangle 527">
                <a:extLst>
                  <a:ext uri="{FF2B5EF4-FFF2-40B4-BE49-F238E27FC236}">
                    <a16:creationId xmlns:a16="http://schemas.microsoft.com/office/drawing/2014/main" id="{7D33459C-CC28-8682-7C13-51BCB0360C06}"/>
                  </a:ext>
                </a:extLst>
              </p:cNvPr>
              <p:cNvSpPr/>
              <p:nvPr/>
            </p:nvSpPr>
            <p:spPr>
              <a:xfrm>
                <a:off x="9489860" y="5262484"/>
                <a:ext cx="71352" cy="71194"/>
              </a:xfrm>
              <a:prstGeom prst="rect">
                <a:avLst/>
              </a:prstGeom>
              <a:noFill/>
              <a:ln w="5118" cap="flat">
                <a:solidFill>
                  <a:srgbClr val="AF059B"/>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9" name="Rectangle 528">
                <a:extLst>
                  <a:ext uri="{FF2B5EF4-FFF2-40B4-BE49-F238E27FC236}">
                    <a16:creationId xmlns:a16="http://schemas.microsoft.com/office/drawing/2014/main" id="{8C61DB1D-BF14-0A5A-7EFE-93BD9FC2801E}"/>
                  </a:ext>
                </a:extLst>
              </p:cNvPr>
              <p:cNvSpPr/>
              <p:nvPr/>
            </p:nvSpPr>
            <p:spPr>
              <a:xfrm>
                <a:off x="9594941" y="5262484"/>
                <a:ext cx="71352" cy="71194"/>
              </a:xfrm>
              <a:prstGeom prst="rect">
                <a:avLst/>
              </a:prstGeom>
              <a:noFill/>
              <a:ln w="5118" cap="flat">
                <a:solidFill>
                  <a:srgbClr val="AF059B"/>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30" name="Rectangle 529">
                <a:extLst>
                  <a:ext uri="{FF2B5EF4-FFF2-40B4-BE49-F238E27FC236}">
                    <a16:creationId xmlns:a16="http://schemas.microsoft.com/office/drawing/2014/main" id="{14EFDF1A-CE8F-C5A9-BB90-78F71A114699}"/>
                  </a:ext>
                </a:extLst>
              </p:cNvPr>
              <p:cNvSpPr/>
              <p:nvPr/>
            </p:nvSpPr>
            <p:spPr>
              <a:xfrm>
                <a:off x="9700124" y="5262484"/>
                <a:ext cx="71352" cy="71194"/>
              </a:xfrm>
              <a:prstGeom prst="rect">
                <a:avLst/>
              </a:prstGeom>
              <a:noFill/>
              <a:ln w="5118" cap="flat">
                <a:solidFill>
                  <a:srgbClr val="AF059B"/>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31" name="Rectangle 530">
                <a:extLst>
                  <a:ext uri="{FF2B5EF4-FFF2-40B4-BE49-F238E27FC236}">
                    <a16:creationId xmlns:a16="http://schemas.microsoft.com/office/drawing/2014/main" id="{140F9436-7A0E-D9D3-1CEA-9DCBC150323F}"/>
                  </a:ext>
                </a:extLst>
              </p:cNvPr>
              <p:cNvSpPr/>
              <p:nvPr/>
            </p:nvSpPr>
            <p:spPr>
              <a:xfrm>
                <a:off x="9805205" y="5262484"/>
                <a:ext cx="71352" cy="71194"/>
              </a:xfrm>
              <a:prstGeom prst="rect">
                <a:avLst/>
              </a:prstGeom>
              <a:solidFill>
                <a:srgbClr val="AF059B"/>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32" name="Rectangle 531">
                <a:extLst>
                  <a:ext uri="{FF2B5EF4-FFF2-40B4-BE49-F238E27FC236}">
                    <a16:creationId xmlns:a16="http://schemas.microsoft.com/office/drawing/2014/main" id="{C1EB674D-4CFD-31A2-BB4F-D02F2AB7B88E}"/>
                  </a:ext>
                </a:extLst>
              </p:cNvPr>
              <p:cNvSpPr/>
              <p:nvPr/>
            </p:nvSpPr>
            <p:spPr>
              <a:xfrm>
                <a:off x="9910388" y="5262484"/>
                <a:ext cx="71352" cy="71194"/>
              </a:xfrm>
              <a:prstGeom prst="rect">
                <a:avLst/>
              </a:prstGeom>
              <a:noFill/>
              <a:ln w="5118" cap="flat">
                <a:solidFill>
                  <a:srgbClr val="AF059B"/>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33" name="Rectangle 532">
                <a:extLst>
                  <a:ext uri="{FF2B5EF4-FFF2-40B4-BE49-F238E27FC236}">
                    <a16:creationId xmlns:a16="http://schemas.microsoft.com/office/drawing/2014/main" id="{BF576399-A3B3-D4DB-22B6-BE698532C405}"/>
                  </a:ext>
                </a:extLst>
              </p:cNvPr>
              <p:cNvSpPr/>
              <p:nvPr/>
            </p:nvSpPr>
            <p:spPr>
              <a:xfrm>
                <a:off x="10015469" y="5262484"/>
                <a:ext cx="71352" cy="71194"/>
              </a:xfrm>
              <a:prstGeom prst="rect">
                <a:avLst/>
              </a:prstGeom>
              <a:solidFill>
                <a:srgbClr val="AF059B"/>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34" name="Rectangle 533">
                <a:extLst>
                  <a:ext uri="{FF2B5EF4-FFF2-40B4-BE49-F238E27FC236}">
                    <a16:creationId xmlns:a16="http://schemas.microsoft.com/office/drawing/2014/main" id="{9BBA25D3-B2F0-192F-ABD6-60ADAD67E40D}"/>
                  </a:ext>
                </a:extLst>
              </p:cNvPr>
              <p:cNvSpPr/>
              <p:nvPr/>
            </p:nvSpPr>
            <p:spPr>
              <a:xfrm>
                <a:off x="10120653" y="5262484"/>
                <a:ext cx="71352" cy="71194"/>
              </a:xfrm>
              <a:prstGeom prst="rect">
                <a:avLst/>
              </a:prstGeom>
              <a:noFill/>
              <a:ln w="5118" cap="flat">
                <a:solidFill>
                  <a:srgbClr val="AF059B"/>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35" name="Rectangle 534">
                <a:extLst>
                  <a:ext uri="{FF2B5EF4-FFF2-40B4-BE49-F238E27FC236}">
                    <a16:creationId xmlns:a16="http://schemas.microsoft.com/office/drawing/2014/main" id="{89A38C25-DBEC-2D49-34E1-312156FEC19B}"/>
                  </a:ext>
                </a:extLst>
              </p:cNvPr>
              <p:cNvSpPr/>
              <p:nvPr/>
            </p:nvSpPr>
            <p:spPr>
              <a:xfrm>
                <a:off x="10225733" y="5262484"/>
                <a:ext cx="71352" cy="71194"/>
              </a:xfrm>
              <a:prstGeom prst="rect">
                <a:avLst/>
              </a:prstGeom>
              <a:noFill/>
              <a:ln w="5118" cap="flat">
                <a:solidFill>
                  <a:srgbClr val="AF059B"/>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graphicFrame>
        <p:nvGraphicFramePr>
          <p:cNvPr id="12" name="Table 11">
            <a:extLst>
              <a:ext uri="{FF2B5EF4-FFF2-40B4-BE49-F238E27FC236}">
                <a16:creationId xmlns:a16="http://schemas.microsoft.com/office/drawing/2014/main" id="{E1F9C0D1-0442-3D09-3212-BECA45F4CBA2}"/>
              </a:ext>
            </a:extLst>
          </p:cNvPr>
          <p:cNvGraphicFramePr>
            <a:graphicFrameLocks noGrp="1"/>
          </p:cNvGraphicFramePr>
          <p:nvPr>
            <p:extLst>
              <p:ext uri="{D42A27DB-BD31-4B8C-83A1-F6EECF244321}">
                <p14:modId xmlns:p14="http://schemas.microsoft.com/office/powerpoint/2010/main" val="3133471404"/>
              </p:ext>
            </p:extLst>
          </p:nvPr>
        </p:nvGraphicFramePr>
        <p:xfrm>
          <a:off x="434294" y="2130823"/>
          <a:ext cx="4898676" cy="3277304"/>
        </p:xfrm>
        <a:graphic>
          <a:graphicData uri="http://schemas.openxmlformats.org/drawingml/2006/table">
            <a:tbl>
              <a:tblPr firstRow="1" bandRow="1">
                <a:tableStyleId>{69012ECD-51FC-41F1-AA8D-1B2483CD663E}</a:tableStyleId>
              </a:tblPr>
              <a:tblGrid>
                <a:gridCol w="2526030">
                  <a:extLst>
                    <a:ext uri="{9D8B030D-6E8A-4147-A177-3AD203B41FA5}">
                      <a16:colId xmlns:a16="http://schemas.microsoft.com/office/drawing/2014/main" val="2600822737"/>
                    </a:ext>
                  </a:extLst>
                </a:gridCol>
                <a:gridCol w="2372646">
                  <a:extLst>
                    <a:ext uri="{9D8B030D-6E8A-4147-A177-3AD203B41FA5}">
                      <a16:colId xmlns:a16="http://schemas.microsoft.com/office/drawing/2014/main" val="2548560667"/>
                    </a:ext>
                  </a:extLst>
                </a:gridCol>
              </a:tblGrid>
              <a:tr h="159228">
                <a:tc>
                  <a:txBody>
                    <a:bodyPr/>
                    <a:lstStyle/>
                    <a:p>
                      <a:endParaRPr lang="en-US" sz="1400" noProof="0" dirty="0">
                        <a:solidFill>
                          <a:schemeClr val="tx2"/>
                        </a:solidFill>
                        <a:latin typeface="+mn-lt"/>
                      </a:endParaRPr>
                    </a:p>
                  </a:txBody>
                  <a:tcPr marT="36000" marB="36000" anchor="b">
                    <a:lnB w="12700" cap="flat" cmpd="sng" algn="ctr">
                      <a:noFill/>
                      <a:prstDash val="solid"/>
                      <a:round/>
                      <a:headEnd type="none" w="med" len="med"/>
                      <a:tailEnd type="none" w="med" len="med"/>
                    </a:lnB>
                  </a:tcPr>
                </a:tc>
                <a:tc>
                  <a:txBody>
                    <a:bodyPr/>
                    <a:lstStyle/>
                    <a:p>
                      <a:pPr algn="ctr">
                        <a:buNone/>
                      </a:pPr>
                      <a:r>
                        <a:rPr kumimoji="0" lang="en-US" sz="1400" b="1" i="0" u="none" strike="noStrike" kern="1200" cap="none" spc="0" normalizeH="0" baseline="0" noProof="0" dirty="0">
                          <a:ln>
                            <a:noFill/>
                          </a:ln>
                          <a:solidFill>
                            <a:srgbClr val="FFFFFF"/>
                          </a:solidFill>
                          <a:effectLst/>
                          <a:uLnTx/>
                          <a:uFillTx/>
                          <a:ea typeface="SimSun" pitchFamily="2" charset="-122"/>
                          <a:cs typeface="+mn-cs"/>
                          <a:sym typeface="Helvetica"/>
                        </a:rPr>
                        <a:t>PF’4404 </a:t>
                      </a:r>
                      <a:r>
                        <a:rPr lang="en-US" sz="1400" b="1" i="0" noProof="0" dirty="0">
                          <a:solidFill>
                            <a:schemeClr val="tx2"/>
                          </a:solidFill>
                          <a:effectLst/>
                        </a:rPr>
                        <a:t>10 mg/kg</a:t>
                      </a:r>
                    </a:p>
                    <a:p>
                      <a:pPr algn="ctr">
                        <a:buNone/>
                      </a:pPr>
                      <a:r>
                        <a:rPr lang="en-US" sz="1400" b="1" i="0" noProof="0" dirty="0">
                          <a:solidFill>
                            <a:schemeClr val="tx2"/>
                          </a:solidFill>
                          <a:effectLst/>
                        </a:rPr>
                        <a:t>(n=34)</a:t>
                      </a:r>
                    </a:p>
                  </a:txBody>
                  <a:tcPr marL="76903" marR="76903" marT="38452" marB="38452" anchor="ctr">
                    <a:lnB w="12700" cap="flat" cmpd="sng" algn="ctr">
                      <a:noFill/>
                      <a:prstDash val="solid"/>
                      <a:round/>
                      <a:headEnd type="none" w="med" len="med"/>
                      <a:tailEnd type="none" w="med" len="med"/>
                    </a:lnB>
                  </a:tcPr>
                </a:tc>
                <a:extLst>
                  <a:ext uri="{0D108BD9-81ED-4DB2-BD59-A6C34878D82A}">
                    <a16:rowId xmlns:a16="http://schemas.microsoft.com/office/drawing/2014/main" val="2020270792"/>
                  </a:ext>
                </a:extLst>
              </a:tr>
              <a:tr h="0">
                <a:tc>
                  <a:txBody>
                    <a:bodyPr/>
                    <a:lstStyle/>
                    <a:p>
                      <a:pPr>
                        <a:buNone/>
                      </a:pPr>
                      <a:r>
                        <a:rPr lang="en-US" sz="1400" b="0" i="0" noProof="0" dirty="0" err="1">
                          <a:effectLst/>
                        </a:rPr>
                        <a:t>cORR</a:t>
                      </a:r>
                      <a:r>
                        <a:rPr lang="en-US" sz="1400" b="0" i="0" noProof="0" dirty="0">
                          <a:effectLst/>
                        </a:rPr>
                        <a:t>, % (95%CI)</a:t>
                      </a:r>
                    </a:p>
                  </a:txBody>
                  <a:tcPr anchor="ctr">
                    <a:lnT w="12700" cap="flat" cmpd="sng" algn="ctr">
                      <a:noFill/>
                      <a:prstDash val="solid"/>
                      <a:round/>
                      <a:headEnd type="none" w="med" len="med"/>
                      <a:tailEnd type="none" w="med" len="med"/>
                    </a:lnT>
                  </a:tcPr>
                </a:tc>
                <a:tc>
                  <a:txBody>
                    <a:bodyPr/>
                    <a:lstStyle/>
                    <a:p>
                      <a:pPr marL="0" algn="ctr" defTabSz="914400" rtl="0" eaLnBrk="1" latinLnBrk="0" hangingPunct="1">
                        <a:buNone/>
                      </a:pPr>
                      <a:r>
                        <a:rPr lang="en-US" sz="1400" kern="1200" noProof="0" dirty="0">
                          <a:solidFill>
                            <a:schemeClr val="tx1"/>
                          </a:solidFill>
                          <a:effectLst/>
                          <a:latin typeface="+mn-lt"/>
                          <a:ea typeface="+mn-ea"/>
                          <a:cs typeface="+mn-cs"/>
                        </a:rPr>
                        <a:t>67.6 (49.5, 82.6)</a:t>
                      </a:r>
                    </a:p>
                  </a:txBody>
                  <a:tcPr marL="36000" marR="36000" anchor="ctr">
                    <a:lnT w="12700" cap="flat" cmpd="sng" algn="ctr">
                      <a:noFill/>
                      <a:prstDash val="solid"/>
                      <a:round/>
                      <a:headEnd type="none" w="med" len="med"/>
                      <a:tailEnd type="none" w="med" len="med"/>
                    </a:lnT>
                  </a:tcPr>
                </a:tc>
                <a:extLst>
                  <a:ext uri="{0D108BD9-81ED-4DB2-BD59-A6C34878D82A}">
                    <a16:rowId xmlns:a16="http://schemas.microsoft.com/office/drawing/2014/main" val="1790711121"/>
                  </a:ext>
                </a:extLst>
              </a:tr>
              <a:tr h="298738">
                <a:tc>
                  <a:txBody>
                    <a:bodyPr/>
                    <a:lstStyle/>
                    <a:p>
                      <a:pPr>
                        <a:buNone/>
                      </a:pPr>
                      <a:r>
                        <a:rPr lang="en-US" sz="1400" b="0" i="0" noProof="0" dirty="0">
                          <a:effectLst/>
                        </a:rPr>
                        <a:t>BOR, n (%) </a:t>
                      </a:r>
                    </a:p>
                    <a:p>
                      <a:pPr marL="85725" indent="0">
                        <a:buNone/>
                      </a:pPr>
                      <a:r>
                        <a:rPr lang="en-US" sz="1400" b="0" i="0" noProof="0" dirty="0">
                          <a:effectLst/>
                        </a:rPr>
                        <a:t>PR</a:t>
                      </a:r>
                    </a:p>
                    <a:p>
                      <a:pPr marL="85725" indent="0">
                        <a:buNone/>
                      </a:pPr>
                      <a:r>
                        <a:rPr lang="en-US" sz="1400" b="0" i="0" noProof="0" dirty="0">
                          <a:effectLst/>
                        </a:rPr>
                        <a:t>SD</a:t>
                      </a:r>
                    </a:p>
                    <a:p>
                      <a:pPr marL="85725" indent="0">
                        <a:buNone/>
                      </a:pPr>
                      <a:r>
                        <a:rPr lang="en-US" sz="1400" b="0" i="0" noProof="0" dirty="0">
                          <a:effectLst/>
                        </a:rPr>
                        <a:t>PD</a:t>
                      </a:r>
                    </a:p>
                  </a:txBody>
                  <a:tcPr anchor="ctr"/>
                </a:tc>
                <a:tc>
                  <a:txBody>
                    <a:bodyPr/>
                    <a:lstStyle/>
                    <a:p>
                      <a:pPr marL="0" algn="ctr" defTabSz="914400" rtl="0" eaLnBrk="1" latinLnBrk="0" hangingPunct="1">
                        <a:buNone/>
                      </a:pPr>
                      <a:endParaRPr lang="en-US" sz="1400" kern="1200" noProof="0" dirty="0">
                        <a:solidFill>
                          <a:schemeClr val="tx1"/>
                        </a:solidFill>
                        <a:effectLst/>
                        <a:latin typeface="+mn-lt"/>
                        <a:ea typeface="+mn-ea"/>
                        <a:cs typeface="+mn-cs"/>
                      </a:endParaRPr>
                    </a:p>
                    <a:p>
                      <a:pPr marL="0" algn="ctr" defTabSz="914400" rtl="0" eaLnBrk="1" latinLnBrk="0" hangingPunct="1">
                        <a:buNone/>
                      </a:pPr>
                      <a:r>
                        <a:rPr lang="en-US" sz="1400" kern="1200" noProof="0" dirty="0">
                          <a:solidFill>
                            <a:schemeClr val="tx1"/>
                          </a:solidFill>
                          <a:effectLst/>
                          <a:latin typeface="+mn-lt"/>
                          <a:ea typeface="+mn-ea"/>
                          <a:cs typeface="+mn-cs"/>
                        </a:rPr>
                        <a:t>23 (67.6)</a:t>
                      </a:r>
                    </a:p>
                    <a:p>
                      <a:pPr marL="0" algn="ctr" defTabSz="914400" rtl="0" eaLnBrk="1" latinLnBrk="0" hangingPunct="1">
                        <a:buNone/>
                      </a:pPr>
                      <a:r>
                        <a:rPr lang="en-US" sz="1400" kern="1200" noProof="0" dirty="0">
                          <a:solidFill>
                            <a:schemeClr val="tx1"/>
                          </a:solidFill>
                          <a:effectLst/>
                          <a:latin typeface="+mn-lt"/>
                          <a:ea typeface="+mn-ea"/>
                          <a:cs typeface="+mn-cs"/>
                        </a:rPr>
                        <a:t>10 (29.4)</a:t>
                      </a:r>
                    </a:p>
                    <a:p>
                      <a:pPr marL="0" algn="ctr" defTabSz="914400" rtl="0" eaLnBrk="1" latinLnBrk="0" hangingPunct="1">
                        <a:buNone/>
                      </a:pPr>
                      <a:r>
                        <a:rPr lang="en-US" sz="1400" kern="1200" noProof="0" dirty="0">
                          <a:solidFill>
                            <a:schemeClr val="tx1"/>
                          </a:solidFill>
                          <a:effectLst/>
                          <a:latin typeface="+mn-lt"/>
                          <a:ea typeface="+mn-ea"/>
                          <a:cs typeface="+mn-cs"/>
                        </a:rPr>
                        <a:t>1 (2.9)</a:t>
                      </a:r>
                    </a:p>
                  </a:txBody>
                  <a:tcPr marL="36000" marR="36000" anchor="ctr"/>
                </a:tc>
                <a:extLst>
                  <a:ext uri="{0D108BD9-81ED-4DB2-BD59-A6C34878D82A}">
                    <a16:rowId xmlns:a16="http://schemas.microsoft.com/office/drawing/2014/main" val="2673773586"/>
                  </a:ext>
                </a:extLst>
              </a:tr>
              <a:tr h="0">
                <a:tc>
                  <a:txBody>
                    <a:bodyPr/>
                    <a:lstStyle/>
                    <a:p>
                      <a:pPr>
                        <a:buNone/>
                      </a:pPr>
                      <a:r>
                        <a:rPr lang="en-US" sz="1400" b="0" i="0" noProof="0" dirty="0">
                          <a:effectLst/>
                        </a:rPr>
                        <a:t>DCR, % (95%CI)</a:t>
                      </a:r>
                    </a:p>
                  </a:txBody>
                  <a:tcPr anchor="ctr"/>
                </a:tc>
                <a:tc>
                  <a:txBody>
                    <a:bodyPr/>
                    <a:lstStyle/>
                    <a:p>
                      <a:pPr marL="0" algn="ctr" defTabSz="914400" rtl="0" eaLnBrk="1" latinLnBrk="0" hangingPunct="1">
                        <a:buNone/>
                      </a:pPr>
                      <a:r>
                        <a:rPr lang="en-US" sz="1400" kern="1200" noProof="0" dirty="0">
                          <a:solidFill>
                            <a:schemeClr val="tx1"/>
                          </a:solidFill>
                          <a:effectLst/>
                          <a:latin typeface="+mn-lt"/>
                          <a:ea typeface="+mn-ea"/>
                          <a:cs typeface="+mn-cs"/>
                        </a:rPr>
                        <a:t>97.1 (84.7, 99.9)</a:t>
                      </a:r>
                    </a:p>
                  </a:txBody>
                  <a:tcPr anchor="ctr"/>
                </a:tc>
                <a:extLst>
                  <a:ext uri="{0D108BD9-81ED-4DB2-BD59-A6C34878D82A}">
                    <a16:rowId xmlns:a16="http://schemas.microsoft.com/office/drawing/2014/main" val="3391059819"/>
                  </a:ext>
                </a:extLst>
              </a:tr>
              <a:tr h="0">
                <a:tc>
                  <a:txBody>
                    <a:bodyPr/>
                    <a:lstStyle/>
                    <a:p>
                      <a:pPr>
                        <a:buNone/>
                      </a:pPr>
                      <a:r>
                        <a:rPr lang="en-US" sz="1400" b="0" i="0" noProof="0" dirty="0">
                          <a:effectLst/>
                        </a:rPr>
                        <a:t>DoR, % (95%CI)</a:t>
                      </a:r>
                    </a:p>
                  </a:txBody>
                  <a:tcPr anchor="ctr"/>
                </a:tc>
                <a:tc>
                  <a:txBody>
                    <a:bodyPr/>
                    <a:lstStyle/>
                    <a:p>
                      <a:pPr marL="0" algn="ctr" defTabSz="914400" rtl="0" eaLnBrk="1" latinLnBrk="0" hangingPunct="1">
                        <a:buNone/>
                      </a:pPr>
                      <a:r>
                        <a:rPr lang="en-US" sz="1400" kern="1200" noProof="0" dirty="0">
                          <a:solidFill>
                            <a:schemeClr val="tx1"/>
                          </a:solidFill>
                          <a:effectLst/>
                          <a:latin typeface="+mn-lt"/>
                          <a:ea typeface="+mn-ea"/>
                          <a:cs typeface="+mn-cs"/>
                        </a:rPr>
                        <a:t>18.0 (10.9, NE)</a:t>
                      </a:r>
                    </a:p>
                  </a:txBody>
                  <a:tcPr anchor="ctr"/>
                </a:tc>
                <a:extLst>
                  <a:ext uri="{0D108BD9-81ED-4DB2-BD59-A6C34878D82A}">
                    <a16:rowId xmlns:a16="http://schemas.microsoft.com/office/drawing/2014/main" val="206161543"/>
                  </a:ext>
                </a:extLst>
              </a:tr>
              <a:tr h="0">
                <a:tc>
                  <a:txBody>
                    <a:bodyPr/>
                    <a:lstStyle/>
                    <a:p>
                      <a:pPr>
                        <a:buNone/>
                      </a:pPr>
                      <a:r>
                        <a:rPr lang="en-US" sz="1400" b="0" i="0" noProof="0" dirty="0" err="1">
                          <a:effectLst/>
                        </a:rPr>
                        <a:t>mPFS</a:t>
                      </a:r>
                      <a:r>
                        <a:rPr lang="en-US" sz="1400" b="0" i="0" noProof="0" dirty="0">
                          <a:effectLst/>
                        </a:rPr>
                        <a:t>, </a:t>
                      </a:r>
                      <a:r>
                        <a:rPr lang="en-US" sz="1400" b="0" i="0" noProof="0" dirty="0" err="1">
                          <a:effectLst/>
                        </a:rPr>
                        <a:t>mo</a:t>
                      </a:r>
                      <a:r>
                        <a:rPr lang="en-US" sz="1400" b="0" i="0" noProof="0" dirty="0">
                          <a:effectLst/>
                        </a:rPr>
                        <a:t> (95%CI)</a:t>
                      </a:r>
                    </a:p>
                  </a:txBody>
                  <a:tcPr anchor="ctr"/>
                </a:tc>
                <a:tc>
                  <a:txBody>
                    <a:bodyPr/>
                    <a:lstStyle/>
                    <a:p>
                      <a:pPr marL="0" algn="ctr" defTabSz="914400" rtl="0" eaLnBrk="1" latinLnBrk="0" hangingPunct="1">
                        <a:buNone/>
                      </a:pPr>
                      <a:r>
                        <a:rPr lang="en-US" sz="1400" kern="1200" noProof="0" dirty="0">
                          <a:solidFill>
                            <a:schemeClr val="tx1"/>
                          </a:solidFill>
                          <a:effectLst/>
                          <a:latin typeface="+mn-lt"/>
                          <a:ea typeface="+mn-ea"/>
                          <a:cs typeface="+mn-cs"/>
                        </a:rPr>
                        <a:t>12.4 (8.2, NE)</a:t>
                      </a:r>
                    </a:p>
                  </a:txBody>
                  <a:tcPr anchor="ctr"/>
                </a:tc>
                <a:extLst>
                  <a:ext uri="{0D108BD9-81ED-4DB2-BD59-A6C34878D82A}">
                    <a16:rowId xmlns:a16="http://schemas.microsoft.com/office/drawing/2014/main" val="3878859706"/>
                  </a:ext>
                </a:extLst>
              </a:tr>
              <a:tr h="0">
                <a:tc>
                  <a:txBody>
                    <a:bodyPr/>
                    <a:lstStyle/>
                    <a:p>
                      <a:pPr marL="85725" indent="0">
                        <a:buNone/>
                      </a:pPr>
                      <a:r>
                        <a:rPr lang="en-US" sz="1400" b="0" i="0" noProof="0" dirty="0">
                          <a:effectLst/>
                        </a:rPr>
                        <a:t>Events, n</a:t>
                      </a:r>
                    </a:p>
                  </a:txBody>
                  <a:tcPr anchor="ctr"/>
                </a:tc>
                <a:tc>
                  <a:txBody>
                    <a:bodyPr/>
                    <a:lstStyle/>
                    <a:p>
                      <a:pPr marL="0" algn="ctr" defTabSz="914400" rtl="0" eaLnBrk="1" latinLnBrk="0" hangingPunct="1">
                        <a:buNone/>
                      </a:pPr>
                      <a:r>
                        <a:rPr lang="en-US" sz="1400" kern="1200" noProof="0" dirty="0">
                          <a:solidFill>
                            <a:schemeClr val="tx1"/>
                          </a:solidFill>
                          <a:effectLst/>
                          <a:latin typeface="+mn-lt"/>
                          <a:ea typeface="+mn-ea"/>
                          <a:cs typeface="+mn-cs"/>
                        </a:rPr>
                        <a:t>19</a:t>
                      </a:r>
                    </a:p>
                  </a:txBody>
                  <a:tcPr anchor="ctr"/>
                </a:tc>
                <a:extLst>
                  <a:ext uri="{0D108BD9-81ED-4DB2-BD59-A6C34878D82A}">
                    <a16:rowId xmlns:a16="http://schemas.microsoft.com/office/drawing/2014/main" val="1733914093"/>
                  </a:ext>
                </a:extLst>
              </a:tr>
              <a:tr h="0">
                <a:tc>
                  <a:txBody>
                    <a:bodyPr/>
                    <a:lstStyle/>
                    <a:p>
                      <a:pPr marL="85725" indent="0">
                        <a:buNone/>
                      </a:pPr>
                      <a:r>
                        <a:rPr lang="en-US" sz="1400" b="0" i="0" noProof="0" dirty="0">
                          <a:effectLst/>
                        </a:rPr>
                        <a:t>12-mo PFS rate, % (95%CI)</a:t>
                      </a:r>
                    </a:p>
                  </a:txBody>
                  <a:tcPr anchor="ctr"/>
                </a:tc>
                <a:tc>
                  <a:txBody>
                    <a:bodyPr/>
                    <a:lstStyle/>
                    <a:p>
                      <a:pPr marL="0" algn="ctr" defTabSz="914400" rtl="0" eaLnBrk="1" latinLnBrk="0" hangingPunct="1">
                        <a:buNone/>
                      </a:pPr>
                      <a:r>
                        <a:rPr lang="en-US" sz="1400" kern="1200" noProof="0" dirty="0">
                          <a:solidFill>
                            <a:schemeClr val="tx1"/>
                          </a:solidFill>
                          <a:effectLst/>
                          <a:latin typeface="+mn-lt"/>
                          <a:ea typeface="+mn-ea"/>
                          <a:cs typeface="+mn-cs"/>
                        </a:rPr>
                        <a:t>55.6 (36.7, 70.9)</a:t>
                      </a:r>
                    </a:p>
                  </a:txBody>
                  <a:tcPr anchor="ctr"/>
                </a:tc>
                <a:extLst>
                  <a:ext uri="{0D108BD9-81ED-4DB2-BD59-A6C34878D82A}">
                    <a16:rowId xmlns:a16="http://schemas.microsoft.com/office/drawing/2014/main" val="828285966"/>
                  </a:ext>
                </a:extLst>
              </a:tr>
            </a:tbl>
          </a:graphicData>
        </a:graphic>
      </p:graphicFrame>
    </p:spTree>
    <p:extLst>
      <p:ext uri="{BB962C8B-B14F-4D97-AF65-F5344CB8AC3E}">
        <p14:creationId xmlns:p14="http://schemas.microsoft.com/office/powerpoint/2010/main" val="31681268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45D06E-1211-DA1D-A9C1-6BEE1AD9649F}"/>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F2C4BFD8-CA30-14D6-8BAB-9119B3719B1E}"/>
              </a:ext>
            </a:extLst>
          </p:cNvPr>
          <p:cNvSpPr>
            <a:spLocks noGrp="1"/>
          </p:cNvSpPr>
          <p:nvPr>
            <p:ph type="title"/>
          </p:nvPr>
        </p:nvSpPr>
        <p:spPr>
          <a:xfrm>
            <a:off x="304799" y="107693"/>
            <a:ext cx="10811839" cy="939801"/>
          </a:xfrm>
        </p:spPr>
        <p:txBody>
          <a:bodyPr/>
          <a:lstStyle/>
          <a:p>
            <a:r>
              <a:rPr lang="en-US" noProof="0" dirty="0"/>
              <a:t>8514: Updated results from a phase 2 trial of SSGJ-707 (PF-08634404), a PD-1/VEGF bispecific antibody, as monotherapy in patients with advanced non-small cell lung cancer (NSCLC) – Wu L, et al</a:t>
            </a:r>
            <a:endParaRPr lang="en-US" noProof="0" dirty="0">
              <a:latin typeface="+mn-lt"/>
            </a:endParaRPr>
          </a:p>
        </p:txBody>
      </p:sp>
      <p:sp>
        <p:nvSpPr>
          <p:cNvPr id="29" name="Content Placeholder 7">
            <a:extLst>
              <a:ext uri="{FF2B5EF4-FFF2-40B4-BE49-F238E27FC236}">
                <a16:creationId xmlns:a16="http://schemas.microsoft.com/office/drawing/2014/main" id="{9EC76B83-FC55-D5AB-F118-7B259CD700E3}"/>
              </a:ext>
            </a:extLst>
          </p:cNvPr>
          <p:cNvSpPr>
            <a:spLocks noGrp="1"/>
          </p:cNvSpPr>
          <p:nvPr>
            <p:ph idx="1"/>
          </p:nvPr>
        </p:nvSpPr>
        <p:spPr>
          <a:xfrm>
            <a:off x="304799" y="1246909"/>
            <a:ext cx="11291087" cy="5055650"/>
          </a:xfrm>
        </p:spPr>
        <p:txBody>
          <a:bodyPr/>
          <a:lstStyle/>
          <a:p>
            <a:r>
              <a:rPr lang="en-US" b="1" noProof="0" dirty="0"/>
              <a:t>Key results (cont.)</a:t>
            </a:r>
            <a:r>
              <a:rPr lang="en-US" noProof="0" dirty="0"/>
              <a:t>​</a:t>
            </a:r>
          </a:p>
          <a:p>
            <a:pPr>
              <a:spcBef>
                <a:spcPts val="27600"/>
              </a:spcBef>
            </a:pPr>
            <a:r>
              <a:rPr lang="en-US" b="1" noProof="0" dirty="0"/>
              <a:t>Conclusions</a:t>
            </a:r>
            <a:r>
              <a:rPr lang="en-US" noProof="0" dirty="0"/>
              <a:t>​</a:t>
            </a:r>
          </a:p>
          <a:p>
            <a:pPr lvl="1"/>
            <a:r>
              <a:rPr lang="en-US" noProof="0" dirty="0"/>
              <a:t>In Chinese patients​ with advanced NSCLC, PF’4404 monotherapy provided encouraging antitumor activity across subgroups with a manageable safety profile</a:t>
            </a:r>
          </a:p>
        </p:txBody>
      </p:sp>
      <p:sp>
        <p:nvSpPr>
          <p:cNvPr id="30" name="Text Placeholder 4">
            <a:extLst>
              <a:ext uri="{FF2B5EF4-FFF2-40B4-BE49-F238E27FC236}">
                <a16:creationId xmlns:a16="http://schemas.microsoft.com/office/drawing/2014/main" id="{F12E6FE2-C012-8961-3EED-F04E14BB7E5B}"/>
              </a:ext>
            </a:extLst>
          </p:cNvPr>
          <p:cNvSpPr>
            <a:spLocks noGrp="1"/>
          </p:cNvSpPr>
          <p:nvPr>
            <p:ph type="body" sz="quarter" idx="11"/>
          </p:nvPr>
        </p:nvSpPr>
        <p:spPr>
          <a:xfrm>
            <a:off x="6379633" y="6521312"/>
            <a:ext cx="5507567" cy="200025"/>
          </a:xfrm>
        </p:spPr>
        <p:txBody>
          <a:bodyPr/>
          <a:lstStyle/>
          <a:p>
            <a:pPr hangingPunct="1"/>
            <a:r>
              <a:rPr lang="en-US" noProof="0" dirty="0"/>
              <a:t>Wu L, et al. J Clin Oncol 2026;44(suppl):</a:t>
            </a:r>
            <a:r>
              <a:rPr lang="en-US" noProof="0" dirty="0" err="1"/>
              <a:t>Abstr</a:t>
            </a:r>
            <a:r>
              <a:rPr lang="en-US" noProof="0" dirty="0"/>
              <a:t> 8514</a:t>
            </a:r>
          </a:p>
        </p:txBody>
      </p:sp>
      <p:sp>
        <p:nvSpPr>
          <p:cNvPr id="4" name="Text Placeholder 11">
            <a:extLst>
              <a:ext uri="{FF2B5EF4-FFF2-40B4-BE49-F238E27FC236}">
                <a16:creationId xmlns:a16="http://schemas.microsoft.com/office/drawing/2014/main" id="{5D26E8F2-A273-DFF8-AB14-258A590448BA}"/>
              </a:ext>
            </a:extLst>
          </p:cNvPr>
          <p:cNvSpPr>
            <a:spLocks noGrp="1"/>
          </p:cNvSpPr>
          <p:nvPr>
            <p:ph type="body" sz="quarter" idx="10"/>
          </p:nvPr>
        </p:nvSpPr>
        <p:spPr>
          <a:xfrm>
            <a:off x="304800" y="6233974"/>
            <a:ext cx="7985185" cy="487363"/>
          </a:xfrm>
        </p:spPr>
        <p:txBody>
          <a:bodyPr/>
          <a:lstStyle/>
          <a:p>
            <a:r>
              <a:rPr lang="en-US" baseline="30000" noProof="0" dirty="0" err="1"/>
              <a:t>a</a:t>
            </a:r>
            <a:r>
              <a:rPr lang="en-US" noProof="0" dirty="0" err="1"/>
              <a:t>Grade</a:t>
            </a:r>
            <a:r>
              <a:rPr lang="en-US" noProof="0" dirty="0"/>
              <a:t> 5 TRAEs consisted of hemoptysis (n=1) and death from unknown cause (n=1). </a:t>
            </a:r>
            <a:r>
              <a:rPr lang="en-US" baseline="30000" noProof="0" dirty="0" err="1"/>
              <a:t>b</a:t>
            </a:r>
            <a:r>
              <a:rPr lang="en-US" noProof="0" dirty="0" err="1"/>
              <a:t>Hemoptysis</a:t>
            </a:r>
            <a:r>
              <a:rPr lang="en-US" noProof="0" dirty="0"/>
              <a:t> (n=4), pneumonia (n=1), ALT increased (n=1), diabetic ketoacidosis (n=1). </a:t>
            </a:r>
            <a:r>
              <a:rPr lang="en-US" baseline="30000" noProof="0" dirty="0" err="1"/>
              <a:t>c</a:t>
            </a:r>
            <a:r>
              <a:rPr lang="en-US" noProof="0" dirty="0" err="1"/>
              <a:t>Hemoptysis</a:t>
            </a:r>
            <a:r>
              <a:rPr lang="en-US" noProof="0" dirty="0"/>
              <a:t>. </a:t>
            </a:r>
            <a:r>
              <a:rPr lang="en-US" baseline="30000" noProof="0" dirty="0" err="1"/>
              <a:t>d</a:t>
            </a:r>
            <a:r>
              <a:rPr lang="en-US" noProof="0" dirty="0" err="1"/>
              <a:t>Abnormal</a:t>
            </a:r>
            <a:r>
              <a:rPr lang="en-US" noProof="0" dirty="0"/>
              <a:t> hepatic function (n=1), rash (n=2).</a:t>
            </a:r>
          </a:p>
        </p:txBody>
      </p:sp>
      <p:graphicFrame>
        <p:nvGraphicFramePr>
          <p:cNvPr id="5" name="Table 4">
            <a:extLst>
              <a:ext uri="{FF2B5EF4-FFF2-40B4-BE49-F238E27FC236}">
                <a16:creationId xmlns:a16="http://schemas.microsoft.com/office/drawing/2014/main" id="{6B148E27-A7A7-203C-9F35-11E271ABF7C3}"/>
              </a:ext>
            </a:extLst>
          </p:cNvPr>
          <p:cNvGraphicFramePr>
            <a:graphicFrameLocks noGrp="1"/>
          </p:cNvGraphicFramePr>
          <p:nvPr>
            <p:extLst>
              <p:ext uri="{D42A27DB-BD31-4B8C-83A1-F6EECF244321}">
                <p14:modId xmlns:p14="http://schemas.microsoft.com/office/powerpoint/2010/main" val="1057956124"/>
              </p:ext>
            </p:extLst>
          </p:nvPr>
        </p:nvGraphicFramePr>
        <p:xfrm>
          <a:off x="304798" y="1622021"/>
          <a:ext cx="6823860" cy="1828800"/>
        </p:xfrm>
        <a:graphic>
          <a:graphicData uri="http://schemas.openxmlformats.org/drawingml/2006/table">
            <a:tbl>
              <a:tblPr/>
              <a:tblGrid>
                <a:gridCol w="1543052">
                  <a:extLst>
                    <a:ext uri="{9D8B030D-6E8A-4147-A177-3AD203B41FA5}">
                      <a16:colId xmlns:a16="http://schemas.microsoft.com/office/drawing/2014/main" val="849318143"/>
                    </a:ext>
                  </a:extLst>
                </a:gridCol>
                <a:gridCol w="1320202">
                  <a:extLst>
                    <a:ext uri="{9D8B030D-6E8A-4147-A177-3AD203B41FA5}">
                      <a16:colId xmlns:a16="http://schemas.microsoft.com/office/drawing/2014/main" val="514340780"/>
                    </a:ext>
                  </a:extLst>
                </a:gridCol>
                <a:gridCol w="1320202">
                  <a:extLst>
                    <a:ext uri="{9D8B030D-6E8A-4147-A177-3AD203B41FA5}">
                      <a16:colId xmlns:a16="http://schemas.microsoft.com/office/drawing/2014/main" val="2242211932"/>
                    </a:ext>
                  </a:extLst>
                </a:gridCol>
                <a:gridCol w="1320202">
                  <a:extLst>
                    <a:ext uri="{9D8B030D-6E8A-4147-A177-3AD203B41FA5}">
                      <a16:colId xmlns:a16="http://schemas.microsoft.com/office/drawing/2014/main" val="1011230252"/>
                    </a:ext>
                  </a:extLst>
                </a:gridCol>
                <a:gridCol w="1320202">
                  <a:extLst>
                    <a:ext uri="{9D8B030D-6E8A-4147-A177-3AD203B41FA5}">
                      <a16:colId xmlns:a16="http://schemas.microsoft.com/office/drawing/2014/main" val="3155895501"/>
                    </a:ext>
                  </a:extLst>
                </a:gridCol>
              </a:tblGrid>
              <a:tr h="195792">
                <a:tc>
                  <a:txBody>
                    <a:bodyPr/>
                    <a:lstStyle/>
                    <a:p>
                      <a:pPr algn="ctr">
                        <a:buNone/>
                      </a:pPr>
                      <a:endParaRPr lang="en-US" sz="1200" b="1" noProof="0" dirty="0">
                        <a:solidFill>
                          <a:schemeClr val="tx2"/>
                        </a:solidFill>
                        <a:effectLst/>
                      </a:endParaRPr>
                    </a:p>
                  </a:txBody>
                  <a:tcPr anchor="ctr">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err="1">
                          <a:solidFill>
                            <a:schemeClr val="tx2"/>
                          </a:solidFill>
                          <a:effectLst/>
                        </a:rPr>
                        <a:t>Nonsquamous</a:t>
                      </a:r>
                      <a:r>
                        <a:rPr lang="en-US" sz="1200" b="1" noProof="0" dirty="0">
                          <a:solidFill>
                            <a:schemeClr val="tx2"/>
                          </a:solidFill>
                          <a:effectLst/>
                        </a:rPr>
                        <a:t> </a:t>
                      </a:r>
                    </a:p>
                    <a:p>
                      <a:pPr algn="ctr">
                        <a:buNone/>
                      </a:pPr>
                      <a:r>
                        <a:rPr lang="en-US" sz="1200" b="1" noProof="0" dirty="0">
                          <a:solidFill>
                            <a:schemeClr val="tx2"/>
                          </a:solidFill>
                          <a:effectLst/>
                        </a:rPr>
                        <a:t>(n=22)</a:t>
                      </a:r>
                    </a:p>
                  </a:txBody>
                  <a:tcPr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chemeClr val="tx2"/>
                          </a:solidFill>
                          <a:effectLst/>
                        </a:rPr>
                        <a:t>Squamous (n=12)</a:t>
                      </a:r>
                    </a:p>
                  </a:txBody>
                  <a:tcPr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chemeClr val="tx2"/>
                          </a:solidFill>
                          <a:effectLst/>
                        </a:rPr>
                        <a:t>TPS 1–49%</a:t>
                      </a:r>
                    </a:p>
                    <a:p>
                      <a:pPr algn="ctr">
                        <a:buNone/>
                      </a:pPr>
                      <a:r>
                        <a:rPr lang="en-US" sz="1200" b="1" noProof="0" dirty="0">
                          <a:solidFill>
                            <a:schemeClr val="tx2"/>
                          </a:solidFill>
                          <a:effectLst/>
                        </a:rPr>
                        <a:t>(n=21)</a:t>
                      </a:r>
                    </a:p>
                  </a:txBody>
                  <a:tcPr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chemeClr val="tx2"/>
                          </a:solidFill>
                          <a:effectLst/>
                        </a:rPr>
                        <a:t>TPS ≥50%</a:t>
                      </a:r>
                    </a:p>
                    <a:p>
                      <a:pPr algn="ctr">
                        <a:buNone/>
                      </a:pPr>
                      <a:r>
                        <a:rPr lang="en-US" sz="1200" b="1" noProof="0" dirty="0">
                          <a:solidFill>
                            <a:schemeClr val="tx2"/>
                          </a:solidFill>
                          <a:effectLst/>
                        </a:rPr>
                        <a:t>(n=13)</a:t>
                      </a:r>
                    </a:p>
                  </a:txBody>
                  <a:tcPr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129804249"/>
                  </a:ext>
                </a:extLst>
              </a:tr>
              <a:tr h="195792">
                <a:tc>
                  <a:txBody>
                    <a:bodyPr/>
                    <a:lstStyle/>
                    <a:p>
                      <a:pPr>
                        <a:buNone/>
                      </a:pPr>
                      <a:r>
                        <a:rPr lang="en-US" sz="1200" b="0" noProof="0" dirty="0" err="1">
                          <a:effectLst/>
                        </a:rPr>
                        <a:t>cORR</a:t>
                      </a:r>
                      <a:r>
                        <a:rPr lang="en-US" sz="1200" b="0" noProof="0" dirty="0">
                          <a:effectLst/>
                        </a:rPr>
                        <a:t>, % (95%CI)</a:t>
                      </a:r>
                    </a:p>
                  </a:txBody>
                  <a:tcPr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63.6 (40.7, 82.8)</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75.0 (42.8, 94.5)</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61.9 (38.4, 81.9)</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76.9 (46.2, 95.0)</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558862168"/>
                  </a:ext>
                </a:extLst>
              </a:tr>
              <a:tr h="352425">
                <a:tc>
                  <a:txBody>
                    <a:bodyPr/>
                    <a:lstStyle/>
                    <a:p>
                      <a:pPr>
                        <a:buNone/>
                      </a:pPr>
                      <a:r>
                        <a:rPr lang="en-US" sz="1200" b="0" i="0" noProof="0" dirty="0">
                          <a:effectLst/>
                        </a:rPr>
                        <a:t>BOR, n (%) </a:t>
                      </a:r>
                    </a:p>
                    <a:p>
                      <a:pPr marL="85725" indent="0">
                        <a:buNone/>
                      </a:pPr>
                      <a:r>
                        <a:rPr lang="en-US" sz="1200" b="0" i="0" noProof="0" dirty="0">
                          <a:effectLst/>
                        </a:rPr>
                        <a:t>PR</a:t>
                      </a:r>
                    </a:p>
                    <a:p>
                      <a:pPr marL="85725" indent="0">
                        <a:buNone/>
                      </a:pPr>
                      <a:r>
                        <a:rPr lang="en-US" sz="1200" b="0" i="0" noProof="0" dirty="0">
                          <a:effectLst/>
                        </a:rPr>
                        <a:t>SD</a:t>
                      </a:r>
                    </a:p>
                    <a:p>
                      <a:pPr marL="85725" indent="0">
                        <a:buNone/>
                      </a:pPr>
                      <a:r>
                        <a:rPr lang="en-US" sz="1200" b="0" i="0" noProof="0" dirty="0">
                          <a:effectLst/>
                        </a:rPr>
                        <a:t>PD</a:t>
                      </a:r>
                    </a:p>
                  </a:txBody>
                  <a:tcPr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endParaRPr lang="en-US" sz="1200" noProof="0" dirty="0">
                        <a:effectLst/>
                      </a:endParaRPr>
                    </a:p>
                    <a:p>
                      <a:pPr algn="ctr">
                        <a:buNone/>
                      </a:pPr>
                      <a:r>
                        <a:rPr lang="en-US" sz="1200" noProof="0" dirty="0">
                          <a:effectLst/>
                        </a:rPr>
                        <a:t>14 (63.6)</a:t>
                      </a:r>
                    </a:p>
                    <a:p>
                      <a:pPr algn="ctr">
                        <a:buNone/>
                      </a:pPr>
                      <a:r>
                        <a:rPr lang="en-US" sz="1200" noProof="0" dirty="0">
                          <a:effectLst/>
                        </a:rPr>
                        <a:t>7 (31.8)</a:t>
                      </a:r>
                    </a:p>
                    <a:p>
                      <a:pPr algn="ctr">
                        <a:buNone/>
                      </a:pPr>
                      <a:r>
                        <a:rPr lang="en-US" sz="1200" noProof="0" dirty="0">
                          <a:effectLst/>
                        </a:rPr>
                        <a:t>1 (4.5)</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endParaRPr lang="en-US" sz="1200" noProof="0" dirty="0">
                        <a:effectLst/>
                      </a:endParaRPr>
                    </a:p>
                    <a:p>
                      <a:pPr algn="ctr">
                        <a:buNone/>
                      </a:pPr>
                      <a:r>
                        <a:rPr lang="en-US" sz="1200" noProof="0" dirty="0">
                          <a:effectLst/>
                        </a:rPr>
                        <a:t>9 (75.0)</a:t>
                      </a:r>
                    </a:p>
                    <a:p>
                      <a:pPr algn="ctr">
                        <a:buNone/>
                      </a:pPr>
                      <a:r>
                        <a:rPr lang="en-US" sz="1200" noProof="0" dirty="0">
                          <a:effectLst/>
                        </a:rPr>
                        <a:t>3 (25.0)</a:t>
                      </a:r>
                    </a:p>
                    <a:p>
                      <a:pPr algn="ctr">
                        <a:buNone/>
                      </a:pPr>
                      <a:r>
                        <a:rPr lang="en-US" sz="1200" noProof="0" dirty="0">
                          <a:effectLst/>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endParaRPr lang="en-US" sz="1200" noProof="0" dirty="0">
                        <a:effectLst/>
                      </a:endParaRPr>
                    </a:p>
                    <a:p>
                      <a:pPr algn="ctr">
                        <a:buNone/>
                      </a:pPr>
                      <a:r>
                        <a:rPr lang="en-US" sz="1200" noProof="0" dirty="0">
                          <a:effectLst/>
                        </a:rPr>
                        <a:t>13 (61.9)</a:t>
                      </a:r>
                    </a:p>
                    <a:p>
                      <a:pPr algn="ctr">
                        <a:buNone/>
                      </a:pPr>
                      <a:r>
                        <a:rPr lang="en-US" sz="1200" noProof="0" dirty="0">
                          <a:effectLst/>
                        </a:rPr>
                        <a:t>7 (33.3)</a:t>
                      </a:r>
                    </a:p>
                    <a:p>
                      <a:pPr algn="ctr">
                        <a:buNone/>
                      </a:pPr>
                      <a:r>
                        <a:rPr lang="en-US" sz="1200" noProof="0" dirty="0">
                          <a:effectLst/>
                        </a:rPr>
                        <a:t>1 (4.8)</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endParaRPr lang="en-US" sz="1200" noProof="0" dirty="0">
                        <a:effectLst/>
                      </a:endParaRPr>
                    </a:p>
                    <a:p>
                      <a:pPr algn="ctr">
                        <a:buNone/>
                      </a:pPr>
                      <a:r>
                        <a:rPr lang="en-US" sz="1200" noProof="0" dirty="0">
                          <a:effectLst/>
                        </a:rPr>
                        <a:t>10 (76.9)</a:t>
                      </a:r>
                    </a:p>
                    <a:p>
                      <a:pPr algn="ctr">
                        <a:buNone/>
                      </a:pPr>
                      <a:r>
                        <a:rPr lang="en-US" sz="1200" noProof="0" dirty="0">
                          <a:effectLst/>
                        </a:rPr>
                        <a:t>3 (23.1)</a:t>
                      </a:r>
                    </a:p>
                    <a:p>
                      <a:pPr algn="ctr">
                        <a:buNone/>
                      </a:pPr>
                      <a:r>
                        <a:rPr lang="en-US" sz="1200" noProof="0" dirty="0">
                          <a:effectLst/>
                        </a:rPr>
                        <a:t>0</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07598764"/>
                  </a:ext>
                </a:extLst>
              </a:tr>
              <a:tr h="195792">
                <a:tc>
                  <a:txBody>
                    <a:bodyPr/>
                    <a:lstStyle/>
                    <a:p>
                      <a:pPr>
                        <a:buNone/>
                      </a:pPr>
                      <a:r>
                        <a:rPr lang="en-US" sz="1200" b="0" noProof="0" dirty="0" err="1">
                          <a:effectLst/>
                        </a:rPr>
                        <a:t>mPFS</a:t>
                      </a:r>
                      <a:r>
                        <a:rPr lang="en-US" sz="1200" b="0" noProof="0" dirty="0">
                          <a:effectLst/>
                        </a:rPr>
                        <a:t>, </a:t>
                      </a:r>
                      <a:r>
                        <a:rPr lang="en-US" sz="1200" b="0" noProof="0" dirty="0" err="1">
                          <a:effectLst/>
                        </a:rPr>
                        <a:t>mo</a:t>
                      </a:r>
                      <a:r>
                        <a:rPr lang="en-US" sz="1200" b="0" noProof="0" dirty="0">
                          <a:effectLst/>
                        </a:rPr>
                        <a:t> (95%CI)</a:t>
                      </a:r>
                    </a:p>
                  </a:txBody>
                  <a:tcPr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12.4 (8.2, NE)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8.9 (2.7, NE)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9.6 (7.6, NE)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15.8 (5.9, NE)</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47280117"/>
                  </a:ext>
                </a:extLst>
              </a:tr>
            </a:tbl>
          </a:graphicData>
        </a:graphic>
      </p:graphicFrame>
      <p:graphicFrame>
        <p:nvGraphicFramePr>
          <p:cNvPr id="9" name="Table 8">
            <a:extLst>
              <a:ext uri="{FF2B5EF4-FFF2-40B4-BE49-F238E27FC236}">
                <a16:creationId xmlns:a16="http://schemas.microsoft.com/office/drawing/2014/main" id="{C79238A7-AFF3-F9F8-217B-0FB3864D91BC}"/>
              </a:ext>
            </a:extLst>
          </p:cNvPr>
          <p:cNvGraphicFramePr>
            <a:graphicFrameLocks noGrp="1"/>
          </p:cNvGraphicFramePr>
          <p:nvPr>
            <p:extLst>
              <p:ext uri="{D42A27DB-BD31-4B8C-83A1-F6EECF244321}">
                <p14:modId xmlns:p14="http://schemas.microsoft.com/office/powerpoint/2010/main" val="936594004"/>
              </p:ext>
            </p:extLst>
          </p:nvPr>
        </p:nvGraphicFramePr>
        <p:xfrm>
          <a:off x="7248523" y="1622021"/>
          <a:ext cx="4638677" cy="3496320"/>
        </p:xfrm>
        <a:graphic>
          <a:graphicData uri="http://schemas.openxmlformats.org/drawingml/2006/table">
            <a:tbl>
              <a:tblPr/>
              <a:tblGrid>
                <a:gridCol w="2166033">
                  <a:extLst>
                    <a:ext uri="{9D8B030D-6E8A-4147-A177-3AD203B41FA5}">
                      <a16:colId xmlns:a16="http://schemas.microsoft.com/office/drawing/2014/main" val="849318143"/>
                    </a:ext>
                  </a:extLst>
                </a:gridCol>
                <a:gridCol w="1236322">
                  <a:extLst>
                    <a:ext uri="{9D8B030D-6E8A-4147-A177-3AD203B41FA5}">
                      <a16:colId xmlns:a16="http://schemas.microsoft.com/office/drawing/2014/main" val="514340780"/>
                    </a:ext>
                  </a:extLst>
                </a:gridCol>
                <a:gridCol w="1236322">
                  <a:extLst>
                    <a:ext uri="{9D8B030D-6E8A-4147-A177-3AD203B41FA5}">
                      <a16:colId xmlns:a16="http://schemas.microsoft.com/office/drawing/2014/main" val="2242211932"/>
                    </a:ext>
                  </a:extLst>
                </a:gridCol>
              </a:tblGrid>
              <a:tr h="0">
                <a:tc>
                  <a:txBody>
                    <a:bodyPr/>
                    <a:lstStyle/>
                    <a:p>
                      <a:pPr algn="l">
                        <a:buNone/>
                      </a:pPr>
                      <a:r>
                        <a:rPr lang="en-US" sz="1200" b="1" noProof="0" dirty="0">
                          <a:solidFill>
                            <a:schemeClr val="tx2"/>
                          </a:solidFill>
                          <a:effectLst/>
                        </a:rPr>
                        <a:t>AEs, n (%)</a:t>
                      </a:r>
                    </a:p>
                  </a:txBody>
                  <a:tcPr marL="90000" marT="36000" marB="36000" anchor="b">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marL="0" algn="ctr" defTabSz="914400" rtl="0" eaLnBrk="1" latinLnBrk="0" hangingPunct="1">
                        <a:buNone/>
                      </a:pPr>
                      <a:r>
                        <a:rPr lang="en-US" sz="1200" b="1" kern="1200" noProof="0" dirty="0">
                          <a:solidFill>
                            <a:schemeClr val="tx2"/>
                          </a:solidFill>
                          <a:effectLst/>
                          <a:latin typeface="+mn-lt"/>
                          <a:ea typeface="+mn-ea"/>
                          <a:cs typeface="+mn-cs"/>
                        </a:rPr>
                        <a:t>All patients</a:t>
                      </a:r>
                    </a:p>
                    <a:p>
                      <a:pPr marL="0" algn="ctr" defTabSz="914400" rtl="0" eaLnBrk="1" latinLnBrk="0" hangingPunct="1">
                        <a:buNone/>
                      </a:pPr>
                      <a:r>
                        <a:rPr lang="en-US" sz="1200" b="1" kern="1200" noProof="0" dirty="0">
                          <a:solidFill>
                            <a:schemeClr val="tx2"/>
                          </a:solidFill>
                          <a:effectLst/>
                          <a:latin typeface="+mn-lt"/>
                          <a:ea typeface="+mn-ea"/>
                          <a:cs typeface="+mn-cs"/>
                        </a:rPr>
                        <a:t>(n=83)</a:t>
                      </a:r>
                    </a:p>
                  </a:txBody>
                  <a:tcPr marL="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marL="0" algn="ctr" defTabSz="914400" rtl="0" eaLnBrk="1" latinLnBrk="0" hangingPunct="1">
                        <a:buNone/>
                      </a:pPr>
                      <a:r>
                        <a:rPr lang="en-US" sz="1200" b="1" kern="1200" noProof="0" dirty="0">
                          <a:solidFill>
                            <a:schemeClr val="tx2"/>
                          </a:solidFill>
                          <a:effectLst/>
                          <a:latin typeface="+mn-lt"/>
                          <a:ea typeface="+mn-ea"/>
                          <a:cs typeface="+mn-cs"/>
                        </a:rPr>
                        <a:t>10 mg/kg </a:t>
                      </a:r>
                    </a:p>
                    <a:p>
                      <a:pPr marL="0" algn="ctr" defTabSz="914400" rtl="0" eaLnBrk="1" latinLnBrk="0" hangingPunct="1">
                        <a:buNone/>
                      </a:pPr>
                      <a:r>
                        <a:rPr lang="en-US" sz="1200" b="1" kern="1200" noProof="0" dirty="0">
                          <a:solidFill>
                            <a:schemeClr val="tx2"/>
                          </a:solidFill>
                          <a:effectLst/>
                          <a:latin typeface="+mn-lt"/>
                          <a:ea typeface="+mn-ea"/>
                          <a:cs typeface="+mn-cs"/>
                        </a:rPr>
                        <a:t>(n=34)</a:t>
                      </a:r>
                    </a:p>
                  </a:txBody>
                  <a:tcPr marL="90000" marT="36000" marB="36000"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129804249"/>
                  </a:ext>
                </a:extLst>
              </a:tr>
              <a:tr h="0">
                <a:tc>
                  <a:txBody>
                    <a:bodyPr/>
                    <a:lstStyle/>
                    <a:p>
                      <a:pPr>
                        <a:buNone/>
                      </a:pPr>
                      <a:r>
                        <a:rPr lang="en-US" sz="1200" b="0" noProof="0" dirty="0">
                          <a:effectLst/>
                        </a:rPr>
                        <a:t>TRAEs</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endParaRPr lang="en-US" sz="1200" noProof="0" dirty="0">
                        <a:effectLst/>
                      </a:endParaRP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endParaRPr lang="en-US" sz="1200" noProof="0" dirty="0">
                        <a:effectLst/>
                      </a:endParaRP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558862168"/>
                  </a:ext>
                </a:extLst>
              </a:tr>
              <a:tr h="0">
                <a:tc>
                  <a:txBody>
                    <a:bodyPr/>
                    <a:lstStyle/>
                    <a:p>
                      <a:pPr marL="85725" indent="0">
                        <a:buNone/>
                      </a:pPr>
                      <a:r>
                        <a:rPr lang="en-US" sz="1200" b="0" noProof="0" dirty="0">
                          <a:effectLst/>
                        </a:rPr>
                        <a:t>Any grade</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77 (92.8)</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34 (100)</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07598764"/>
                  </a:ext>
                </a:extLst>
              </a:tr>
              <a:tr h="0">
                <a:tc>
                  <a:txBody>
                    <a:bodyPr/>
                    <a:lstStyle/>
                    <a:p>
                      <a:pPr marL="85725" indent="0">
                        <a:buNone/>
                      </a:pPr>
                      <a:r>
                        <a:rPr lang="en-US" sz="1200" b="0" noProof="0" dirty="0">
                          <a:effectLst/>
                        </a:rPr>
                        <a:t>Grade ≥3</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36 (43.4)</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15 (44.1)</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47280117"/>
                  </a:ext>
                </a:extLst>
              </a:tr>
              <a:tr h="0">
                <a:tc>
                  <a:txBody>
                    <a:bodyPr/>
                    <a:lstStyle/>
                    <a:p>
                      <a:pPr marL="85725" indent="0">
                        <a:buNone/>
                      </a:pPr>
                      <a:r>
                        <a:rPr lang="en-US" sz="1200" b="0" noProof="0" dirty="0">
                          <a:effectLst/>
                        </a:rPr>
                        <a:t>Grade 5</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2 (2.4)</a:t>
                      </a:r>
                      <a:r>
                        <a:rPr lang="en-US" sz="1200" baseline="30000" noProof="0" dirty="0">
                          <a:effectLst/>
                        </a:rPr>
                        <a:t>a</a:t>
                      </a:r>
                      <a:endParaRPr lang="en-US" sz="1200" noProof="0" dirty="0">
                        <a:effectLst/>
                      </a:endParaRP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0</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839542725"/>
                  </a:ext>
                </a:extLst>
              </a:tr>
              <a:tr h="0">
                <a:tc>
                  <a:txBody>
                    <a:bodyPr/>
                    <a:lstStyle/>
                    <a:p>
                      <a:pPr marL="85725" indent="0">
                        <a:buNone/>
                      </a:pPr>
                      <a:r>
                        <a:rPr lang="en-US" sz="1200" b="0" noProof="0" dirty="0">
                          <a:effectLst/>
                        </a:rPr>
                        <a:t>Serious</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31 (37.3)</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10 (29.4)</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541844920"/>
                  </a:ext>
                </a:extLst>
              </a:tr>
              <a:tr h="0">
                <a:tc>
                  <a:txBody>
                    <a:bodyPr/>
                    <a:lstStyle/>
                    <a:p>
                      <a:pPr marL="85725" indent="0">
                        <a:buNone/>
                      </a:pPr>
                      <a:r>
                        <a:rPr lang="en-US" sz="1200" b="0" noProof="0" dirty="0">
                          <a:effectLst/>
                        </a:rPr>
                        <a:t>Led to discontinuation</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7 (8.4)</a:t>
                      </a:r>
                      <a:r>
                        <a:rPr lang="en-US" sz="1200" baseline="30000" noProof="0" dirty="0">
                          <a:effectLst/>
                        </a:rPr>
                        <a:t>b</a:t>
                      </a:r>
                      <a:endParaRPr lang="en-US" sz="1200" noProof="0" dirty="0">
                        <a:effectLst/>
                      </a:endParaRP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1 (2.9)</a:t>
                      </a:r>
                      <a:r>
                        <a:rPr lang="en-US" sz="1200" baseline="30000" noProof="0" dirty="0">
                          <a:effectLst/>
                        </a:rPr>
                        <a:t>c</a:t>
                      </a:r>
                      <a:endParaRPr lang="en-US" sz="1200" noProof="0" dirty="0">
                        <a:effectLst/>
                      </a:endParaRP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82269674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noProof="0" dirty="0">
                          <a:effectLst/>
                        </a:rPr>
                        <a:t>VEGF-related AEs</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endParaRPr lang="en-US" sz="1200" noProof="0" dirty="0">
                        <a:effectLst/>
                      </a:endParaRP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endParaRPr lang="en-US" sz="1200" noProof="0" dirty="0">
                        <a:effectLst/>
                      </a:endParaRP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824243148"/>
                  </a:ext>
                </a:extLst>
              </a:tr>
              <a:tr h="0">
                <a:tc>
                  <a:txBody>
                    <a:bodyPr/>
                    <a:lstStyle/>
                    <a:p>
                      <a:pPr marL="85725" indent="0">
                        <a:buNone/>
                      </a:pPr>
                      <a:r>
                        <a:rPr lang="en-US" sz="1200" b="0" noProof="0" dirty="0">
                          <a:effectLst/>
                        </a:rPr>
                        <a:t>Any grade</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52 (62.7)</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25 (73.5)</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569058344"/>
                  </a:ext>
                </a:extLst>
              </a:tr>
              <a:tr h="0">
                <a:tc>
                  <a:txBody>
                    <a:bodyPr/>
                    <a:lstStyle/>
                    <a:p>
                      <a:pPr marL="85725" indent="0">
                        <a:buNone/>
                      </a:pPr>
                      <a:r>
                        <a:rPr lang="en-US" sz="1200" b="0" noProof="0" dirty="0">
                          <a:effectLst/>
                        </a:rPr>
                        <a:t>Grade ≥3</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15 (18.1)</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5 (14.7)</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9553909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noProof="0" dirty="0" err="1">
                          <a:effectLst/>
                        </a:rPr>
                        <a:t>irAEs</a:t>
                      </a:r>
                      <a:endParaRPr lang="en-US" sz="1200" b="0" noProof="0" dirty="0">
                        <a:effectLst/>
                      </a:endParaRP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endParaRPr lang="en-US" sz="1200" noProof="0" dirty="0">
                        <a:effectLst/>
                      </a:endParaRP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endParaRPr lang="en-US" sz="1200" noProof="0" dirty="0">
                        <a:effectLst/>
                      </a:endParaRP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391514595"/>
                  </a:ext>
                </a:extLst>
              </a:tr>
              <a:tr h="0">
                <a:tc>
                  <a:txBody>
                    <a:bodyPr/>
                    <a:lstStyle/>
                    <a:p>
                      <a:pPr marL="85725" indent="0">
                        <a:buNone/>
                      </a:pPr>
                      <a:r>
                        <a:rPr lang="en-US" sz="1200" b="0" noProof="0" dirty="0">
                          <a:effectLst/>
                        </a:rPr>
                        <a:t>Any grade</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32 (38.6)</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17 (50.0)</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942348361"/>
                  </a:ext>
                </a:extLst>
              </a:tr>
              <a:tr h="0">
                <a:tc>
                  <a:txBody>
                    <a:bodyPr/>
                    <a:lstStyle/>
                    <a:p>
                      <a:pPr marL="85725" indent="0">
                        <a:buNone/>
                      </a:pPr>
                      <a:r>
                        <a:rPr lang="en-US" sz="1200" b="0" noProof="0" dirty="0">
                          <a:effectLst/>
                        </a:rPr>
                        <a:t>Grade ≥3</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7 (8.4)</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2 (5.9)</a:t>
                      </a:r>
                      <a:r>
                        <a:rPr lang="en-US" sz="1200" baseline="30000" noProof="0" dirty="0">
                          <a:effectLst/>
                        </a:rPr>
                        <a:t>d</a:t>
                      </a:r>
                      <a:endParaRPr lang="en-US" sz="1200" noProof="0" dirty="0">
                        <a:effectLst/>
                      </a:endParaRP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130978217"/>
                  </a:ext>
                </a:extLst>
              </a:tr>
            </a:tbl>
          </a:graphicData>
        </a:graphic>
      </p:graphicFrame>
      <p:graphicFrame>
        <p:nvGraphicFramePr>
          <p:cNvPr id="10" name="Table 9">
            <a:extLst>
              <a:ext uri="{FF2B5EF4-FFF2-40B4-BE49-F238E27FC236}">
                <a16:creationId xmlns:a16="http://schemas.microsoft.com/office/drawing/2014/main" id="{460619E4-4B71-1257-93BA-D8C970D9DAE9}"/>
              </a:ext>
            </a:extLst>
          </p:cNvPr>
          <p:cNvGraphicFramePr>
            <a:graphicFrameLocks noGrp="1"/>
          </p:cNvGraphicFramePr>
          <p:nvPr>
            <p:extLst>
              <p:ext uri="{D42A27DB-BD31-4B8C-83A1-F6EECF244321}">
                <p14:modId xmlns:p14="http://schemas.microsoft.com/office/powerpoint/2010/main" val="1228292500"/>
              </p:ext>
            </p:extLst>
          </p:nvPr>
        </p:nvGraphicFramePr>
        <p:xfrm>
          <a:off x="304798" y="3542261"/>
          <a:ext cx="6823858" cy="1005840"/>
        </p:xfrm>
        <a:graphic>
          <a:graphicData uri="http://schemas.openxmlformats.org/drawingml/2006/table">
            <a:tbl>
              <a:tblPr/>
              <a:tblGrid>
                <a:gridCol w="3073833">
                  <a:extLst>
                    <a:ext uri="{9D8B030D-6E8A-4147-A177-3AD203B41FA5}">
                      <a16:colId xmlns:a16="http://schemas.microsoft.com/office/drawing/2014/main" val="849318143"/>
                    </a:ext>
                  </a:extLst>
                </a:gridCol>
                <a:gridCol w="1027671">
                  <a:extLst>
                    <a:ext uri="{9D8B030D-6E8A-4147-A177-3AD203B41FA5}">
                      <a16:colId xmlns:a16="http://schemas.microsoft.com/office/drawing/2014/main" val="514340780"/>
                    </a:ext>
                  </a:extLst>
                </a:gridCol>
                <a:gridCol w="1361177">
                  <a:extLst>
                    <a:ext uri="{9D8B030D-6E8A-4147-A177-3AD203B41FA5}">
                      <a16:colId xmlns:a16="http://schemas.microsoft.com/office/drawing/2014/main" val="2242211932"/>
                    </a:ext>
                  </a:extLst>
                </a:gridCol>
                <a:gridCol w="1361177">
                  <a:extLst>
                    <a:ext uri="{9D8B030D-6E8A-4147-A177-3AD203B41FA5}">
                      <a16:colId xmlns:a16="http://schemas.microsoft.com/office/drawing/2014/main" val="1011230252"/>
                    </a:ext>
                  </a:extLst>
                </a:gridCol>
              </a:tblGrid>
              <a:tr h="203546">
                <a:tc>
                  <a:txBody>
                    <a:bodyPr/>
                    <a:lstStyle/>
                    <a:p>
                      <a:pPr algn="l">
                        <a:buNone/>
                      </a:pPr>
                      <a:r>
                        <a:rPr lang="en-US" sz="1200" b="1" noProof="0" dirty="0">
                          <a:solidFill>
                            <a:schemeClr val="tx2"/>
                          </a:solidFill>
                          <a:effectLst/>
                        </a:rPr>
                        <a:t>Correlation between ctDNA clearance and PFS</a:t>
                      </a:r>
                    </a:p>
                  </a:txBody>
                  <a:tcPr anchor="ctr">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marL="0" algn="ctr" defTabSz="914400" rtl="0" eaLnBrk="1" latinLnBrk="0" hangingPunct="1">
                        <a:buNone/>
                      </a:pPr>
                      <a:r>
                        <a:rPr lang="en-US" sz="1200" b="1" kern="1200" noProof="0" dirty="0">
                          <a:solidFill>
                            <a:schemeClr val="tx2"/>
                          </a:solidFill>
                          <a:effectLst/>
                          <a:latin typeface="+mn-lt"/>
                          <a:ea typeface="+mn-ea"/>
                          <a:cs typeface="+mn-cs"/>
                        </a:rPr>
                        <a:t>N</a:t>
                      </a:r>
                    </a:p>
                  </a:txBody>
                  <a:tcPr anchor="b">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marL="0" algn="ctr" defTabSz="914400" rtl="0" eaLnBrk="1" latinLnBrk="0" hangingPunct="1">
                        <a:buNone/>
                      </a:pPr>
                      <a:r>
                        <a:rPr lang="en-US" sz="1200" b="1" kern="1200" noProof="0" dirty="0">
                          <a:solidFill>
                            <a:schemeClr val="tx2"/>
                          </a:solidFill>
                          <a:effectLst/>
                          <a:latin typeface="+mn-lt"/>
                          <a:ea typeface="+mn-ea"/>
                          <a:cs typeface="+mn-cs"/>
                        </a:rPr>
                        <a:t>Events, </a:t>
                      </a:r>
                    </a:p>
                    <a:p>
                      <a:pPr marL="0" algn="ctr" defTabSz="914400" rtl="0" eaLnBrk="1" latinLnBrk="0" hangingPunct="1">
                        <a:buNone/>
                      </a:pPr>
                      <a:r>
                        <a:rPr lang="en-US" sz="1200" b="1" kern="1200" noProof="0" dirty="0">
                          <a:solidFill>
                            <a:schemeClr val="tx2"/>
                          </a:solidFill>
                          <a:effectLst/>
                          <a:latin typeface="+mn-lt"/>
                          <a:ea typeface="+mn-ea"/>
                          <a:cs typeface="+mn-cs"/>
                        </a:rPr>
                        <a:t>n (%)</a:t>
                      </a:r>
                    </a:p>
                  </a:txBody>
                  <a:tcPr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marL="0" algn="ctr" defTabSz="914400" rtl="0" eaLnBrk="1" latinLnBrk="0" hangingPunct="1">
                        <a:buNone/>
                      </a:pPr>
                      <a:r>
                        <a:rPr lang="en-US" sz="1200" b="1" kern="1200" noProof="0" dirty="0" err="1">
                          <a:solidFill>
                            <a:schemeClr val="tx2"/>
                          </a:solidFill>
                          <a:effectLst/>
                          <a:latin typeface="+mn-lt"/>
                          <a:ea typeface="+mn-ea"/>
                          <a:cs typeface="+mn-cs"/>
                        </a:rPr>
                        <a:t>mPFS</a:t>
                      </a:r>
                      <a:r>
                        <a:rPr lang="en-US" sz="1200" b="1" kern="1200" noProof="0" dirty="0">
                          <a:solidFill>
                            <a:schemeClr val="tx2"/>
                          </a:solidFill>
                          <a:effectLst/>
                          <a:latin typeface="+mn-lt"/>
                          <a:ea typeface="+mn-ea"/>
                          <a:cs typeface="+mn-cs"/>
                        </a:rPr>
                        <a:t>, </a:t>
                      </a:r>
                    </a:p>
                    <a:p>
                      <a:pPr marL="0" algn="ctr" defTabSz="914400" rtl="0" eaLnBrk="1" latinLnBrk="0" hangingPunct="1">
                        <a:buNone/>
                      </a:pPr>
                      <a:r>
                        <a:rPr lang="en-US" sz="1200" b="1" kern="1200" noProof="0" dirty="0" err="1">
                          <a:solidFill>
                            <a:schemeClr val="tx2"/>
                          </a:solidFill>
                          <a:effectLst/>
                          <a:latin typeface="+mn-lt"/>
                          <a:ea typeface="+mn-ea"/>
                          <a:cs typeface="+mn-cs"/>
                        </a:rPr>
                        <a:t>mo</a:t>
                      </a:r>
                      <a:r>
                        <a:rPr lang="en-US" sz="1200" b="1" kern="1200" noProof="0" dirty="0">
                          <a:solidFill>
                            <a:schemeClr val="tx2"/>
                          </a:solidFill>
                          <a:effectLst/>
                          <a:latin typeface="+mn-lt"/>
                          <a:ea typeface="+mn-ea"/>
                          <a:cs typeface="+mn-cs"/>
                        </a:rPr>
                        <a:t> (95%CI)</a:t>
                      </a:r>
                    </a:p>
                  </a:txBody>
                  <a:tcPr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129804249"/>
                  </a:ext>
                </a:extLst>
              </a:tr>
              <a:tr h="203546">
                <a:tc>
                  <a:txBody>
                    <a:bodyPr/>
                    <a:lstStyle/>
                    <a:p>
                      <a:pPr marL="0" algn="l" defTabSz="914400" rtl="0" eaLnBrk="1" latinLnBrk="0" hangingPunct="1">
                        <a:buNone/>
                      </a:pPr>
                      <a:r>
                        <a:rPr lang="en-US" sz="1200" kern="1200" noProof="0" dirty="0">
                          <a:solidFill>
                            <a:schemeClr val="tx1"/>
                          </a:solidFill>
                          <a:effectLst/>
                          <a:latin typeface="+mn-lt"/>
                          <a:ea typeface="+mn-ea"/>
                          <a:cs typeface="+mn-cs"/>
                        </a:rPr>
                        <a:t>Detected at C1D1/Not detected at C3D1</a:t>
                      </a:r>
                    </a:p>
                  </a:txBody>
                  <a:tcPr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algn="ctr" defTabSz="914400" rtl="0" eaLnBrk="1" latinLnBrk="0" hangingPunct="1">
                        <a:buNone/>
                      </a:pPr>
                      <a:r>
                        <a:rPr lang="en-US" sz="1200" kern="1200" noProof="0" dirty="0">
                          <a:solidFill>
                            <a:schemeClr val="tx1"/>
                          </a:solidFill>
                          <a:effectLst/>
                          <a:latin typeface="+mn-lt"/>
                          <a:ea typeface="+mn-ea"/>
                          <a:cs typeface="+mn-cs"/>
                        </a:rPr>
                        <a:t>19</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algn="ctr" defTabSz="914400" rtl="0" eaLnBrk="1" latinLnBrk="0" hangingPunct="1">
                        <a:buNone/>
                      </a:pPr>
                      <a:r>
                        <a:rPr lang="en-US" sz="1200" kern="1200" noProof="0" dirty="0">
                          <a:solidFill>
                            <a:schemeClr val="tx1"/>
                          </a:solidFill>
                          <a:effectLst/>
                          <a:latin typeface="+mn-lt"/>
                          <a:ea typeface="+mn-ea"/>
                          <a:cs typeface="+mn-cs"/>
                        </a:rPr>
                        <a:t>5 (26.3)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algn="ctr" defTabSz="914400" rtl="0" eaLnBrk="1" latinLnBrk="0" hangingPunct="1">
                        <a:buNone/>
                      </a:pPr>
                      <a:r>
                        <a:rPr lang="en-US" sz="1200" kern="1200" noProof="0" dirty="0">
                          <a:solidFill>
                            <a:schemeClr val="tx1"/>
                          </a:solidFill>
                          <a:effectLst/>
                          <a:latin typeface="+mn-lt"/>
                          <a:ea typeface="+mn-ea"/>
                          <a:cs typeface="+mn-cs"/>
                        </a:rPr>
                        <a:t>NR (12.4, NR)</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558862168"/>
                  </a:ext>
                </a:extLst>
              </a:tr>
              <a:tr h="203546">
                <a:tc>
                  <a:txBody>
                    <a:bodyPr/>
                    <a:lstStyle/>
                    <a:p>
                      <a:pPr marL="0" algn="l" defTabSz="914400" rtl="0" eaLnBrk="1" latinLnBrk="0" hangingPunct="1">
                        <a:buNone/>
                      </a:pPr>
                      <a:r>
                        <a:rPr lang="en-US" sz="1200" kern="1200" noProof="0" dirty="0">
                          <a:solidFill>
                            <a:schemeClr val="tx1"/>
                          </a:solidFill>
                          <a:effectLst/>
                          <a:latin typeface="+mn-lt"/>
                          <a:ea typeface="+mn-ea"/>
                          <a:cs typeface="+mn-cs"/>
                        </a:rPr>
                        <a:t>Detected at C1D1/ Detected at C3D1</a:t>
                      </a:r>
                    </a:p>
                  </a:txBody>
                  <a:tcPr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algn="ctr" defTabSz="914400" rtl="0" eaLnBrk="1" latinLnBrk="0" hangingPunct="1">
                        <a:buNone/>
                      </a:pPr>
                      <a:r>
                        <a:rPr lang="en-US" sz="1200" kern="1200" noProof="0" dirty="0">
                          <a:solidFill>
                            <a:schemeClr val="tx1"/>
                          </a:solidFill>
                          <a:effectLst/>
                          <a:latin typeface="+mn-lt"/>
                          <a:ea typeface="+mn-ea"/>
                          <a:cs typeface="+mn-cs"/>
                        </a:rPr>
                        <a:t>33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algn="ctr" defTabSz="914400" rtl="0" eaLnBrk="1" latinLnBrk="0" hangingPunct="1">
                        <a:buNone/>
                      </a:pPr>
                      <a:r>
                        <a:rPr lang="en-US" sz="1200" kern="1200" noProof="0" dirty="0">
                          <a:solidFill>
                            <a:schemeClr val="tx1"/>
                          </a:solidFill>
                          <a:effectLst/>
                          <a:latin typeface="+mn-lt"/>
                          <a:ea typeface="+mn-ea"/>
                          <a:cs typeface="+mn-cs"/>
                        </a:rPr>
                        <a:t>23 (69.7)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algn="ctr" defTabSz="914400" rtl="0" eaLnBrk="1" latinLnBrk="0" hangingPunct="1">
                        <a:buNone/>
                      </a:pPr>
                      <a:r>
                        <a:rPr lang="en-US" sz="1200" kern="1200" noProof="0" dirty="0">
                          <a:solidFill>
                            <a:schemeClr val="tx1"/>
                          </a:solidFill>
                          <a:effectLst/>
                          <a:latin typeface="+mn-lt"/>
                          <a:ea typeface="+mn-ea"/>
                          <a:cs typeface="+mn-cs"/>
                        </a:rPr>
                        <a:t>7.6 (5.6, 9.4)</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07598764"/>
                  </a:ext>
                </a:extLst>
              </a:tr>
            </a:tbl>
          </a:graphicData>
        </a:graphic>
      </p:graphicFrame>
    </p:spTree>
    <p:extLst>
      <p:ext uri="{BB962C8B-B14F-4D97-AF65-F5344CB8AC3E}">
        <p14:creationId xmlns:p14="http://schemas.microsoft.com/office/powerpoint/2010/main" val="13522070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0EC38C-BC11-41A6-A324-7A0DB19C78B3}"/>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CB07CD5D-4853-C7EE-50D7-82190F4E847B}"/>
              </a:ext>
            </a:extLst>
          </p:cNvPr>
          <p:cNvSpPr>
            <a:spLocks noGrp="1"/>
          </p:cNvSpPr>
          <p:nvPr>
            <p:ph type="title"/>
          </p:nvPr>
        </p:nvSpPr>
        <p:spPr>
          <a:xfrm>
            <a:off x="304800" y="107950"/>
            <a:ext cx="11033760" cy="939800"/>
          </a:xfrm>
        </p:spPr>
        <p:txBody>
          <a:bodyPr/>
          <a:lstStyle/>
          <a:p>
            <a:r>
              <a:rPr lang="en-US" sz="2000" noProof="0" dirty="0">
                <a:latin typeface="+mn-lt"/>
              </a:rPr>
              <a:t>8515: </a:t>
            </a:r>
            <a:r>
              <a:rPr lang="en-US" sz="2000" noProof="0" dirty="0" err="1">
                <a:latin typeface="+mn-lt"/>
              </a:rPr>
              <a:t>Tremelimumab</a:t>
            </a:r>
            <a:r>
              <a:rPr lang="en-US" sz="2000" noProof="0" dirty="0">
                <a:latin typeface="+mn-lt"/>
              </a:rPr>
              <a:t> (T) + durvalumab (D) + chemotherapy (CT) vs pembrolizumab (P) + CT in 1L non-squamous (NSQ) metastatic NSCLC (</a:t>
            </a:r>
            <a:r>
              <a:rPr lang="en-US" sz="2000" noProof="0" dirty="0" err="1">
                <a:latin typeface="+mn-lt"/>
              </a:rPr>
              <a:t>mNSCLC</a:t>
            </a:r>
            <a:r>
              <a:rPr lang="en-US" sz="2000" noProof="0" dirty="0">
                <a:latin typeface="+mn-lt"/>
              </a:rPr>
              <a:t>) with STK11, KEAP1, and/or KRAS mutations (mut): Interim analysis (IA) of the phase 2b TRITON study – </a:t>
            </a:r>
            <a:r>
              <a:rPr lang="en-US" sz="2000" noProof="0" dirty="0" err="1">
                <a:latin typeface="+mn-lt"/>
              </a:rPr>
              <a:t>Skoulidis</a:t>
            </a:r>
            <a:r>
              <a:rPr lang="en-US" sz="2000" noProof="0" dirty="0">
                <a:latin typeface="+mn-lt"/>
              </a:rPr>
              <a:t> F, et al</a:t>
            </a:r>
          </a:p>
        </p:txBody>
      </p:sp>
      <p:sp>
        <p:nvSpPr>
          <p:cNvPr id="11" name="Content Placeholder 7">
            <a:extLst>
              <a:ext uri="{FF2B5EF4-FFF2-40B4-BE49-F238E27FC236}">
                <a16:creationId xmlns:a16="http://schemas.microsoft.com/office/drawing/2014/main" id="{E9F6B6DF-BFE4-61C8-E40F-2FCA111B10F4}"/>
              </a:ext>
            </a:extLst>
          </p:cNvPr>
          <p:cNvSpPr>
            <a:spLocks noGrp="1"/>
          </p:cNvSpPr>
          <p:nvPr>
            <p:ph idx="1"/>
          </p:nvPr>
        </p:nvSpPr>
        <p:spPr>
          <a:xfrm>
            <a:off x="304799" y="1246909"/>
            <a:ext cx="11033761" cy="5055650"/>
          </a:xfrm>
        </p:spPr>
        <p:txBody>
          <a:bodyPr/>
          <a:lstStyle/>
          <a:p>
            <a:r>
              <a:rPr lang="en-US" b="1" noProof="0" dirty="0"/>
              <a:t>Study objective</a:t>
            </a:r>
          </a:p>
          <a:p>
            <a:pPr lvl="1"/>
            <a:r>
              <a:rPr lang="en-US" noProof="0" dirty="0"/>
              <a:t>To evaluate the efficacy and safety of 1L tremelimumab + durvalumab + chemotherapy compared with pembrolizumab + chemotherapy in patients with nonsquamous metastatic NSCLC with STK11, KEAP1 and/or KRAS mutations</a:t>
            </a:r>
          </a:p>
        </p:txBody>
      </p:sp>
      <p:sp>
        <p:nvSpPr>
          <p:cNvPr id="12" name="Text Placeholder 4">
            <a:extLst>
              <a:ext uri="{FF2B5EF4-FFF2-40B4-BE49-F238E27FC236}">
                <a16:creationId xmlns:a16="http://schemas.microsoft.com/office/drawing/2014/main" id="{1E95E9AA-40F9-C381-EC45-80253393F87B}"/>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hangingPunct="1"/>
            <a:r>
              <a:rPr lang="en-US" noProof="0" dirty="0" err="1"/>
              <a:t>Skoulidis</a:t>
            </a:r>
            <a:r>
              <a:rPr lang="en-US" noProof="0" dirty="0"/>
              <a:t> F, et al. J Clin Oncol 2026;44(suppl):</a:t>
            </a:r>
            <a:r>
              <a:rPr lang="en-US" noProof="0" dirty="0" err="1"/>
              <a:t>Abstr</a:t>
            </a:r>
            <a:r>
              <a:rPr lang="en-US" noProof="0" dirty="0"/>
              <a:t> 8515</a:t>
            </a:r>
          </a:p>
        </p:txBody>
      </p:sp>
      <p:sp>
        <p:nvSpPr>
          <p:cNvPr id="13" name="Text Placeholder 14">
            <a:extLst>
              <a:ext uri="{FF2B5EF4-FFF2-40B4-BE49-F238E27FC236}">
                <a16:creationId xmlns:a16="http://schemas.microsoft.com/office/drawing/2014/main" id="{0CD72E39-B921-0F4F-1C10-7A2545FE02A9}"/>
              </a:ext>
            </a:extLst>
          </p:cNvPr>
          <p:cNvSpPr>
            <a:spLocks noGrp="1"/>
          </p:cNvSpPr>
          <p:nvPr>
            <p:ph type="body" sz="quarter" idx="10"/>
          </p:nvPr>
        </p:nvSpPr>
        <p:spPr>
          <a:xfrm>
            <a:off x="304799" y="6233974"/>
            <a:ext cx="6961849" cy="487363"/>
          </a:xfrm>
        </p:spPr>
        <p:txBody>
          <a:bodyPr/>
          <a:lstStyle/>
          <a:p>
            <a:r>
              <a:rPr lang="en-US" noProof="0" dirty="0"/>
              <a:t>*TRITON was resized due to challenges with enrollment; consequently, the study was amended from phase 3b to 2b and the primary endpoint was changed from OS to PFS.</a:t>
            </a:r>
            <a:r>
              <a:rPr lang="en-US" baseline="30000" noProof="0" dirty="0"/>
              <a:t> </a:t>
            </a:r>
            <a:r>
              <a:rPr lang="en-US" baseline="30000" noProof="0" dirty="0" err="1"/>
              <a:t>a</a:t>
            </a:r>
            <a:r>
              <a:rPr lang="en-US" noProof="0" dirty="0" err="1"/>
              <a:t>Platinum</a:t>
            </a:r>
            <a:r>
              <a:rPr lang="en-US" noProof="0" dirty="0"/>
              <a:t> (carboplatin AUC 5/6 or cisplatin 75 mg/m²) + pemetrexed 500 mg/m² q3w for up to 4 cycles. </a:t>
            </a:r>
          </a:p>
        </p:txBody>
      </p:sp>
      <p:sp>
        <p:nvSpPr>
          <p:cNvPr id="2" name="TextBox 1">
            <a:extLst>
              <a:ext uri="{FF2B5EF4-FFF2-40B4-BE49-F238E27FC236}">
                <a16:creationId xmlns:a16="http://schemas.microsoft.com/office/drawing/2014/main" id="{DD36906F-058D-9872-CA9F-ED0EE0892400}"/>
              </a:ext>
            </a:extLst>
          </p:cNvPr>
          <p:cNvSpPr txBox="1">
            <a:spLocks noChangeArrowheads="1"/>
          </p:cNvSpPr>
          <p:nvPr/>
        </p:nvSpPr>
        <p:spPr bwMode="auto">
          <a:xfrm>
            <a:off x="1028700" y="5491522"/>
            <a:ext cx="4216691"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ea typeface="+mn-ea"/>
                <a:cs typeface="Arial"/>
                <a:sym typeface="Helvetica"/>
              </a:rPr>
              <a:t>Primary endpoints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US" sz="1600" kern="1200" noProof="0" dirty="0">
                <a:solidFill>
                  <a:srgbClr val="363636"/>
                </a:solidFill>
                <a:cs typeface="Arial"/>
              </a:rPr>
              <a:t>PFS</a:t>
            </a:r>
            <a:r>
              <a:rPr lang="en-US" sz="1600" kern="1200" dirty="0">
                <a:solidFill>
                  <a:srgbClr val="363636"/>
                </a:solidFill>
                <a:cs typeface="Arial"/>
              </a:rPr>
              <a:t>*</a:t>
            </a:r>
            <a:r>
              <a:rPr lang="en-US" sz="1600" kern="1200" noProof="0" dirty="0">
                <a:solidFill>
                  <a:srgbClr val="363636"/>
                </a:solidFill>
                <a:cs typeface="Arial"/>
              </a:rPr>
              <a:t> (investigator-assessed, RECIST v1.1)</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3" name="Content Placeholder 26">
            <a:extLst>
              <a:ext uri="{FF2B5EF4-FFF2-40B4-BE49-F238E27FC236}">
                <a16:creationId xmlns:a16="http://schemas.microsoft.com/office/drawing/2014/main" id="{6002B9A0-1C20-8435-43B9-3D4EE70EF34B}"/>
              </a:ext>
            </a:extLst>
          </p:cNvPr>
          <p:cNvSpPr txBox="1">
            <a:spLocks/>
          </p:cNvSpPr>
          <p:nvPr/>
        </p:nvSpPr>
        <p:spPr>
          <a:xfrm>
            <a:off x="6188365" y="5491522"/>
            <a:ext cx="5507567" cy="709613"/>
          </a:xfrm>
          <a:prstGeom prst="rect">
            <a:avLst/>
          </a:prstGeom>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ea typeface="+mn-ea"/>
                <a:cs typeface="Arial"/>
                <a:sym typeface="Helvetica"/>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en-US" sz="1600" kern="1200" noProof="0" dirty="0">
                <a:solidFill>
                  <a:srgbClr val="363636"/>
                </a:solidFill>
                <a:cs typeface="Arial"/>
              </a:rPr>
              <a:t>OS, ORR, DoR, time to subsequent treatment, safety</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4" name="Oval 3">
            <a:extLst>
              <a:ext uri="{FF2B5EF4-FFF2-40B4-BE49-F238E27FC236}">
                <a16:creationId xmlns:a16="http://schemas.microsoft.com/office/drawing/2014/main" id="{1FC20789-2678-443D-79B6-A66473030255}"/>
              </a:ext>
            </a:extLst>
          </p:cNvPr>
          <p:cNvSpPr>
            <a:spLocks noChangeArrowheads="1"/>
          </p:cNvSpPr>
          <p:nvPr/>
        </p:nvSpPr>
        <p:spPr bwMode="auto">
          <a:xfrm>
            <a:off x="4214960" y="3770404"/>
            <a:ext cx="583595" cy="584200"/>
          </a:xfrm>
          <a:prstGeom prst="ellipse">
            <a:avLst/>
          </a:prstGeom>
          <a:noFill/>
          <a:ln w="38100">
            <a:solidFill>
              <a:schemeClr val="bg1"/>
            </a:solidFill>
            <a:round/>
            <a:headEnd/>
            <a:tailEnd/>
          </a:ln>
        </p:spPr>
        <p:txBody>
          <a:bodyPr wrap="none"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2850"/>
                </a:solidFill>
                <a:effectLst/>
                <a:uLnTx/>
                <a:uFillTx/>
                <a:ea typeface="SimSun" pitchFamily="2" charset="-122"/>
                <a:cs typeface="+mn-cs"/>
                <a:sym typeface="Helvetica"/>
              </a:rPr>
              <a:t>1:1</a:t>
            </a:r>
          </a:p>
        </p:txBody>
      </p:sp>
      <p:cxnSp>
        <p:nvCxnSpPr>
          <p:cNvPr id="5" name="AutoShape 15">
            <a:extLst>
              <a:ext uri="{FF2B5EF4-FFF2-40B4-BE49-F238E27FC236}">
                <a16:creationId xmlns:a16="http://schemas.microsoft.com/office/drawing/2014/main" id="{2A20B883-E2D1-4D8D-82B2-339558D9CCE1}"/>
              </a:ext>
            </a:extLst>
          </p:cNvPr>
          <p:cNvCxnSpPr>
            <a:cxnSpLocks noChangeShapeType="1"/>
            <a:stCxn id="4" idx="0"/>
            <a:endCxn id="14" idx="1"/>
          </p:cNvCxnSpPr>
          <p:nvPr/>
        </p:nvCxnSpPr>
        <p:spPr bwMode="auto">
          <a:xfrm rot="5400000" flipH="1" flipV="1">
            <a:off x="4306817" y="3340295"/>
            <a:ext cx="630051" cy="230168"/>
          </a:xfrm>
          <a:prstGeom prst="bentConnector2">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5022DF43-8015-FF62-AD89-02AC930294CC}"/>
              </a:ext>
            </a:extLst>
          </p:cNvPr>
          <p:cNvCxnSpPr>
            <a:cxnSpLocks noChangeShapeType="1"/>
            <a:stCxn id="4" idx="4"/>
            <a:endCxn id="10" idx="1"/>
          </p:cNvCxnSpPr>
          <p:nvPr/>
        </p:nvCxnSpPr>
        <p:spPr bwMode="auto">
          <a:xfrm rot="16200000" flipH="1">
            <a:off x="4331000" y="4530362"/>
            <a:ext cx="630096" cy="278580"/>
          </a:xfrm>
          <a:prstGeom prst="bentConnector2">
            <a:avLst/>
          </a:prstGeom>
          <a:noFill/>
          <a:ln w="38100">
            <a:solidFill>
              <a:schemeClr val="bg1"/>
            </a:solidFill>
            <a:miter lim="800000"/>
            <a:headEnd/>
            <a:tailEnd type="triangle" w="med" len="med"/>
          </a:ln>
        </p:spPr>
      </p:cxnSp>
      <p:sp>
        <p:nvSpPr>
          <p:cNvPr id="7" name="Content Placeholder 26">
            <a:extLst>
              <a:ext uri="{FF2B5EF4-FFF2-40B4-BE49-F238E27FC236}">
                <a16:creationId xmlns:a16="http://schemas.microsoft.com/office/drawing/2014/main" id="{23938487-6B16-0FC4-9F65-C294C7E5B119}"/>
              </a:ext>
            </a:extLst>
          </p:cNvPr>
          <p:cNvSpPr txBox="1">
            <a:spLocks/>
          </p:cNvSpPr>
          <p:nvPr/>
        </p:nvSpPr>
        <p:spPr bwMode="auto">
          <a:xfrm>
            <a:off x="5131009" y="3644865"/>
            <a:ext cx="5074040" cy="892175"/>
          </a:xfrm>
          <a:prstGeom prst="rect">
            <a:avLst/>
          </a:prstGeom>
          <a:noFill/>
          <a:ln w="9525">
            <a:noFill/>
            <a:miter lim="800000"/>
            <a:headEnd/>
            <a:tailEnd/>
          </a:ln>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kumimoji="0" lang="en-US" sz="1400" b="1" i="0" u="none" strike="noStrike" kern="1200" cap="none" spc="0" normalizeH="0" baseline="0" noProof="0" dirty="0">
                <a:ln>
                  <a:noFill/>
                </a:ln>
                <a:solidFill>
                  <a:srgbClr val="363636"/>
                </a:solidFill>
                <a:effectLst/>
                <a:uLnTx/>
                <a:uFillTx/>
                <a:sym typeface="Helvetica"/>
              </a:rPr>
              <a:t>Stratification</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en-US" sz="1400" kern="1200" noProof="0" dirty="0">
                <a:solidFill>
                  <a:srgbClr val="363636"/>
                </a:solidFill>
              </a:rPr>
              <a:t>Mutation type (STK11m vs. KEAP1m vs. </a:t>
            </a:r>
            <a:r>
              <a:rPr lang="en-US" sz="1400" kern="1200" noProof="0" dirty="0" err="1">
                <a:solidFill>
                  <a:srgbClr val="363636"/>
                </a:solidFill>
              </a:rPr>
              <a:t>KRASm</a:t>
            </a:r>
            <a:r>
              <a:rPr lang="en-US" sz="1400" kern="1200" noProof="0" dirty="0">
                <a:solidFill>
                  <a:srgbClr val="363636"/>
                </a:solidFill>
              </a:rPr>
              <a:t>)</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kumimoji="0" lang="en-US" sz="1400" b="0" i="0" u="none" strike="noStrike" kern="1200" cap="none" spc="0" normalizeH="0" baseline="0" noProof="0" dirty="0">
                <a:ln>
                  <a:noFill/>
                </a:ln>
                <a:solidFill>
                  <a:srgbClr val="363636"/>
                </a:solidFill>
                <a:effectLst/>
                <a:uLnTx/>
                <a:uFillTx/>
                <a:sym typeface="Helvetica"/>
              </a:rPr>
              <a:t>PD-L1 expression (&lt;1% vs. </a:t>
            </a:r>
            <a:r>
              <a:rPr kumimoji="0" lang="en-US" sz="14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rPr>
              <a:t>≥</a:t>
            </a:r>
            <a:r>
              <a:rPr kumimoji="0" lang="en-US" sz="1400" b="0" i="0" u="none" strike="noStrike" kern="1200" cap="none" spc="0" normalizeH="0" baseline="0" noProof="0" dirty="0">
                <a:ln>
                  <a:noFill/>
                </a:ln>
                <a:solidFill>
                  <a:srgbClr val="363636"/>
                </a:solidFill>
                <a:effectLst/>
                <a:uLnTx/>
                <a:uFillTx/>
                <a:sym typeface="Helvetica"/>
              </a:rPr>
              <a:t>1%)</a:t>
            </a:r>
          </a:p>
        </p:txBody>
      </p:sp>
      <p:cxnSp>
        <p:nvCxnSpPr>
          <p:cNvPr id="8" name="AutoShape 19">
            <a:extLst>
              <a:ext uri="{FF2B5EF4-FFF2-40B4-BE49-F238E27FC236}">
                <a16:creationId xmlns:a16="http://schemas.microsoft.com/office/drawing/2014/main" id="{1732164D-079A-D4D9-E29D-A2591300BBA1}"/>
              </a:ext>
            </a:extLst>
          </p:cNvPr>
          <p:cNvCxnSpPr>
            <a:cxnSpLocks noChangeShapeType="1"/>
            <a:stCxn id="9" idx="3"/>
            <a:endCxn id="4" idx="2"/>
          </p:cNvCxnSpPr>
          <p:nvPr/>
        </p:nvCxnSpPr>
        <p:spPr bwMode="auto">
          <a:xfrm>
            <a:off x="4098752" y="4062504"/>
            <a:ext cx="116208" cy="0"/>
          </a:xfrm>
          <a:prstGeom prst="straightConnector1">
            <a:avLst/>
          </a:prstGeom>
          <a:noFill/>
          <a:ln w="38100">
            <a:solidFill>
              <a:schemeClr val="bg1"/>
            </a:solidFill>
            <a:round/>
            <a:headEnd type="none" w="med" len="med"/>
            <a:tailEnd type="none" w="med" len="med"/>
          </a:ln>
        </p:spPr>
      </p:cxnSp>
      <p:sp>
        <p:nvSpPr>
          <p:cNvPr id="9" name="AutoShape 9">
            <a:extLst>
              <a:ext uri="{FF2B5EF4-FFF2-40B4-BE49-F238E27FC236}">
                <a16:creationId xmlns:a16="http://schemas.microsoft.com/office/drawing/2014/main" id="{3FDD2C98-C95D-6646-4BD3-BC81BC776D76}"/>
              </a:ext>
            </a:extLst>
          </p:cNvPr>
          <p:cNvSpPr>
            <a:spLocks noChangeArrowheads="1"/>
          </p:cNvSpPr>
          <p:nvPr/>
        </p:nvSpPr>
        <p:spPr bwMode="auto">
          <a:xfrm>
            <a:off x="407201" y="2750625"/>
            <a:ext cx="3691551" cy="2623758"/>
          </a:xfrm>
          <a:prstGeom prst="roundRect">
            <a:avLst>
              <a:gd name="adj" fmla="val 8208"/>
            </a:avLst>
          </a:prstGeom>
          <a:solidFill>
            <a:schemeClr val="bg1"/>
          </a:solidFill>
          <a:ln w="9525" algn="ctr">
            <a:noFill/>
            <a:round/>
            <a:headEnd/>
            <a:tailEnd/>
          </a:ln>
        </p:spPr>
        <p:txBody>
          <a:bodyPr wrap="square" lIns="90488" tIns="44450" rIns="90488" bIns="4445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US" sz="1600" b="1" i="0" u="none" strike="noStrike" kern="1200" cap="none" spc="0" normalizeH="0" baseline="0" noProof="0" dirty="0">
                <a:ln>
                  <a:noFill/>
                </a:ln>
                <a:solidFill>
                  <a:srgbClr val="FFFFFF"/>
                </a:solidFill>
                <a:effectLst/>
                <a:uLnTx/>
                <a:uFillTx/>
                <a:ea typeface="SimSun" pitchFamily="2" charset="-122"/>
                <a:sym typeface="Helvetica"/>
              </a:rPr>
              <a:t>Key patient inclusion criteria</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Nonsquamous metastatic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en-US" sz="1600" kern="1200" noProof="0" dirty="0">
                <a:solidFill>
                  <a:srgbClr val="FFFFFF"/>
                </a:solidFill>
                <a:ea typeface="SimSun" pitchFamily="2" charset="-122"/>
              </a:rPr>
              <a:t>Treatment-naïve</a:t>
            </a:r>
          </a:p>
          <a:p>
            <a:pPr marL="228600" indent="-228600" defTabSz="892175" eaLnBrk="0">
              <a:spcAft>
                <a:spcPct val="30000"/>
              </a:spcAft>
              <a:buFont typeface="Arial" pitchFamily="34" charset="0"/>
              <a:buChar char="•"/>
              <a:defRPr/>
            </a:pPr>
            <a:r>
              <a:rPr lang="en-US" sz="1600" kern="1200" dirty="0">
                <a:solidFill>
                  <a:srgbClr val="FFFFFF"/>
                </a:solidFill>
                <a:ea typeface="SimSun" pitchFamily="2" charset="-122"/>
              </a:rPr>
              <a:t>STK11, KEAP1 and/or KRAS mutations</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EGFR/ALK WT</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en-US" sz="1600" kern="1200" noProof="0" dirty="0">
                <a:solidFill>
                  <a:srgbClr val="FFFFFF"/>
                </a:solidFill>
                <a:ea typeface="SimSun" pitchFamily="2" charset="-122"/>
              </a:rPr>
              <a:t>ECOG PS 0–1</a:t>
            </a:r>
            <a:endParaRPr kumimoji="0" lang="en-US" sz="1600" b="0" i="0" u="none" strike="noStrike" kern="1200" cap="none" spc="0" normalizeH="0" baseline="0" noProof="0" dirty="0">
              <a:ln>
                <a:noFill/>
              </a:ln>
              <a:solidFill>
                <a:srgbClr val="FFFFFF"/>
              </a:solidFill>
              <a:effectLst/>
              <a:uLnTx/>
              <a:uFillTx/>
              <a:ea typeface="SimSun" pitchFamily="2" charset="-122"/>
              <a:sym typeface="Helvetica"/>
            </a:endParaRP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(n=</a:t>
            </a:r>
            <a:r>
              <a:rPr lang="en-US" sz="1600" kern="1200" noProof="0" dirty="0">
                <a:solidFill>
                  <a:srgbClr val="FFFFFF"/>
                </a:solidFill>
                <a:ea typeface="SimSun" pitchFamily="2" charset="-122"/>
              </a:rPr>
              <a:t>100</a:t>
            </a: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a:t>
            </a:r>
          </a:p>
        </p:txBody>
      </p:sp>
      <p:sp>
        <p:nvSpPr>
          <p:cNvPr id="10" name="AutoShape 12">
            <a:extLst>
              <a:ext uri="{FF2B5EF4-FFF2-40B4-BE49-F238E27FC236}">
                <a16:creationId xmlns:a16="http://schemas.microsoft.com/office/drawing/2014/main" id="{62C3CB1F-7A3E-D95D-294A-0DDD5F586380}"/>
              </a:ext>
            </a:extLst>
          </p:cNvPr>
          <p:cNvSpPr>
            <a:spLocks noChangeArrowheads="1"/>
          </p:cNvSpPr>
          <p:nvPr/>
        </p:nvSpPr>
        <p:spPr bwMode="auto">
          <a:xfrm>
            <a:off x="4785338" y="4495624"/>
            <a:ext cx="3807229" cy="978151"/>
          </a:xfrm>
          <a:prstGeom prst="roundRect">
            <a:avLst>
              <a:gd name="adj" fmla="val 16667"/>
            </a:avLst>
          </a:prstGeom>
          <a:solidFill>
            <a:schemeClr val="accent1"/>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Pembrolizumab </a:t>
            </a: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200 mg +</a:t>
            </a:r>
            <a:b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br>
            <a:r>
              <a:rPr lang="en-US" sz="1600" b="1" kern="1200" noProof="0" dirty="0">
                <a:solidFill>
                  <a:srgbClr val="FFFFFF"/>
                </a:solidFill>
                <a:ea typeface="SimSun" pitchFamily="2" charset="-122"/>
              </a:rPr>
              <a:t>pemetrexed-</a:t>
            </a:r>
            <a:r>
              <a:rPr lang="en-US" sz="1600" b="1" kern="1200" noProof="0" dirty="0" err="1">
                <a:solidFill>
                  <a:srgbClr val="FFFFFF"/>
                </a:solidFill>
                <a:ea typeface="SimSun" pitchFamily="2" charset="-122"/>
              </a:rPr>
              <a:t>platinum</a:t>
            </a:r>
            <a:r>
              <a:rPr lang="en-US" sz="1600" b="1" kern="1200" baseline="30000" noProof="0" dirty="0" err="1">
                <a:solidFill>
                  <a:srgbClr val="FFFFFF"/>
                </a:solidFill>
                <a:ea typeface="SimSun" pitchFamily="2" charset="-122"/>
              </a:rPr>
              <a:t>a</a:t>
            </a:r>
            <a:r>
              <a:rPr lang="en-US" sz="1600" b="1" kern="1200" noProof="0" dirty="0">
                <a:solidFill>
                  <a:srgbClr val="FFFFFF"/>
                </a:solidFill>
                <a:ea typeface="SimSun" pitchFamily="2" charset="-122"/>
              </a:rPr>
              <a:t> </a:t>
            </a:r>
            <a:r>
              <a:rPr lang="en-US" sz="1600" kern="1200" noProof="0" dirty="0">
                <a:solidFill>
                  <a:srgbClr val="FFFFFF"/>
                </a:solidFill>
                <a:ea typeface="SimSun" pitchFamily="2" charset="-122"/>
              </a:rPr>
              <a:t>q3w (4 cycles)</a:t>
            </a:r>
            <a:br>
              <a:rPr lang="en-US" sz="1600" b="1" kern="1200" noProof="0" dirty="0">
                <a:solidFill>
                  <a:srgbClr val="FFFFFF"/>
                </a:solidFill>
                <a:ea typeface="SimSun" pitchFamily="2" charset="-122"/>
              </a:rPr>
            </a:br>
            <a:r>
              <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rPr>
              <a:t>(n=43)</a:t>
            </a:r>
          </a:p>
        </p:txBody>
      </p:sp>
      <p:sp>
        <p:nvSpPr>
          <p:cNvPr id="14" name="AutoShape 8">
            <a:extLst>
              <a:ext uri="{FF2B5EF4-FFF2-40B4-BE49-F238E27FC236}">
                <a16:creationId xmlns:a16="http://schemas.microsoft.com/office/drawing/2014/main" id="{7985F950-71B7-A403-71ED-A9573EB416C3}"/>
              </a:ext>
            </a:extLst>
          </p:cNvPr>
          <p:cNvSpPr>
            <a:spLocks noChangeArrowheads="1"/>
          </p:cNvSpPr>
          <p:nvPr/>
        </p:nvSpPr>
        <p:spPr bwMode="auto">
          <a:xfrm>
            <a:off x="4736926" y="2651277"/>
            <a:ext cx="3809476" cy="978152"/>
          </a:xfrm>
          <a:prstGeom prst="roundRect">
            <a:avLst>
              <a:gd name="adj" fmla="val 16667"/>
            </a:avLst>
          </a:prstGeom>
          <a:solidFill>
            <a:schemeClr val="accent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Tremelimumab </a:t>
            </a: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75 mg + </a:t>
            </a:r>
            <a:b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durvalumab </a:t>
            </a: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1500 mg + </a:t>
            </a:r>
            <a:b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pemetrexed-</a:t>
            </a:r>
            <a:r>
              <a:rPr kumimoji="0" lang="en-US" sz="1600" b="1" i="0" u="none" strike="noStrike" kern="1200" cap="none" spc="0" normalizeH="0" baseline="0" noProof="0" dirty="0" err="1">
                <a:ln>
                  <a:noFill/>
                </a:ln>
                <a:solidFill>
                  <a:srgbClr val="FFFFFF"/>
                </a:solidFill>
                <a:effectLst/>
                <a:uLnTx/>
                <a:uFillTx/>
                <a:ea typeface="SimSun" pitchFamily="2" charset="-122"/>
                <a:cs typeface="+mn-cs"/>
                <a:sym typeface="Helvetica"/>
              </a:rPr>
              <a:t>platinum</a:t>
            </a:r>
            <a:r>
              <a:rPr kumimoji="0" lang="en-US" sz="1600" b="1" i="0" u="none" strike="noStrike" kern="1200" cap="none" spc="0" normalizeH="0" baseline="30000" noProof="0" dirty="0" err="1">
                <a:ln>
                  <a:noFill/>
                </a:ln>
                <a:solidFill>
                  <a:srgbClr val="FFFFFF"/>
                </a:solidFill>
                <a:effectLst/>
                <a:uLnTx/>
                <a:uFillTx/>
                <a:ea typeface="SimSun" pitchFamily="2" charset="-122"/>
                <a:cs typeface="+mn-cs"/>
                <a:sym typeface="Helvetica"/>
              </a:rPr>
              <a:t>a</a:t>
            </a: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 </a:t>
            </a: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q3w (4 cycles)</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rPr>
              <a:t>(n=41)</a:t>
            </a:r>
          </a:p>
        </p:txBody>
      </p:sp>
      <p:sp>
        <p:nvSpPr>
          <p:cNvPr id="28" name="AutoShape 8">
            <a:extLst>
              <a:ext uri="{FF2B5EF4-FFF2-40B4-BE49-F238E27FC236}">
                <a16:creationId xmlns:a16="http://schemas.microsoft.com/office/drawing/2014/main" id="{7B00A22A-3C3E-2345-AB05-6C9901E27A00}"/>
              </a:ext>
            </a:extLst>
          </p:cNvPr>
          <p:cNvSpPr>
            <a:spLocks noChangeArrowheads="1"/>
          </p:cNvSpPr>
          <p:nvPr/>
        </p:nvSpPr>
        <p:spPr bwMode="auto">
          <a:xfrm>
            <a:off x="8797652" y="2734771"/>
            <a:ext cx="2086726" cy="811164"/>
          </a:xfrm>
          <a:prstGeom prst="roundRect">
            <a:avLst>
              <a:gd name="adj" fmla="val 16667"/>
            </a:avLst>
          </a:prstGeom>
          <a:solidFill>
            <a:schemeClr val="accent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Durvalumab </a:t>
            </a: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 </a:t>
            </a:r>
            <a:b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pemetrexed </a:t>
            </a:r>
            <a:endPar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29" name="AutoShape 8">
            <a:extLst>
              <a:ext uri="{FF2B5EF4-FFF2-40B4-BE49-F238E27FC236}">
                <a16:creationId xmlns:a16="http://schemas.microsoft.com/office/drawing/2014/main" id="{01E8F537-FD2C-7EE2-7AC3-9231BF734F4F}"/>
              </a:ext>
            </a:extLst>
          </p:cNvPr>
          <p:cNvSpPr>
            <a:spLocks noChangeArrowheads="1"/>
          </p:cNvSpPr>
          <p:nvPr/>
        </p:nvSpPr>
        <p:spPr bwMode="auto">
          <a:xfrm>
            <a:off x="11133475" y="2896296"/>
            <a:ext cx="655891" cy="488114"/>
          </a:xfrm>
          <a:prstGeom prst="roundRect">
            <a:avLst>
              <a:gd name="adj" fmla="val 16667"/>
            </a:avLst>
          </a:prstGeom>
          <a:solidFill>
            <a:schemeClr val="tx1"/>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PD</a:t>
            </a:r>
          </a:p>
        </p:txBody>
      </p:sp>
      <p:cxnSp>
        <p:nvCxnSpPr>
          <p:cNvPr id="30" name="AutoShape 19">
            <a:extLst>
              <a:ext uri="{FF2B5EF4-FFF2-40B4-BE49-F238E27FC236}">
                <a16:creationId xmlns:a16="http://schemas.microsoft.com/office/drawing/2014/main" id="{A1BDD043-F937-F7E3-2C3A-EBC50B288186}"/>
              </a:ext>
            </a:extLst>
          </p:cNvPr>
          <p:cNvCxnSpPr>
            <a:cxnSpLocks noChangeShapeType="1"/>
            <a:stCxn id="28" idx="3"/>
            <a:endCxn id="29" idx="1"/>
          </p:cNvCxnSpPr>
          <p:nvPr/>
        </p:nvCxnSpPr>
        <p:spPr bwMode="auto">
          <a:xfrm>
            <a:off x="10884378" y="3140353"/>
            <a:ext cx="249097" cy="0"/>
          </a:xfrm>
          <a:prstGeom prst="straightConnector1">
            <a:avLst/>
          </a:prstGeom>
          <a:noFill/>
          <a:ln w="38100">
            <a:solidFill>
              <a:schemeClr val="bg1"/>
            </a:solidFill>
            <a:round/>
            <a:headEnd type="none" w="med" len="med"/>
            <a:tailEnd type="triangle" w="med" len="med"/>
          </a:ln>
        </p:spPr>
      </p:cxnSp>
      <p:cxnSp>
        <p:nvCxnSpPr>
          <p:cNvPr id="34" name="AutoShape 19">
            <a:extLst>
              <a:ext uri="{FF2B5EF4-FFF2-40B4-BE49-F238E27FC236}">
                <a16:creationId xmlns:a16="http://schemas.microsoft.com/office/drawing/2014/main" id="{4396E6E8-5A56-CCB7-F84D-154513E37230}"/>
              </a:ext>
            </a:extLst>
          </p:cNvPr>
          <p:cNvCxnSpPr>
            <a:cxnSpLocks noChangeShapeType="1"/>
            <a:stCxn id="14" idx="3"/>
            <a:endCxn id="28" idx="1"/>
          </p:cNvCxnSpPr>
          <p:nvPr/>
        </p:nvCxnSpPr>
        <p:spPr bwMode="auto">
          <a:xfrm>
            <a:off x="8546402" y="3140353"/>
            <a:ext cx="251250" cy="0"/>
          </a:xfrm>
          <a:prstGeom prst="straightConnector1">
            <a:avLst/>
          </a:prstGeom>
          <a:noFill/>
          <a:ln w="38100">
            <a:solidFill>
              <a:schemeClr val="bg1"/>
            </a:solidFill>
            <a:round/>
            <a:headEnd type="none" w="med" len="med"/>
            <a:tailEnd type="triangle" w="med" len="med"/>
          </a:ln>
        </p:spPr>
      </p:cxnSp>
      <p:sp>
        <p:nvSpPr>
          <p:cNvPr id="46" name="AutoShape 8">
            <a:extLst>
              <a:ext uri="{FF2B5EF4-FFF2-40B4-BE49-F238E27FC236}">
                <a16:creationId xmlns:a16="http://schemas.microsoft.com/office/drawing/2014/main" id="{8DC6DAF4-D5F7-A29B-E8F8-0F1BD829DC3A}"/>
              </a:ext>
            </a:extLst>
          </p:cNvPr>
          <p:cNvSpPr>
            <a:spLocks noChangeArrowheads="1"/>
          </p:cNvSpPr>
          <p:nvPr/>
        </p:nvSpPr>
        <p:spPr bwMode="auto">
          <a:xfrm>
            <a:off x="8797652" y="4579118"/>
            <a:ext cx="2086726" cy="811164"/>
          </a:xfrm>
          <a:prstGeom prst="roundRect">
            <a:avLst>
              <a:gd name="adj" fmla="val 16667"/>
            </a:avLst>
          </a:prstGeom>
          <a:solidFill>
            <a:schemeClr val="accent1"/>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Pembrolizumab </a:t>
            </a:r>
            <a:r>
              <a:rPr lang="en-US" sz="1600" kern="1200" dirty="0">
                <a:solidFill>
                  <a:srgbClr val="FFFFFF"/>
                </a:solidFill>
                <a:ea typeface="SimSun" pitchFamily="2" charset="-122"/>
              </a:rPr>
              <a:t>(up to 2 years)</a:t>
            </a: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 </a:t>
            </a: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 </a:t>
            </a:r>
            <a:b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pemetrexed</a:t>
            </a:r>
            <a:endPar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47" name="AutoShape 8">
            <a:extLst>
              <a:ext uri="{FF2B5EF4-FFF2-40B4-BE49-F238E27FC236}">
                <a16:creationId xmlns:a16="http://schemas.microsoft.com/office/drawing/2014/main" id="{A73A9AC0-F559-EDE4-2F64-49531CD21ED3}"/>
              </a:ext>
            </a:extLst>
          </p:cNvPr>
          <p:cNvSpPr>
            <a:spLocks noChangeArrowheads="1"/>
          </p:cNvSpPr>
          <p:nvPr/>
        </p:nvSpPr>
        <p:spPr bwMode="auto">
          <a:xfrm>
            <a:off x="11133475" y="4740643"/>
            <a:ext cx="655891" cy="488114"/>
          </a:xfrm>
          <a:prstGeom prst="roundRect">
            <a:avLst>
              <a:gd name="adj" fmla="val 16667"/>
            </a:avLst>
          </a:prstGeom>
          <a:solidFill>
            <a:schemeClr val="tx1"/>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PD</a:t>
            </a:r>
          </a:p>
        </p:txBody>
      </p:sp>
      <p:cxnSp>
        <p:nvCxnSpPr>
          <p:cNvPr id="48" name="AutoShape 19">
            <a:extLst>
              <a:ext uri="{FF2B5EF4-FFF2-40B4-BE49-F238E27FC236}">
                <a16:creationId xmlns:a16="http://schemas.microsoft.com/office/drawing/2014/main" id="{FC179013-F940-04E1-8DBD-4774D48C3539}"/>
              </a:ext>
            </a:extLst>
          </p:cNvPr>
          <p:cNvCxnSpPr>
            <a:cxnSpLocks noChangeShapeType="1"/>
            <a:stCxn id="46" idx="3"/>
            <a:endCxn id="47" idx="1"/>
          </p:cNvCxnSpPr>
          <p:nvPr/>
        </p:nvCxnSpPr>
        <p:spPr bwMode="auto">
          <a:xfrm>
            <a:off x="10884378" y="4984700"/>
            <a:ext cx="249097" cy="0"/>
          </a:xfrm>
          <a:prstGeom prst="straightConnector1">
            <a:avLst/>
          </a:prstGeom>
          <a:noFill/>
          <a:ln w="38100">
            <a:solidFill>
              <a:schemeClr val="bg1"/>
            </a:solidFill>
            <a:round/>
            <a:headEnd type="none" w="med" len="med"/>
            <a:tailEnd type="triangle" w="med" len="med"/>
          </a:ln>
        </p:spPr>
      </p:cxnSp>
      <p:cxnSp>
        <p:nvCxnSpPr>
          <p:cNvPr id="49" name="AutoShape 19">
            <a:extLst>
              <a:ext uri="{FF2B5EF4-FFF2-40B4-BE49-F238E27FC236}">
                <a16:creationId xmlns:a16="http://schemas.microsoft.com/office/drawing/2014/main" id="{D44D073A-B7BC-CC4C-8E2C-4B65661767D5}"/>
              </a:ext>
            </a:extLst>
          </p:cNvPr>
          <p:cNvCxnSpPr>
            <a:cxnSpLocks noChangeShapeType="1"/>
            <a:stCxn id="10" idx="3"/>
            <a:endCxn id="46" idx="1"/>
          </p:cNvCxnSpPr>
          <p:nvPr/>
        </p:nvCxnSpPr>
        <p:spPr bwMode="auto">
          <a:xfrm>
            <a:off x="8592567" y="4984700"/>
            <a:ext cx="205085" cy="0"/>
          </a:xfrm>
          <a:prstGeom prst="straightConnector1">
            <a:avLst/>
          </a:prstGeom>
          <a:noFill/>
          <a:ln w="38100">
            <a:solidFill>
              <a:schemeClr val="bg1"/>
            </a:solidFill>
            <a:round/>
            <a:headEnd type="none" w="med" len="med"/>
            <a:tailEnd type="triangle" w="med" len="med"/>
          </a:ln>
        </p:spPr>
      </p:cxnSp>
      <p:sp>
        <p:nvSpPr>
          <p:cNvPr id="15" name="Content Placeholder 26">
            <a:extLst>
              <a:ext uri="{FF2B5EF4-FFF2-40B4-BE49-F238E27FC236}">
                <a16:creationId xmlns:a16="http://schemas.microsoft.com/office/drawing/2014/main" id="{9151EDA7-F928-C98A-5F60-C779CAEB44CE}"/>
              </a:ext>
            </a:extLst>
          </p:cNvPr>
          <p:cNvSpPr txBox="1">
            <a:spLocks/>
          </p:cNvSpPr>
          <p:nvPr/>
        </p:nvSpPr>
        <p:spPr>
          <a:xfrm>
            <a:off x="5687712" y="2325851"/>
            <a:ext cx="2002479" cy="282353"/>
          </a:xfrm>
          <a:prstGeom prst="rect">
            <a:avLst/>
          </a:prstGeom>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ea typeface="+mn-ea"/>
                <a:cs typeface="Arial"/>
                <a:sym typeface="Helvetica"/>
              </a:rPr>
              <a:t>Induction phase</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16" name="Content Placeholder 26">
            <a:extLst>
              <a:ext uri="{FF2B5EF4-FFF2-40B4-BE49-F238E27FC236}">
                <a16:creationId xmlns:a16="http://schemas.microsoft.com/office/drawing/2014/main" id="{155E1C59-36FA-5A59-19EC-F834918D4742}"/>
              </a:ext>
            </a:extLst>
          </p:cNvPr>
          <p:cNvSpPr txBox="1">
            <a:spLocks/>
          </p:cNvSpPr>
          <p:nvPr/>
        </p:nvSpPr>
        <p:spPr>
          <a:xfrm>
            <a:off x="8731857" y="2325851"/>
            <a:ext cx="2218315" cy="282353"/>
          </a:xfrm>
          <a:prstGeom prst="rect">
            <a:avLst/>
          </a:prstGeom>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ea typeface="+mn-ea"/>
                <a:cs typeface="Arial"/>
                <a:sym typeface="Helvetica"/>
              </a:rPr>
              <a:t>Maintenance phase</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Tree>
    <p:extLst>
      <p:ext uri="{BB962C8B-B14F-4D97-AF65-F5344CB8AC3E}">
        <p14:creationId xmlns:p14="http://schemas.microsoft.com/office/powerpoint/2010/main" val="3911064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388539-D028-87CB-2BF4-9E9B2F73BE3E}"/>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9D958D7D-0931-0C9A-F5B4-49F4D01298C0}"/>
              </a:ext>
            </a:extLst>
          </p:cNvPr>
          <p:cNvSpPr>
            <a:spLocks noGrp="1"/>
          </p:cNvSpPr>
          <p:nvPr>
            <p:ph type="title"/>
          </p:nvPr>
        </p:nvSpPr>
        <p:spPr>
          <a:xfrm>
            <a:off x="304800" y="107693"/>
            <a:ext cx="11033760" cy="939801"/>
          </a:xfrm>
        </p:spPr>
        <p:txBody>
          <a:bodyPr/>
          <a:lstStyle/>
          <a:p>
            <a:r>
              <a:rPr lang="en-US" sz="2000" noProof="0" dirty="0"/>
              <a:t>8515: </a:t>
            </a:r>
            <a:r>
              <a:rPr lang="en-US" sz="2000" noProof="0" dirty="0" err="1"/>
              <a:t>Tremelimumab</a:t>
            </a:r>
            <a:r>
              <a:rPr lang="en-US" sz="2000" noProof="0" dirty="0"/>
              <a:t> (T) + durvalumab (D) + chemotherapy (CT) vs pembrolizumab (P) + CT in 1L non-squamous (NSQ) metastatic NSCLC (</a:t>
            </a:r>
            <a:r>
              <a:rPr lang="en-US" sz="2000" noProof="0" dirty="0" err="1"/>
              <a:t>mNSCLC</a:t>
            </a:r>
            <a:r>
              <a:rPr lang="en-US" sz="2000" noProof="0" dirty="0"/>
              <a:t>) with STK11, KEAP1, and/or KRAS mutations (mut): Interim analysis (IA) of the phase 2b TRITON study – </a:t>
            </a:r>
            <a:r>
              <a:rPr lang="en-US" sz="2000" noProof="0" dirty="0" err="1"/>
              <a:t>Skoulidis</a:t>
            </a:r>
            <a:r>
              <a:rPr lang="en-US" sz="2000" noProof="0" dirty="0"/>
              <a:t> F, et al</a:t>
            </a:r>
            <a:endParaRPr lang="en-US" sz="2000"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3024F0DD-F3EF-4244-B73C-FB6F67F439AA}"/>
              </a:ext>
            </a:extLst>
          </p:cNvPr>
          <p:cNvSpPr>
            <a:spLocks noGrp="1" noRot="1" noMove="1" noResize="1" noEditPoints="1" noAdjustHandles="1" noChangeArrowheads="1" noChangeShapeType="1"/>
          </p:cNvSpPr>
          <p:nvPr>
            <p:ph idx="1"/>
          </p:nvPr>
        </p:nvSpPr>
        <p:spPr>
          <a:xfrm>
            <a:off x="304799" y="1246909"/>
            <a:ext cx="11033761" cy="5055650"/>
          </a:xfrm>
        </p:spPr>
        <p:txBody>
          <a:bodyPr/>
          <a:lstStyle/>
          <a:p>
            <a:r>
              <a:rPr lang="en-US" b="1" noProof="0" dirty="0">
                <a:latin typeface="Arial" panose="020B0604020202020204" pitchFamily="34" charset="0"/>
                <a:cs typeface="Arial" panose="020B0604020202020204" pitchFamily="34" charset="0"/>
              </a:rPr>
              <a:t>Key </a:t>
            </a:r>
            <a:r>
              <a:rPr lang="en-US" b="1" noProof="0" dirty="0">
                <a:solidFill>
                  <a:srgbClr val="000000"/>
                </a:solidFill>
                <a:latin typeface="Arial" panose="020B0604020202020204" pitchFamily="34" charset="0"/>
                <a:cs typeface="Arial" panose="020B0604020202020204" pitchFamily="34" charset="0"/>
              </a:rPr>
              <a:t>resul</a:t>
            </a:r>
            <a:r>
              <a:rPr lang="en-US" b="1" noProof="0" dirty="0">
                <a:solidFill>
                  <a:srgbClr val="363636"/>
                </a:solidFill>
                <a:latin typeface="Arial" panose="020B0604020202020204" pitchFamily="34" charset="0"/>
                <a:cs typeface="Arial" panose="020B0604020202020204" pitchFamily="34" charset="0"/>
              </a:rPr>
              <a:t>t</a:t>
            </a:r>
            <a:r>
              <a:rPr lang="en-US" b="1" noProof="0" dirty="0">
                <a:latin typeface="Arial" panose="020B0604020202020204" pitchFamily="34" charset="0"/>
                <a:cs typeface="Arial" panose="020B0604020202020204" pitchFamily="34" charset="0"/>
              </a:rPr>
              <a:t>s</a:t>
            </a:r>
          </a:p>
        </p:txBody>
      </p:sp>
      <p:sp>
        <p:nvSpPr>
          <p:cNvPr id="30" name="Text Placeholder 4">
            <a:extLst>
              <a:ext uri="{FF2B5EF4-FFF2-40B4-BE49-F238E27FC236}">
                <a16:creationId xmlns:a16="http://schemas.microsoft.com/office/drawing/2014/main" id="{FD27E4F3-F4DE-777A-5700-1ABAA15CB18C}"/>
              </a:ext>
            </a:extLst>
          </p:cNvPr>
          <p:cNvSpPr>
            <a:spLocks noGrp="1"/>
          </p:cNvSpPr>
          <p:nvPr>
            <p:ph type="body" sz="quarter" idx="11"/>
          </p:nvPr>
        </p:nvSpPr>
        <p:spPr>
          <a:xfrm>
            <a:off x="6379633" y="6521312"/>
            <a:ext cx="5507567" cy="200025"/>
          </a:xfrm>
        </p:spPr>
        <p:txBody>
          <a:bodyPr/>
          <a:lstStyle/>
          <a:p>
            <a:pPr hangingPunct="1"/>
            <a:r>
              <a:rPr lang="en-US" noProof="0" dirty="0" err="1"/>
              <a:t>Skoulidis</a:t>
            </a:r>
            <a:r>
              <a:rPr lang="en-US" noProof="0" dirty="0"/>
              <a:t> F, et al. J Clin Oncol 2026;44(suppl):</a:t>
            </a:r>
            <a:r>
              <a:rPr lang="en-US" noProof="0" dirty="0" err="1"/>
              <a:t>Abstr</a:t>
            </a:r>
            <a:r>
              <a:rPr lang="en-US" noProof="0" dirty="0"/>
              <a:t> 8515</a:t>
            </a:r>
          </a:p>
        </p:txBody>
      </p:sp>
      <p:sp>
        <p:nvSpPr>
          <p:cNvPr id="2" name="TextBox 1">
            <a:extLst>
              <a:ext uri="{FF2B5EF4-FFF2-40B4-BE49-F238E27FC236}">
                <a16:creationId xmlns:a16="http://schemas.microsoft.com/office/drawing/2014/main" id="{6E59B0D2-1207-0F12-1DF4-BA701E5C92B4}"/>
              </a:ext>
            </a:extLst>
          </p:cNvPr>
          <p:cNvSpPr txBox="1"/>
          <p:nvPr/>
        </p:nvSpPr>
        <p:spPr>
          <a:xfrm>
            <a:off x="2207087" y="1598340"/>
            <a:ext cx="2284601" cy="338554"/>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Overall</a:t>
            </a:r>
            <a:r>
              <a:rPr lang="en-US" sz="1600" b="1" dirty="0">
                <a:solidFill>
                  <a:srgbClr val="363636"/>
                </a:solidFill>
                <a:latin typeface="Arial" panose="020B0604020202020204" pitchFamily="34" charset="0"/>
                <a:cs typeface="Arial" panose="020B0604020202020204" pitchFamily="34" charset="0"/>
              </a:rPr>
              <a:t> response rate</a:t>
            </a:r>
            <a:endParaRPr kumimoji="0" lang="en-US" sz="16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endParaRPr>
          </a:p>
        </p:txBody>
      </p:sp>
      <p:grpSp>
        <p:nvGrpSpPr>
          <p:cNvPr id="5" name="Group 4">
            <a:extLst>
              <a:ext uri="{FF2B5EF4-FFF2-40B4-BE49-F238E27FC236}">
                <a16:creationId xmlns:a16="http://schemas.microsoft.com/office/drawing/2014/main" id="{A47A9021-B7D1-6FCD-0489-B15451556310}"/>
              </a:ext>
            </a:extLst>
          </p:cNvPr>
          <p:cNvGrpSpPr/>
          <p:nvPr/>
        </p:nvGrpSpPr>
        <p:grpSpPr>
          <a:xfrm>
            <a:off x="1070394" y="1904968"/>
            <a:ext cx="4577921" cy="2724477"/>
            <a:chOff x="1028711" y="2268438"/>
            <a:chExt cx="3764755" cy="2802008"/>
          </a:xfrm>
        </p:grpSpPr>
        <p:grpSp>
          <p:nvGrpSpPr>
            <p:cNvPr id="323" name="Group 322">
              <a:extLst>
                <a:ext uri="{FF2B5EF4-FFF2-40B4-BE49-F238E27FC236}">
                  <a16:creationId xmlns:a16="http://schemas.microsoft.com/office/drawing/2014/main" id="{A35AFE4B-DDBC-3172-7235-02C561E32E86}"/>
                </a:ext>
              </a:extLst>
            </p:cNvPr>
            <p:cNvGrpSpPr/>
            <p:nvPr/>
          </p:nvGrpSpPr>
          <p:grpSpPr>
            <a:xfrm>
              <a:off x="1028711" y="2268438"/>
              <a:ext cx="3764755" cy="2802008"/>
              <a:chOff x="458521" y="2753287"/>
              <a:chExt cx="3764755" cy="2802008"/>
            </a:xfrm>
          </p:grpSpPr>
          <p:sp>
            <p:nvSpPr>
              <p:cNvPr id="12" name="Rectangle 11">
                <a:extLst>
                  <a:ext uri="{FF2B5EF4-FFF2-40B4-BE49-F238E27FC236}">
                    <a16:creationId xmlns:a16="http://schemas.microsoft.com/office/drawing/2014/main" id="{98127F36-A612-1EA8-EF26-17AB97094F89}"/>
                  </a:ext>
                </a:extLst>
              </p:cNvPr>
              <p:cNvSpPr/>
              <p:nvPr/>
            </p:nvSpPr>
            <p:spPr>
              <a:xfrm>
                <a:off x="1138198" y="3997048"/>
                <a:ext cx="577699" cy="1110334"/>
              </a:xfrm>
              <a:prstGeom prst="rect">
                <a:avLst/>
              </a:prstGeom>
              <a:solidFill>
                <a:schemeClr val="accent2"/>
              </a:solidFill>
              <a:ln w="11384"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13" name="Graphic 3">
                <a:extLst>
                  <a:ext uri="{FF2B5EF4-FFF2-40B4-BE49-F238E27FC236}">
                    <a16:creationId xmlns:a16="http://schemas.microsoft.com/office/drawing/2014/main" id="{369E6EC6-D811-2DD5-3C45-0B9877373E56}"/>
                  </a:ext>
                </a:extLst>
              </p:cNvPr>
              <p:cNvGrpSpPr/>
              <p:nvPr/>
            </p:nvGrpSpPr>
            <p:grpSpPr>
              <a:xfrm>
                <a:off x="1380671" y="3579313"/>
                <a:ext cx="92753" cy="863974"/>
                <a:chOff x="1385969" y="3558967"/>
                <a:chExt cx="66064" cy="863974"/>
              </a:xfrm>
            </p:grpSpPr>
            <p:grpSp>
              <p:nvGrpSpPr>
                <p:cNvPr id="14" name="Graphic 3">
                  <a:extLst>
                    <a:ext uri="{FF2B5EF4-FFF2-40B4-BE49-F238E27FC236}">
                      <a16:creationId xmlns:a16="http://schemas.microsoft.com/office/drawing/2014/main" id="{A2D9C56B-22DC-579D-BA7C-8D9FFFDCC841}"/>
                    </a:ext>
                  </a:extLst>
                </p:cNvPr>
                <p:cNvGrpSpPr/>
                <p:nvPr/>
              </p:nvGrpSpPr>
              <p:grpSpPr>
                <a:xfrm>
                  <a:off x="1385969" y="3558967"/>
                  <a:ext cx="66064" cy="238116"/>
                  <a:chOff x="1385969" y="3558967"/>
                  <a:chExt cx="66064" cy="238116"/>
                </a:xfrm>
              </p:grpSpPr>
              <p:sp>
                <p:nvSpPr>
                  <p:cNvPr id="15" name="Freeform 14">
                    <a:extLst>
                      <a:ext uri="{FF2B5EF4-FFF2-40B4-BE49-F238E27FC236}">
                        <a16:creationId xmlns:a16="http://schemas.microsoft.com/office/drawing/2014/main" id="{CD49FCA3-383F-1819-DD1D-625E17D2E6D9}"/>
                      </a:ext>
                    </a:extLst>
                  </p:cNvPr>
                  <p:cNvSpPr/>
                  <p:nvPr/>
                </p:nvSpPr>
                <p:spPr>
                  <a:xfrm>
                    <a:off x="1419001" y="3558967"/>
                    <a:ext cx="11429" cy="238116"/>
                  </a:xfrm>
                  <a:custGeom>
                    <a:avLst/>
                    <a:gdLst>
                      <a:gd name="csX0" fmla="*/ 0 w 11429"/>
                      <a:gd name="csY0" fmla="*/ 238117 h 238116"/>
                      <a:gd name="csX1" fmla="*/ 0 w 11429"/>
                      <a:gd name="csY1" fmla="*/ 0 h 238116"/>
                    </a:gdLst>
                    <a:ahLst/>
                    <a:cxnLst>
                      <a:cxn ang="0">
                        <a:pos x="csX0" y="csY0"/>
                      </a:cxn>
                      <a:cxn ang="0">
                        <a:pos x="csX1" y="csY1"/>
                      </a:cxn>
                    </a:cxnLst>
                    <a:rect l="l" t="t" r="r" b="b"/>
                    <a:pathLst>
                      <a:path w="11429" h="238116">
                        <a:moveTo>
                          <a:pt x="0" y="238117"/>
                        </a:moveTo>
                        <a:lnTo>
                          <a:pt x="0"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6" name="Freeform 15">
                    <a:extLst>
                      <a:ext uri="{FF2B5EF4-FFF2-40B4-BE49-F238E27FC236}">
                        <a16:creationId xmlns:a16="http://schemas.microsoft.com/office/drawing/2014/main" id="{DBA6540C-3A92-228E-387B-2A2AF83452CC}"/>
                      </a:ext>
                    </a:extLst>
                  </p:cNvPr>
                  <p:cNvSpPr/>
                  <p:nvPr/>
                </p:nvSpPr>
                <p:spPr>
                  <a:xfrm>
                    <a:off x="1385969" y="3558967"/>
                    <a:ext cx="66064" cy="11447"/>
                  </a:xfrm>
                  <a:custGeom>
                    <a:avLst/>
                    <a:gdLst>
                      <a:gd name="csX0" fmla="*/ 0 w 66064"/>
                      <a:gd name="csY0" fmla="*/ 0 h 11447"/>
                      <a:gd name="csX1" fmla="*/ 66064 w 66064"/>
                      <a:gd name="csY1" fmla="*/ 0 h 11447"/>
                    </a:gdLst>
                    <a:ahLst/>
                    <a:cxnLst>
                      <a:cxn ang="0">
                        <a:pos x="csX0" y="csY0"/>
                      </a:cxn>
                      <a:cxn ang="0">
                        <a:pos x="csX1" y="csY1"/>
                      </a:cxn>
                    </a:cxnLst>
                    <a:rect l="l" t="t" r="r" b="b"/>
                    <a:pathLst>
                      <a:path w="66064" h="11447">
                        <a:moveTo>
                          <a:pt x="0" y="0"/>
                        </a:moveTo>
                        <a:lnTo>
                          <a:pt x="66064"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7" name="Graphic 3">
                  <a:extLst>
                    <a:ext uri="{FF2B5EF4-FFF2-40B4-BE49-F238E27FC236}">
                      <a16:creationId xmlns:a16="http://schemas.microsoft.com/office/drawing/2014/main" id="{4857700B-B015-5F4D-E4EB-3499C68EBAD3}"/>
                    </a:ext>
                  </a:extLst>
                </p:cNvPr>
                <p:cNvGrpSpPr/>
                <p:nvPr/>
              </p:nvGrpSpPr>
              <p:grpSpPr>
                <a:xfrm>
                  <a:off x="1385969" y="3976727"/>
                  <a:ext cx="66064" cy="446214"/>
                  <a:chOff x="1385969" y="3976727"/>
                  <a:chExt cx="66064" cy="446214"/>
                </a:xfrm>
              </p:grpSpPr>
              <p:sp>
                <p:nvSpPr>
                  <p:cNvPr id="18" name="Freeform 17">
                    <a:extLst>
                      <a:ext uri="{FF2B5EF4-FFF2-40B4-BE49-F238E27FC236}">
                        <a16:creationId xmlns:a16="http://schemas.microsoft.com/office/drawing/2014/main" id="{EE6E57A8-C001-F162-9C2C-F2341F7B7670}"/>
                      </a:ext>
                    </a:extLst>
                  </p:cNvPr>
                  <p:cNvSpPr/>
                  <p:nvPr/>
                </p:nvSpPr>
                <p:spPr>
                  <a:xfrm>
                    <a:off x="1419001" y="3976727"/>
                    <a:ext cx="11429" cy="432000"/>
                  </a:xfrm>
                  <a:custGeom>
                    <a:avLst/>
                    <a:gdLst>
                      <a:gd name="csX0" fmla="*/ 0 w 11429"/>
                      <a:gd name="csY0" fmla="*/ 0 h 458832"/>
                      <a:gd name="csX1" fmla="*/ 0 w 11429"/>
                      <a:gd name="csY1" fmla="*/ 458833 h 458832"/>
                    </a:gdLst>
                    <a:ahLst/>
                    <a:cxnLst>
                      <a:cxn ang="0">
                        <a:pos x="csX0" y="csY0"/>
                      </a:cxn>
                      <a:cxn ang="0">
                        <a:pos x="csX1" y="csY1"/>
                      </a:cxn>
                    </a:cxnLst>
                    <a:rect l="l" t="t" r="r" b="b"/>
                    <a:pathLst>
                      <a:path w="11429" h="458832">
                        <a:moveTo>
                          <a:pt x="0" y="0"/>
                        </a:moveTo>
                        <a:lnTo>
                          <a:pt x="0" y="458833"/>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 name="Freeform 18">
                    <a:extLst>
                      <a:ext uri="{FF2B5EF4-FFF2-40B4-BE49-F238E27FC236}">
                        <a16:creationId xmlns:a16="http://schemas.microsoft.com/office/drawing/2014/main" id="{D3D7EA30-4FB6-2FCA-8523-2D46B44C9925}"/>
                      </a:ext>
                    </a:extLst>
                  </p:cNvPr>
                  <p:cNvSpPr/>
                  <p:nvPr/>
                </p:nvSpPr>
                <p:spPr>
                  <a:xfrm>
                    <a:off x="1385969" y="4411494"/>
                    <a:ext cx="66064" cy="11447"/>
                  </a:xfrm>
                  <a:custGeom>
                    <a:avLst/>
                    <a:gdLst>
                      <a:gd name="csX0" fmla="*/ 66064 w 66064"/>
                      <a:gd name="csY0" fmla="*/ 0 h 11447"/>
                      <a:gd name="csX1" fmla="*/ 0 w 66064"/>
                      <a:gd name="csY1" fmla="*/ 0 h 11447"/>
                    </a:gdLst>
                    <a:ahLst/>
                    <a:cxnLst>
                      <a:cxn ang="0">
                        <a:pos x="csX0" y="csY0"/>
                      </a:cxn>
                      <a:cxn ang="0">
                        <a:pos x="csX1" y="csY1"/>
                      </a:cxn>
                    </a:cxnLst>
                    <a:rect l="l" t="t" r="r" b="b"/>
                    <a:pathLst>
                      <a:path w="66064" h="11447">
                        <a:moveTo>
                          <a:pt x="66064" y="0"/>
                        </a:moveTo>
                        <a:lnTo>
                          <a:pt x="0"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sp>
            <p:nvSpPr>
              <p:cNvPr id="21" name="Rectangle 20">
                <a:extLst>
                  <a:ext uri="{FF2B5EF4-FFF2-40B4-BE49-F238E27FC236}">
                    <a16:creationId xmlns:a16="http://schemas.microsoft.com/office/drawing/2014/main" id="{BB8E0361-EC69-DCCC-4F90-392ED4F17F42}"/>
                  </a:ext>
                </a:extLst>
              </p:cNvPr>
              <p:cNvSpPr/>
              <p:nvPr/>
            </p:nvSpPr>
            <p:spPr>
              <a:xfrm>
                <a:off x="1872198" y="4113359"/>
                <a:ext cx="577699" cy="994023"/>
              </a:xfrm>
              <a:prstGeom prst="rect">
                <a:avLst/>
              </a:prstGeom>
              <a:solidFill>
                <a:schemeClr val="accent1"/>
              </a:solidFill>
              <a:ln w="11384"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23" name="Graphic 3">
                <a:extLst>
                  <a:ext uri="{FF2B5EF4-FFF2-40B4-BE49-F238E27FC236}">
                    <a16:creationId xmlns:a16="http://schemas.microsoft.com/office/drawing/2014/main" id="{AD4812EA-6C41-5E27-2F2D-5CCAC68C88D7}"/>
                  </a:ext>
                </a:extLst>
              </p:cNvPr>
              <p:cNvGrpSpPr/>
              <p:nvPr/>
            </p:nvGrpSpPr>
            <p:grpSpPr>
              <a:xfrm>
                <a:off x="2114671" y="3717261"/>
                <a:ext cx="92753" cy="811084"/>
                <a:chOff x="1908768" y="3696915"/>
                <a:chExt cx="66064" cy="811084"/>
              </a:xfrm>
            </p:grpSpPr>
            <p:grpSp>
              <p:nvGrpSpPr>
                <p:cNvPr id="24" name="Graphic 3">
                  <a:extLst>
                    <a:ext uri="{FF2B5EF4-FFF2-40B4-BE49-F238E27FC236}">
                      <a16:creationId xmlns:a16="http://schemas.microsoft.com/office/drawing/2014/main" id="{F8D24410-4F00-4078-97A2-6F4179A22CAC}"/>
                    </a:ext>
                  </a:extLst>
                </p:cNvPr>
                <p:cNvGrpSpPr/>
                <p:nvPr/>
              </p:nvGrpSpPr>
              <p:grpSpPr>
                <a:xfrm>
                  <a:off x="1908768" y="3696915"/>
                  <a:ext cx="66064" cy="214534"/>
                  <a:chOff x="1908768" y="3696915"/>
                  <a:chExt cx="66064" cy="214534"/>
                </a:xfrm>
              </p:grpSpPr>
              <p:sp>
                <p:nvSpPr>
                  <p:cNvPr id="25" name="Freeform 24">
                    <a:extLst>
                      <a:ext uri="{FF2B5EF4-FFF2-40B4-BE49-F238E27FC236}">
                        <a16:creationId xmlns:a16="http://schemas.microsoft.com/office/drawing/2014/main" id="{7A2CFFC4-6500-A579-C838-AD19EB1700BE}"/>
                      </a:ext>
                    </a:extLst>
                  </p:cNvPr>
                  <p:cNvSpPr/>
                  <p:nvPr/>
                </p:nvSpPr>
                <p:spPr>
                  <a:xfrm>
                    <a:off x="1941801" y="3696915"/>
                    <a:ext cx="11429" cy="214534"/>
                  </a:xfrm>
                  <a:custGeom>
                    <a:avLst/>
                    <a:gdLst>
                      <a:gd name="csX0" fmla="*/ 0 w 11429"/>
                      <a:gd name="csY0" fmla="*/ 214534 h 214534"/>
                      <a:gd name="csX1" fmla="*/ 0 w 11429"/>
                      <a:gd name="csY1" fmla="*/ 0 h 214534"/>
                    </a:gdLst>
                    <a:ahLst/>
                    <a:cxnLst>
                      <a:cxn ang="0">
                        <a:pos x="csX0" y="csY0"/>
                      </a:cxn>
                      <a:cxn ang="0">
                        <a:pos x="csX1" y="csY1"/>
                      </a:cxn>
                    </a:cxnLst>
                    <a:rect l="l" t="t" r="r" b="b"/>
                    <a:pathLst>
                      <a:path w="11429" h="214534">
                        <a:moveTo>
                          <a:pt x="0" y="214534"/>
                        </a:moveTo>
                        <a:lnTo>
                          <a:pt x="0"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 name="Freeform 25">
                    <a:extLst>
                      <a:ext uri="{FF2B5EF4-FFF2-40B4-BE49-F238E27FC236}">
                        <a16:creationId xmlns:a16="http://schemas.microsoft.com/office/drawing/2014/main" id="{3CFB6F67-C093-C670-8C2B-42F56FBF2626}"/>
                      </a:ext>
                    </a:extLst>
                  </p:cNvPr>
                  <p:cNvSpPr/>
                  <p:nvPr/>
                </p:nvSpPr>
                <p:spPr>
                  <a:xfrm>
                    <a:off x="1908768" y="3696915"/>
                    <a:ext cx="66064" cy="11447"/>
                  </a:xfrm>
                  <a:custGeom>
                    <a:avLst/>
                    <a:gdLst>
                      <a:gd name="csX0" fmla="*/ 0 w 66064"/>
                      <a:gd name="csY0" fmla="*/ 0 h 11447"/>
                      <a:gd name="csX1" fmla="*/ 66064 w 66064"/>
                      <a:gd name="csY1" fmla="*/ 0 h 11447"/>
                    </a:gdLst>
                    <a:ahLst/>
                    <a:cxnLst>
                      <a:cxn ang="0">
                        <a:pos x="csX0" y="csY0"/>
                      </a:cxn>
                      <a:cxn ang="0">
                        <a:pos x="csX1" y="csY1"/>
                      </a:cxn>
                    </a:cxnLst>
                    <a:rect l="l" t="t" r="r" b="b"/>
                    <a:pathLst>
                      <a:path w="66064" h="11447">
                        <a:moveTo>
                          <a:pt x="0" y="0"/>
                        </a:moveTo>
                        <a:lnTo>
                          <a:pt x="66064"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27" name="Graphic 3">
                  <a:extLst>
                    <a:ext uri="{FF2B5EF4-FFF2-40B4-BE49-F238E27FC236}">
                      <a16:creationId xmlns:a16="http://schemas.microsoft.com/office/drawing/2014/main" id="{E157A47F-2957-A8B6-D7DD-D76394B35324}"/>
                    </a:ext>
                  </a:extLst>
                </p:cNvPr>
                <p:cNvGrpSpPr/>
                <p:nvPr/>
              </p:nvGrpSpPr>
              <p:grpSpPr>
                <a:xfrm>
                  <a:off x="1908768" y="4084283"/>
                  <a:ext cx="66064" cy="423716"/>
                  <a:chOff x="1908768" y="4084283"/>
                  <a:chExt cx="66064" cy="423716"/>
                </a:xfrm>
              </p:grpSpPr>
              <p:sp>
                <p:nvSpPr>
                  <p:cNvPr id="28" name="Freeform 27">
                    <a:extLst>
                      <a:ext uri="{FF2B5EF4-FFF2-40B4-BE49-F238E27FC236}">
                        <a16:creationId xmlns:a16="http://schemas.microsoft.com/office/drawing/2014/main" id="{431EC086-D30A-5613-BAFB-D19E2482D62E}"/>
                      </a:ext>
                    </a:extLst>
                  </p:cNvPr>
                  <p:cNvSpPr/>
                  <p:nvPr/>
                </p:nvSpPr>
                <p:spPr>
                  <a:xfrm>
                    <a:off x="1941801" y="4084283"/>
                    <a:ext cx="11429" cy="413999"/>
                  </a:xfrm>
                  <a:custGeom>
                    <a:avLst/>
                    <a:gdLst>
                      <a:gd name="csX0" fmla="*/ 0 w 11429"/>
                      <a:gd name="csY0" fmla="*/ 0 h 427236"/>
                      <a:gd name="csX1" fmla="*/ 0 w 11429"/>
                      <a:gd name="csY1" fmla="*/ 427237 h 427236"/>
                    </a:gdLst>
                    <a:ahLst/>
                    <a:cxnLst>
                      <a:cxn ang="0">
                        <a:pos x="csX0" y="csY0"/>
                      </a:cxn>
                      <a:cxn ang="0">
                        <a:pos x="csX1" y="csY1"/>
                      </a:cxn>
                    </a:cxnLst>
                    <a:rect l="l" t="t" r="r" b="b"/>
                    <a:pathLst>
                      <a:path w="11429" h="427236">
                        <a:moveTo>
                          <a:pt x="0" y="0"/>
                        </a:moveTo>
                        <a:lnTo>
                          <a:pt x="0" y="427237"/>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 name="Freeform 30">
                    <a:extLst>
                      <a:ext uri="{FF2B5EF4-FFF2-40B4-BE49-F238E27FC236}">
                        <a16:creationId xmlns:a16="http://schemas.microsoft.com/office/drawing/2014/main" id="{1D4AC6CB-3ECA-12C7-E551-821559D56B7A}"/>
                      </a:ext>
                    </a:extLst>
                  </p:cNvPr>
                  <p:cNvSpPr/>
                  <p:nvPr/>
                </p:nvSpPr>
                <p:spPr>
                  <a:xfrm>
                    <a:off x="1908768" y="4496552"/>
                    <a:ext cx="66064" cy="11447"/>
                  </a:xfrm>
                  <a:custGeom>
                    <a:avLst/>
                    <a:gdLst>
                      <a:gd name="csX0" fmla="*/ 66064 w 66064"/>
                      <a:gd name="csY0" fmla="*/ 0 h 11447"/>
                      <a:gd name="csX1" fmla="*/ 0 w 66064"/>
                      <a:gd name="csY1" fmla="*/ 0 h 11447"/>
                    </a:gdLst>
                    <a:ahLst/>
                    <a:cxnLst>
                      <a:cxn ang="0">
                        <a:pos x="csX0" y="csY0"/>
                      </a:cxn>
                      <a:cxn ang="0">
                        <a:pos x="csX1" y="csY1"/>
                      </a:cxn>
                    </a:cxnLst>
                    <a:rect l="l" t="t" r="r" b="b"/>
                    <a:pathLst>
                      <a:path w="66064" h="11447">
                        <a:moveTo>
                          <a:pt x="66064" y="0"/>
                        </a:moveTo>
                        <a:lnTo>
                          <a:pt x="0"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sp>
            <p:nvSpPr>
              <p:cNvPr id="34" name="Rectangle 33">
                <a:extLst>
                  <a:ext uri="{FF2B5EF4-FFF2-40B4-BE49-F238E27FC236}">
                    <a16:creationId xmlns:a16="http://schemas.microsoft.com/office/drawing/2014/main" id="{A9251E12-C172-A900-259B-F651119300AF}"/>
                  </a:ext>
                </a:extLst>
              </p:cNvPr>
              <p:cNvSpPr/>
              <p:nvPr/>
            </p:nvSpPr>
            <p:spPr>
              <a:xfrm>
                <a:off x="2745648" y="3723443"/>
                <a:ext cx="577699" cy="1383939"/>
              </a:xfrm>
              <a:prstGeom prst="rect">
                <a:avLst/>
              </a:prstGeom>
              <a:solidFill>
                <a:schemeClr val="accent2"/>
              </a:solidFill>
              <a:ln w="11384"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35" name="Graphic 3">
                <a:extLst>
                  <a:ext uri="{FF2B5EF4-FFF2-40B4-BE49-F238E27FC236}">
                    <a16:creationId xmlns:a16="http://schemas.microsoft.com/office/drawing/2014/main" id="{64D0ECDC-FC2E-BF0E-F36F-AA72ACF6C161}"/>
                  </a:ext>
                </a:extLst>
              </p:cNvPr>
              <p:cNvGrpSpPr/>
              <p:nvPr/>
            </p:nvGrpSpPr>
            <p:grpSpPr>
              <a:xfrm>
                <a:off x="2988122" y="3293802"/>
                <a:ext cx="92753" cy="869698"/>
                <a:chOff x="2530893" y="3273456"/>
                <a:chExt cx="66064" cy="869698"/>
              </a:xfrm>
            </p:grpSpPr>
            <p:grpSp>
              <p:nvGrpSpPr>
                <p:cNvPr id="36" name="Graphic 3">
                  <a:extLst>
                    <a:ext uri="{FF2B5EF4-FFF2-40B4-BE49-F238E27FC236}">
                      <a16:creationId xmlns:a16="http://schemas.microsoft.com/office/drawing/2014/main" id="{7C337CD8-8BF5-F7B5-EF52-807F1208BA4E}"/>
                    </a:ext>
                  </a:extLst>
                </p:cNvPr>
                <p:cNvGrpSpPr/>
                <p:nvPr/>
              </p:nvGrpSpPr>
              <p:grpSpPr>
                <a:xfrm>
                  <a:off x="2530893" y="3273456"/>
                  <a:ext cx="66064" cy="246702"/>
                  <a:chOff x="2530893" y="3273456"/>
                  <a:chExt cx="66064" cy="246702"/>
                </a:xfrm>
              </p:grpSpPr>
              <p:sp>
                <p:nvSpPr>
                  <p:cNvPr id="37" name="Freeform 36">
                    <a:extLst>
                      <a:ext uri="{FF2B5EF4-FFF2-40B4-BE49-F238E27FC236}">
                        <a16:creationId xmlns:a16="http://schemas.microsoft.com/office/drawing/2014/main" id="{F94F0931-B2AB-B205-0DA3-7EBFC4E61556}"/>
                      </a:ext>
                    </a:extLst>
                  </p:cNvPr>
                  <p:cNvSpPr/>
                  <p:nvPr/>
                </p:nvSpPr>
                <p:spPr>
                  <a:xfrm>
                    <a:off x="2563925" y="3273456"/>
                    <a:ext cx="11429" cy="246702"/>
                  </a:xfrm>
                  <a:custGeom>
                    <a:avLst/>
                    <a:gdLst>
                      <a:gd name="csX0" fmla="*/ 0 w 11429"/>
                      <a:gd name="csY0" fmla="*/ 246703 h 246702"/>
                      <a:gd name="csX1" fmla="*/ 0 w 11429"/>
                      <a:gd name="csY1" fmla="*/ 0 h 246702"/>
                    </a:gdLst>
                    <a:ahLst/>
                    <a:cxnLst>
                      <a:cxn ang="0">
                        <a:pos x="csX0" y="csY0"/>
                      </a:cxn>
                      <a:cxn ang="0">
                        <a:pos x="csX1" y="csY1"/>
                      </a:cxn>
                    </a:cxnLst>
                    <a:rect l="l" t="t" r="r" b="b"/>
                    <a:pathLst>
                      <a:path w="11429" h="246702">
                        <a:moveTo>
                          <a:pt x="0" y="246703"/>
                        </a:moveTo>
                        <a:lnTo>
                          <a:pt x="0"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 name="Freeform 37">
                    <a:extLst>
                      <a:ext uri="{FF2B5EF4-FFF2-40B4-BE49-F238E27FC236}">
                        <a16:creationId xmlns:a16="http://schemas.microsoft.com/office/drawing/2014/main" id="{E5D8D9A6-4B9D-857B-E767-451E2AB5F981}"/>
                      </a:ext>
                    </a:extLst>
                  </p:cNvPr>
                  <p:cNvSpPr/>
                  <p:nvPr/>
                </p:nvSpPr>
                <p:spPr>
                  <a:xfrm>
                    <a:off x="2530893" y="3273456"/>
                    <a:ext cx="66064" cy="11447"/>
                  </a:xfrm>
                  <a:custGeom>
                    <a:avLst/>
                    <a:gdLst>
                      <a:gd name="csX0" fmla="*/ 0 w 66064"/>
                      <a:gd name="csY0" fmla="*/ 0 h 11447"/>
                      <a:gd name="csX1" fmla="*/ 66064 w 66064"/>
                      <a:gd name="csY1" fmla="*/ 0 h 11447"/>
                    </a:gdLst>
                    <a:ahLst/>
                    <a:cxnLst>
                      <a:cxn ang="0">
                        <a:pos x="csX0" y="csY0"/>
                      </a:cxn>
                      <a:cxn ang="0">
                        <a:pos x="csX1" y="csY1"/>
                      </a:cxn>
                    </a:cxnLst>
                    <a:rect l="l" t="t" r="r" b="b"/>
                    <a:pathLst>
                      <a:path w="66064" h="11447">
                        <a:moveTo>
                          <a:pt x="0" y="0"/>
                        </a:moveTo>
                        <a:lnTo>
                          <a:pt x="66064"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9" name="Graphic 3">
                  <a:extLst>
                    <a:ext uri="{FF2B5EF4-FFF2-40B4-BE49-F238E27FC236}">
                      <a16:creationId xmlns:a16="http://schemas.microsoft.com/office/drawing/2014/main" id="{7C8CBE34-3367-EEAD-68C6-CD85C1B43BFB}"/>
                    </a:ext>
                  </a:extLst>
                </p:cNvPr>
                <p:cNvGrpSpPr/>
                <p:nvPr/>
              </p:nvGrpSpPr>
              <p:grpSpPr>
                <a:xfrm>
                  <a:off x="2530893" y="3697278"/>
                  <a:ext cx="66064" cy="445876"/>
                  <a:chOff x="2530893" y="3697278"/>
                  <a:chExt cx="66064" cy="445876"/>
                </a:xfrm>
              </p:grpSpPr>
              <p:sp>
                <p:nvSpPr>
                  <p:cNvPr id="40" name="Freeform 39">
                    <a:extLst>
                      <a:ext uri="{FF2B5EF4-FFF2-40B4-BE49-F238E27FC236}">
                        <a16:creationId xmlns:a16="http://schemas.microsoft.com/office/drawing/2014/main" id="{9E9C8F26-92D9-9704-D8C4-41954ADC9511}"/>
                      </a:ext>
                    </a:extLst>
                  </p:cNvPr>
                  <p:cNvSpPr/>
                  <p:nvPr/>
                </p:nvSpPr>
                <p:spPr>
                  <a:xfrm>
                    <a:off x="2563925" y="3697278"/>
                    <a:ext cx="11429" cy="432000"/>
                  </a:xfrm>
                  <a:custGeom>
                    <a:avLst/>
                    <a:gdLst>
                      <a:gd name="csX0" fmla="*/ 0 w 11429"/>
                      <a:gd name="csY0" fmla="*/ 0 h 453681"/>
                      <a:gd name="csX1" fmla="*/ 0 w 11429"/>
                      <a:gd name="csY1" fmla="*/ 453681 h 453681"/>
                    </a:gdLst>
                    <a:ahLst/>
                    <a:cxnLst>
                      <a:cxn ang="0">
                        <a:pos x="csX0" y="csY0"/>
                      </a:cxn>
                      <a:cxn ang="0">
                        <a:pos x="csX1" y="csY1"/>
                      </a:cxn>
                    </a:cxnLst>
                    <a:rect l="l" t="t" r="r" b="b"/>
                    <a:pathLst>
                      <a:path w="11429" h="453681">
                        <a:moveTo>
                          <a:pt x="0" y="0"/>
                        </a:moveTo>
                        <a:lnTo>
                          <a:pt x="0" y="453681"/>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 name="Freeform 40">
                    <a:extLst>
                      <a:ext uri="{FF2B5EF4-FFF2-40B4-BE49-F238E27FC236}">
                        <a16:creationId xmlns:a16="http://schemas.microsoft.com/office/drawing/2014/main" id="{99257CE8-6A1B-E03A-63AE-F13219ADE301}"/>
                      </a:ext>
                    </a:extLst>
                  </p:cNvPr>
                  <p:cNvSpPr/>
                  <p:nvPr/>
                </p:nvSpPr>
                <p:spPr>
                  <a:xfrm>
                    <a:off x="2530893" y="4131707"/>
                    <a:ext cx="66064" cy="11447"/>
                  </a:xfrm>
                  <a:custGeom>
                    <a:avLst/>
                    <a:gdLst>
                      <a:gd name="csX0" fmla="*/ 66064 w 66064"/>
                      <a:gd name="csY0" fmla="*/ 0 h 11447"/>
                      <a:gd name="csX1" fmla="*/ 0 w 66064"/>
                      <a:gd name="csY1" fmla="*/ 0 h 11447"/>
                    </a:gdLst>
                    <a:ahLst/>
                    <a:cxnLst>
                      <a:cxn ang="0">
                        <a:pos x="csX0" y="csY0"/>
                      </a:cxn>
                      <a:cxn ang="0">
                        <a:pos x="csX1" y="csY1"/>
                      </a:cxn>
                    </a:cxnLst>
                    <a:rect l="l" t="t" r="r" b="b"/>
                    <a:pathLst>
                      <a:path w="66064" h="11447">
                        <a:moveTo>
                          <a:pt x="66064" y="0"/>
                        </a:moveTo>
                        <a:lnTo>
                          <a:pt x="0"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sp>
            <p:nvSpPr>
              <p:cNvPr id="43" name="Rectangle 42">
                <a:extLst>
                  <a:ext uri="{FF2B5EF4-FFF2-40B4-BE49-F238E27FC236}">
                    <a16:creationId xmlns:a16="http://schemas.microsoft.com/office/drawing/2014/main" id="{EBEC33E5-EB52-2B96-F48C-78F25EF1EA12}"/>
                  </a:ext>
                </a:extLst>
              </p:cNvPr>
              <p:cNvSpPr/>
              <p:nvPr/>
            </p:nvSpPr>
            <p:spPr>
              <a:xfrm>
                <a:off x="3482377" y="3918973"/>
                <a:ext cx="577699" cy="1188409"/>
              </a:xfrm>
              <a:prstGeom prst="rect">
                <a:avLst/>
              </a:prstGeom>
              <a:solidFill>
                <a:schemeClr val="accent1"/>
              </a:solidFill>
              <a:ln w="11384"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44" name="Graphic 3">
                <a:extLst>
                  <a:ext uri="{FF2B5EF4-FFF2-40B4-BE49-F238E27FC236}">
                    <a16:creationId xmlns:a16="http://schemas.microsoft.com/office/drawing/2014/main" id="{F85F3D56-D16B-7858-2008-016AD2794508}"/>
                  </a:ext>
                </a:extLst>
              </p:cNvPr>
              <p:cNvGrpSpPr/>
              <p:nvPr/>
            </p:nvGrpSpPr>
            <p:grpSpPr>
              <a:xfrm>
                <a:off x="3724850" y="3502727"/>
                <a:ext cx="92753" cy="844169"/>
                <a:chOff x="3055635" y="3482381"/>
                <a:chExt cx="66064" cy="844169"/>
              </a:xfrm>
            </p:grpSpPr>
            <p:grpSp>
              <p:nvGrpSpPr>
                <p:cNvPr id="45" name="Graphic 3">
                  <a:extLst>
                    <a:ext uri="{FF2B5EF4-FFF2-40B4-BE49-F238E27FC236}">
                      <a16:creationId xmlns:a16="http://schemas.microsoft.com/office/drawing/2014/main" id="{01E8863E-EBD2-9E5A-345D-4087F62D0E6E}"/>
                    </a:ext>
                  </a:extLst>
                </p:cNvPr>
                <p:cNvGrpSpPr/>
                <p:nvPr/>
              </p:nvGrpSpPr>
              <p:grpSpPr>
                <a:xfrm>
                  <a:off x="3055635" y="3482381"/>
                  <a:ext cx="66064" cy="227813"/>
                  <a:chOff x="3055635" y="3482381"/>
                  <a:chExt cx="66064" cy="227813"/>
                </a:xfrm>
              </p:grpSpPr>
              <p:sp>
                <p:nvSpPr>
                  <p:cNvPr id="46" name="Freeform 45">
                    <a:extLst>
                      <a:ext uri="{FF2B5EF4-FFF2-40B4-BE49-F238E27FC236}">
                        <a16:creationId xmlns:a16="http://schemas.microsoft.com/office/drawing/2014/main" id="{F02E68C5-B69B-641A-F987-01921A5AA735}"/>
                      </a:ext>
                    </a:extLst>
                  </p:cNvPr>
                  <p:cNvSpPr/>
                  <p:nvPr/>
                </p:nvSpPr>
                <p:spPr>
                  <a:xfrm>
                    <a:off x="3088667" y="3482381"/>
                    <a:ext cx="11429" cy="227813"/>
                  </a:xfrm>
                  <a:custGeom>
                    <a:avLst/>
                    <a:gdLst>
                      <a:gd name="csX0" fmla="*/ 0 w 11429"/>
                      <a:gd name="csY0" fmla="*/ 227814 h 227813"/>
                      <a:gd name="csX1" fmla="*/ 0 w 11429"/>
                      <a:gd name="csY1" fmla="*/ 0 h 227813"/>
                    </a:gdLst>
                    <a:ahLst/>
                    <a:cxnLst>
                      <a:cxn ang="0">
                        <a:pos x="csX0" y="csY0"/>
                      </a:cxn>
                      <a:cxn ang="0">
                        <a:pos x="csX1" y="csY1"/>
                      </a:cxn>
                    </a:cxnLst>
                    <a:rect l="l" t="t" r="r" b="b"/>
                    <a:pathLst>
                      <a:path w="11429" h="227813">
                        <a:moveTo>
                          <a:pt x="0" y="227814"/>
                        </a:moveTo>
                        <a:lnTo>
                          <a:pt x="0"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 name="Freeform 46">
                    <a:extLst>
                      <a:ext uri="{FF2B5EF4-FFF2-40B4-BE49-F238E27FC236}">
                        <a16:creationId xmlns:a16="http://schemas.microsoft.com/office/drawing/2014/main" id="{BF2304ED-BA27-231B-BC47-1559577A2CE5}"/>
                      </a:ext>
                    </a:extLst>
                  </p:cNvPr>
                  <p:cNvSpPr/>
                  <p:nvPr/>
                </p:nvSpPr>
                <p:spPr>
                  <a:xfrm>
                    <a:off x="3055635" y="3482381"/>
                    <a:ext cx="66064" cy="11447"/>
                  </a:xfrm>
                  <a:custGeom>
                    <a:avLst/>
                    <a:gdLst>
                      <a:gd name="csX0" fmla="*/ 0 w 66064"/>
                      <a:gd name="csY0" fmla="*/ 0 h 11447"/>
                      <a:gd name="csX1" fmla="*/ 66064 w 66064"/>
                      <a:gd name="csY1" fmla="*/ 0 h 11447"/>
                    </a:gdLst>
                    <a:ahLst/>
                    <a:cxnLst>
                      <a:cxn ang="0">
                        <a:pos x="csX0" y="csY0"/>
                      </a:cxn>
                      <a:cxn ang="0">
                        <a:pos x="csX1" y="csY1"/>
                      </a:cxn>
                    </a:cxnLst>
                    <a:rect l="l" t="t" r="r" b="b"/>
                    <a:pathLst>
                      <a:path w="66064" h="11447">
                        <a:moveTo>
                          <a:pt x="0" y="0"/>
                        </a:moveTo>
                        <a:lnTo>
                          <a:pt x="66064"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8" name="Graphic 3">
                  <a:extLst>
                    <a:ext uri="{FF2B5EF4-FFF2-40B4-BE49-F238E27FC236}">
                      <a16:creationId xmlns:a16="http://schemas.microsoft.com/office/drawing/2014/main" id="{B339E3D6-0900-4CF6-5AA3-CDD1E49EAB87}"/>
                    </a:ext>
                  </a:extLst>
                </p:cNvPr>
                <p:cNvGrpSpPr/>
                <p:nvPr/>
              </p:nvGrpSpPr>
              <p:grpSpPr>
                <a:xfrm>
                  <a:off x="3055635" y="3890061"/>
                  <a:ext cx="66064" cy="436489"/>
                  <a:chOff x="3055635" y="3890061"/>
                  <a:chExt cx="66064" cy="436489"/>
                </a:xfrm>
              </p:grpSpPr>
              <p:sp>
                <p:nvSpPr>
                  <p:cNvPr id="49" name="Freeform 48">
                    <a:extLst>
                      <a:ext uri="{FF2B5EF4-FFF2-40B4-BE49-F238E27FC236}">
                        <a16:creationId xmlns:a16="http://schemas.microsoft.com/office/drawing/2014/main" id="{D1628200-FAF0-0201-3558-480E22CAB0C9}"/>
                      </a:ext>
                    </a:extLst>
                  </p:cNvPr>
                  <p:cNvSpPr/>
                  <p:nvPr/>
                </p:nvSpPr>
                <p:spPr>
                  <a:xfrm>
                    <a:off x="3088667" y="3890061"/>
                    <a:ext cx="11429" cy="432000"/>
                  </a:xfrm>
                  <a:custGeom>
                    <a:avLst/>
                    <a:gdLst>
                      <a:gd name="csX0" fmla="*/ 0 w 11429"/>
                      <a:gd name="csY0" fmla="*/ 0 h 444293"/>
                      <a:gd name="csX1" fmla="*/ 0 w 11429"/>
                      <a:gd name="csY1" fmla="*/ 444294 h 444293"/>
                    </a:gdLst>
                    <a:ahLst/>
                    <a:cxnLst>
                      <a:cxn ang="0">
                        <a:pos x="csX0" y="csY0"/>
                      </a:cxn>
                      <a:cxn ang="0">
                        <a:pos x="csX1" y="csY1"/>
                      </a:cxn>
                    </a:cxnLst>
                    <a:rect l="l" t="t" r="r" b="b"/>
                    <a:pathLst>
                      <a:path w="11429" h="444293">
                        <a:moveTo>
                          <a:pt x="0" y="0"/>
                        </a:moveTo>
                        <a:lnTo>
                          <a:pt x="0" y="444294"/>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 name="Freeform 49">
                    <a:extLst>
                      <a:ext uri="{FF2B5EF4-FFF2-40B4-BE49-F238E27FC236}">
                        <a16:creationId xmlns:a16="http://schemas.microsoft.com/office/drawing/2014/main" id="{A72BC92E-FAD7-D863-518B-B219D6A4350A}"/>
                      </a:ext>
                    </a:extLst>
                  </p:cNvPr>
                  <p:cNvSpPr/>
                  <p:nvPr/>
                </p:nvSpPr>
                <p:spPr>
                  <a:xfrm>
                    <a:off x="3055635" y="4315103"/>
                    <a:ext cx="66064" cy="11447"/>
                  </a:xfrm>
                  <a:custGeom>
                    <a:avLst/>
                    <a:gdLst>
                      <a:gd name="csX0" fmla="*/ 66064 w 66064"/>
                      <a:gd name="csY0" fmla="*/ 0 h 11447"/>
                      <a:gd name="csX1" fmla="*/ 0 w 66064"/>
                      <a:gd name="csY1" fmla="*/ 0 h 11447"/>
                    </a:gdLst>
                    <a:ahLst/>
                    <a:cxnLst>
                      <a:cxn ang="0">
                        <a:pos x="csX0" y="csY0"/>
                      </a:cxn>
                      <a:cxn ang="0">
                        <a:pos x="csX1" y="csY1"/>
                      </a:cxn>
                    </a:cxnLst>
                    <a:rect l="l" t="t" r="r" b="b"/>
                    <a:pathLst>
                      <a:path w="66064" h="11447">
                        <a:moveTo>
                          <a:pt x="66064" y="0"/>
                        </a:moveTo>
                        <a:lnTo>
                          <a:pt x="0"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grpSp>
            <p:nvGrpSpPr>
              <p:cNvPr id="293" name="Group 292">
                <a:extLst>
                  <a:ext uri="{FF2B5EF4-FFF2-40B4-BE49-F238E27FC236}">
                    <a16:creationId xmlns:a16="http://schemas.microsoft.com/office/drawing/2014/main" id="{863D115E-9CFD-738C-9B8A-B4197C02B9F5}"/>
                  </a:ext>
                </a:extLst>
              </p:cNvPr>
              <p:cNvGrpSpPr/>
              <p:nvPr/>
            </p:nvGrpSpPr>
            <p:grpSpPr>
              <a:xfrm>
                <a:off x="927498" y="2840121"/>
                <a:ext cx="3295778" cy="2306298"/>
                <a:chOff x="1063192" y="2819775"/>
                <a:chExt cx="2347452" cy="2306298"/>
              </a:xfrm>
            </p:grpSpPr>
            <p:sp>
              <p:nvSpPr>
                <p:cNvPr id="52" name="Freeform 51">
                  <a:extLst>
                    <a:ext uri="{FF2B5EF4-FFF2-40B4-BE49-F238E27FC236}">
                      <a16:creationId xmlns:a16="http://schemas.microsoft.com/office/drawing/2014/main" id="{28CFA958-4229-9CFF-F18D-C5BF5F709F49}"/>
                    </a:ext>
                  </a:extLst>
                </p:cNvPr>
                <p:cNvSpPr/>
                <p:nvPr/>
              </p:nvSpPr>
              <p:spPr>
                <a:xfrm>
                  <a:off x="1107539" y="2819775"/>
                  <a:ext cx="2291447" cy="2260965"/>
                </a:xfrm>
                <a:custGeom>
                  <a:avLst/>
                  <a:gdLst>
                    <a:gd name="csX0" fmla="*/ 0 w 2291447"/>
                    <a:gd name="csY0" fmla="*/ 0 h 2260965"/>
                    <a:gd name="csX1" fmla="*/ 0 w 2291447"/>
                    <a:gd name="csY1" fmla="*/ 2260965 h 2260965"/>
                    <a:gd name="csX2" fmla="*/ 2291447 w 2291447"/>
                    <a:gd name="csY2" fmla="*/ 2260965 h 2260965"/>
                  </a:gdLst>
                  <a:ahLst/>
                  <a:cxnLst>
                    <a:cxn ang="0">
                      <a:pos x="csX0" y="csY0"/>
                    </a:cxn>
                    <a:cxn ang="0">
                      <a:pos x="csX1" y="csY1"/>
                    </a:cxn>
                    <a:cxn ang="0">
                      <a:pos x="csX2" y="csY2"/>
                    </a:cxn>
                  </a:cxnLst>
                  <a:rect l="l" t="t" r="r" b="b"/>
                  <a:pathLst>
                    <a:path w="2291447" h="2260965">
                      <a:moveTo>
                        <a:pt x="0" y="0"/>
                      </a:moveTo>
                      <a:lnTo>
                        <a:pt x="0" y="2260965"/>
                      </a:lnTo>
                      <a:lnTo>
                        <a:pt x="2291447" y="2260965"/>
                      </a:lnTo>
                    </a:path>
                  </a:pathLst>
                </a:custGeom>
                <a:noFill/>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3" name="Freeform 52">
                  <a:extLst>
                    <a:ext uri="{FF2B5EF4-FFF2-40B4-BE49-F238E27FC236}">
                      <a16:creationId xmlns:a16="http://schemas.microsoft.com/office/drawing/2014/main" id="{E9D5B754-7BE1-841E-9AED-468F5B2FF2B5}"/>
                    </a:ext>
                  </a:extLst>
                </p:cNvPr>
                <p:cNvSpPr/>
                <p:nvPr/>
              </p:nvSpPr>
              <p:spPr>
                <a:xfrm>
                  <a:off x="1063192" y="3388508"/>
                  <a:ext cx="52805" cy="11447"/>
                </a:xfrm>
                <a:custGeom>
                  <a:avLst/>
                  <a:gdLst>
                    <a:gd name="csX0" fmla="*/ 0 w 52805"/>
                    <a:gd name="csY0" fmla="*/ 0 h 11447"/>
                    <a:gd name="csX1" fmla="*/ 52806 w 52805"/>
                    <a:gd name="csY1" fmla="*/ 0 h 11447"/>
                  </a:gdLst>
                  <a:ahLst/>
                  <a:cxnLst>
                    <a:cxn ang="0">
                      <a:pos x="csX0" y="csY0"/>
                    </a:cxn>
                    <a:cxn ang="0">
                      <a:pos x="csX1" y="csY1"/>
                    </a:cxn>
                  </a:cxnLst>
                  <a:rect l="l" t="t" r="r" b="b"/>
                  <a:pathLst>
                    <a:path w="52805" h="11447">
                      <a:moveTo>
                        <a:pt x="0" y="0"/>
                      </a:moveTo>
                      <a:lnTo>
                        <a:pt x="52806"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4" name="Freeform 53">
                  <a:extLst>
                    <a:ext uri="{FF2B5EF4-FFF2-40B4-BE49-F238E27FC236}">
                      <a16:creationId xmlns:a16="http://schemas.microsoft.com/office/drawing/2014/main" id="{CC9262E2-6FE6-A957-74DB-7334A98D4DE0}"/>
                    </a:ext>
                  </a:extLst>
                </p:cNvPr>
                <p:cNvSpPr/>
                <p:nvPr/>
              </p:nvSpPr>
              <p:spPr>
                <a:xfrm>
                  <a:off x="1063192" y="3952662"/>
                  <a:ext cx="52805" cy="11447"/>
                </a:xfrm>
                <a:custGeom>
                  <a:avLst/>
                  <a:gdLst>
                    <a:gd name="csX0" fmla="*/ 0 w 52805"/>
                    <a:gd name="csY0" fmla="*/ 0 h 11447"/>
                    <a:gd name="csX1" fmla="*/ 52806 w 52805"/>
                    <a:gd name="csY1" fmla="*/ 0 h 11447"/>
                  </a:gdLst>
                  <a:ahLst/>
                  <a:cxnLst>
                    <a:cxn ang="0">
                      <a:pos x="csX0" y="csY0"/>
                    </a:cxn>
                    <a:cxn ang="0">
                      <a:pos x="csX1" y="csY1"/>
                    </a:cxn>
                  </a:cxnLst>
                  <a:rect l="l" t="t" r="r" b="b"/>
                  <a:pathLst>
                    <a:path w="52805" h="11447">
                      <a:moveTo>
                        <a:pt x="0" y="0"/>
                      </a:moveTo>
                      <a:lnTo>
                        <a:pt x="52806"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5" name="Freeform 54">
                  <a:extLst>
                    <a:ext uri="{FF2B5EF4-FFF2-40B4-BE49-F238E27FC236}">
                      <a16:creationId xmlns:a16="http://schemas.microsoft.com/office/drawing/2014/main" id="{136F9DF6-DFCB-6C72-6EF3-7D4143541FD8}"/>
                    </a:ext>
                  </a:extLst>
                </p:cNvPr>
                <p:cNvSpPr/>
                <p:nvPr/>
              </p:nvSpPr>
              <p:spPr>
                <a:xfrm>
                  <a:off x="1063192" y="4516701"/>
                  <a:ext cx="52805" cy="11447"/>
                </a:xfrm>
                <a:custGeom>
                  <a:avLst/>
                  <a:gdLst>
                    <a:gd name="csX0" fmla="*/ 0 w 52805"/>
                    <a:gd name="csY0" fmla="*/ 0 h 11447"/>
                    <a:gd name="csX1" fmla="*/ 52806 w 52805"/>
                    <a:gd name="csY1" fmla="*/ 0 h 11447"/>
                  </a:gdLst>
                  <a:ahLst/>
                  <a:cxnLst>
                    <a:cxn ang="0">
                      <a:pos x="csX0" y="csY0"/>
                    </a:cxn>
                    <a:cxn ang="0">
                      <a:pos x="csX1" y="csY1"/>
                    </a:cxn>
                  </a:cxnLst>
                  <a:rect l="l" t="t" r="r" b="b"/>
                  <a:pathLst>
                    <a:path w="52805" h="11447">
                      <a:moveTo>
                        <a:pt x="0" y="0"/>
                      </a:moveTo>
                      <a:lnTo>
                        <a:pt x="52806"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6" name="Freeform 55">
                  <a:extLst>
                    <a:ext uri="{FF2B5EF4-FFF2-40B4-BE49-F238E27FC236}">
                      <a16:creationId xmlns:a16="http://schemas.microsoft.com/office/drawing/2014/main" id="{6C1D7E8D-7D79-D54A-44E8-8EC966AF2F94}"/>
                    </a:ext>
                  </a:extLst>
                </p:cNvPr>
                <p:cNvSpPr/>
                <p:nvPr/>
              </p:nvSpPr>
              <p:spPr>
                <a:xfrm>
                  <a:off x="1063192" y="5080740"/>
                  <a:ext cx="52805" cy="11447"/>
                </a:xfrm>
                <a:custGeom>
                  <a:avLst/>
                  <a:gdLst>
                    <a:gd name="csX0" fmla="*/ 0 w 52805"/>
                    <a:gd name="csY0" fmla="*/ 0 h 11447"/>
                    <a:gd name="csX1" fmla="*/ 52806 w 52805"/>
                    <a:gd name="csY1" fmla="*/ 0 h 11447"/>
                  </a:gdLst>
                  <a:ahLst/>
                  <a:cxnLst>
                    <a:cxn ang="0">
                      <a:pos x="csX0" y="csY0"/>
                    </a:cxn>
                    <a:cxn ang="0">
                      <a:pos x="csX1" y="csY1"/>
                    </a:cxn>
                  </a:cxnLst>
                  <a:rect l="l" t="t" r="r" b="b"/>
                  <a:pathLst>
                    <a:path w="52805" h="11447">
                      <a:moveTo>
                        <a:pt x="0" y="0"/>
                      </a:moveTo>
                      <a:lnTo>
                        <a:pt x="52806"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7" name="Freeform 56">
                  <a:extLst>
                    <a:ext uri="{FF2B5EF4-FFF2-40B4-BE49-F238E27FC236}">
                      <a16:creationId xmlns:a16="http://schemas.microsoft.com/office/drawing/2014/main" id="{ED5F5107-A32E-EBEE-92C2-859DEB37012B}"/>
                    </a:ext>
                  </a:extLst>
                </p:cNvPr>
                <p:cNvSpPr/>
                <p:nvPr/>
              </p:nvSpPr>
              <p:spPr>
                <a:xfrm>
                  <a:off x="1107539" y="5073184"/>
                  <a:ext cx="11429" cy="52889"/>
                </a:xfrm>
                <a:custGeom>
                  <a:avLst/>
                  <a:gdLst>
                    <a:gd name="csX0" fmla="*/ 0 w 11429"/>
                    <a:gd name="csY0" fmla="*/ 0 h 52889"/>
                    <a:gd name="csX1" fmla="*/ 0 w 11429"/>
                    <a:gd name="csY1" fmla="*/ 52889 h 52889"/>
                  </a:gdLst>
                  <a:ahLst/>
                  <a:cxnLst>
                    <a:cxn ang="0">
                      <a:pos x="csX0" y="csY0"/>
                    </a:cxn>
                    <a:cxn ang="0">
                      <a:pos x="csX1" y="csY1"/>
                    </a:cxn>
                  </a:cxnLst>
                  <a:rect l="l" t="t" r="r" b="b"/>
                  <a:pathLst>
                    <a:path w="11429" h="52889">
                      <a:moveTo>
                        <a:pt x="0" y="0"/>
                      </a:moveTo>
                      <a:lnTo>
                        <a:pt x="0" y="52889"/>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8" name="Freeform 57">
                  <a:extLst>
                    <a:ext uri="{FF2B5EF4-FFF2-40B4-BE49-F238E27FC236}">
                      <a16:creationId xmlns:a16="http://schemas.microsoft.com/office/drawing/2014/main" id="{8D682AB5-29EC-AD04-9A89-0886EE3E2D82}"/>
                    </a:ext>
                  </a:extLst>
                </p:cNvPr>
                <p:cNvSpPr/>
                <p:nvPr/>
              </p:nvSpPr>
              <p:spPr>
                <a:xfrm>
                  <a:off x="2253377" y="5073184"/>
                  <a:ext cx="11429" cy="52889"/>
                </a:xfrm>
                <a:custGeom>
                  <a:avLst/>
                  <a:gdLst>
                    <a:gd name="csX0" fmla="*/ 0 w 11429"/>
                    <a:gd name="csY0" fmla="*/ 0 h 52889"/>
                    <a:gd name="csX1" fmla="*/ 0 w 11429"/>
                    <a:gd name="csY1" fmla="*/ 52889 h 52889"/>
                  </a:gdLst>
                  <a:ahLst/>
                  <a:cxnLst>
                    <a:cxn ang="0">
                      <a:pos x="csX0" y="csY0"/>
                    </a:cxn>
                    <a:cxn ang="0">
                      <a:pos x="csX1" y="csY1"/>
                    </a:cxn>
                  </a:cxnLst>
                  <a:rect l="l" t="t" r="r" b="b"/>
                  <a:pathLst>
                    <a:path w="11429" h="52889">
                      <a:moveTo>
                        <a:pt x="0" y="0"/>
                      </a:moveTo>
                      <a:lnTo>
                        <a:pt x="0" y="52889"/>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9" name="Freeform 58">
                  <a:extLst>
                    <a:ext uri="{FF2B5EF4-FFF2-40B4-BE49-F238E27FC236}">
                      <a16:creationId xmlns:a16="http://schemas.microsoft.com/office/drawing/2014/main" id="{401240CE-8111-6D9F-6C9A-60EFA2DE939C}"/>
                    </a:ext>
                  </a:extLst>
                </p:cNvPr>
                <p:cNvSpPr/>
                <p:nvPr/>
              </p:nvSpPr>
              <p:spPr>
                <a:xfrm>
                  <a:off x="3399215" y="5072383"/>
                  <a:ext cx="11429" cy="53003"/>
                </a:xfrm>
                <a:custGeom>
                  <a:avLst/>
                  <a:gdLst>
                    <a:gd name="csX0" fmla="*/ 0 w 11429"/>
                    <a:gd name="csY0" fmla="*/ 0 h 53003"/>
                    <a:gd name="csX1" fmla="*/ 0 w 11429"/>
                    <a:gd name="csY1" fmla="*/ 53004 h 53003"/>
                  </a:gdLst>
                  <a:ahLst/>
                  <a:cxnLst>
                    <a:cxn ang="0">
                      <a:pos x="csX0" y="csY0"/>
                    </a:cxn>
                    <a:cxn ang="0">
                      <a:pos x="csX1" y="csY1"/>
                    </a:cxn>
                  </a:cxnLst>
                  <a:rect l="l" t="t" r="r" b="b"/>
                  <a:pathLst>
                    <a:path w="11429" h="53003">
                      <a:moveTo>
                        <a:pt x="0" y="0"/>
                      </a:moveTo>
                      <a:lnTo>
                        <a:pt x="0" y="53004"/>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0" name="Freeform 59">
                  <a:extLst>
                    <a:ext uri="{FF2B5EF4-FFF2-40B4-BE49-F238E27FC236}">
                      <a16:creationId xmlns:a16="http://schemas.microsoft.com/office/drawing/2014/main" id="{B6365152-9290-D409-7B4B-5CB7F4F2A100}"/>
                    </a:ext>
                  </a:extLst>
                </p:cNvPr>
                <p:cNvSpPr/>
                <p:nvPr/>
              </p:nvSpPr>
              <p:spPr>
                <a:xfrm>
                  <a:off x="1063192" y="2824468"/>
                  <a:ext cx="52805" cy="11447"/>
                </a:xfrm>
                <a:custGeom>
                  <a:avLst/>
                  <a:gdLst>
                    <a:gd name="csX0" fmla="*/ 0 w 52805"/>
                    <a:gd name="csY0" fmla="*/ 0 h 11447"/>
                    <a:gd name="csX1" fmla="*/ 52806 w 52805"/>
                    <a:gd name="csY1" fmla="*/ 0 h 11447"/>
                  </a:gdLst>
                  <a:ahLst/>
                  <a:cxnLst>
                    <a:cxn ang="0">
                      <a:pos x="csX0" y="csY0"/>
                    </a:cxn>
                    <a:cxn ang="0">
                      <a:pos x="csX1" y="csY1"/>
                    </a:cxn>
                  </a:cxnLst>
                  <a:rect l="l" t="t" r="r" b="b"/>
                  <a:pathLst>
                    <a:path w="52805" h="11447">
                      <a:moveTo>
                        <a:pt x="0" y="0"/>
                      </a:moveTo>
                      <a:lnTo>
                        <a:pt x="52806"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07" name="Group 306">
                <a:extLst>
                  <a:ext uri="{FF2B5EF4-FFF2-40B4-BE49-F238E27FC236}">
                    <a16:creationId xmlns:a16="http://schemas.microsoft.com/office/drawing/2014/main" id="{E1B1571A-295C-655E-661D-05621728BFA9}"/>
                  </a:ext>
                </a:extLst>
              </p:cNvPr>
              <p:cNvGrpSpPr/>
              <p:nvPr/>
            </p:nvGrpSpPr>
            <p:grpSpPr>
              <a:xfrm>
                <a:off x="475519" y="2753287"/>
                <a:ext cx="399500" cy="2438009"/>
                <a:chOff x="741265" y="2732941"/>
                <a:chExt cx="284548" cy="2438009"/>
              </a:xfrm>
            </p:grpSpPr>
            <p:sp>
              <p:nvSpPr>
                <p:cNvPr id="294" name="TextBox 293">
                  <a:extLst>
                    <a:ext uri="{FF2B5EF4-FFF2-40B4-BE49-F238E27FC236}">
                      <a16:creationId xmlns:a16="http://schemas.microsoft.com/office/drawing/2014/main" id="{9A70EFDF-6A98-D2DB-A082-4B59BBC08CC2}"/>
                    </a:ext>
                  </a:extLst>
                </p:cNvPr>
                <p:cNvSpPr txBox="1"/>
                <p:nvPr/>
              </p:nvSpPr>
              <p:spPr>
                <a:xfrm>
                  <a:off x="741265" y="2732941"/>
                  <a:ext cx="284548"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80</a:t>
                  </a:r>
                </a:p>
              </p:txBody>
            </p:sp>
            <p:sp>
              <p:nvSpPr>
                <p:cNvPr id="295" name="TextBox 294">
                  <a:extLst>
                    <a:ext uri="{FF2B5EF4-FFF2-40B4-BE49-F238E27FC236}">
                      <a16:creationId xmlns:a16="http://schemas.microsoft.com/office/drawing/2014/main" id="{DE981E12-3616-2CE6-0827-B75A637400E0}"/>
                    </a:ext>
                  </a:extLst>
                </p:cNvPr>
                <p:cNvSpPr txBox="1"/>
                <p:nvPr/>
              </p:nvSpPr>
              <p:spPr>
                <a:xfrm>
                  <a:off x="741265" y="3296277"/>
                  <a:ext cx="284548"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60</a:t>
                  </a:r>
                </a:p>
              </p:txBody>
            </p:sp>
            <p:sp>
              <p:nvSpPr>
                <p:cNvPr id="296" name="TextBox 295">
                  <a:extLst>
                    <a:ext uri="{FF2B5EF4-FFF2-40B4-BE49-F238E27FC236}">
                      <a16:creationId xmlns:a16="http://schemas.microsoft.com/office/drawing/2014/main" id="{64757D16-B1B0-3D5A-8C97-A41174229895}"/>
                    </a:ext>
                  </a:extLst>
                </p:cNvPr>
                <p:cNvSpPr txBox="1"/>
                <p:nvPr/>
              </p:nvSpPr>
              <p:spPr>
                <a:xfrm>
                  <a:off x="741265" y="3859613"/>
                  <a:ext cx="284548"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40</a:t>
                  </a:r>
                </a:p>
              </p:txBody>
            </p:sp>
            <p:sp>
              <p:nvSpPr>
                <p:cNvPr id="297" name="TextBox 296">
                  <a:extLst>
                    <a:ext uri="{FF2B5EF4-FFF2-40B4-BE49-F238E27FC236}">
                      <a16:creationId xmlns:a16="http://schemas.microsoft.com/office/drawing/2014/main" id="{F11B771D-1AEF-2FF3-7862-E666C4C484E9}"/>
                    </a:ext>
                  </a:extLst>
                </p:cNvPr>
                <p:cNvSpPr txBox="1"/>
                <p:nvPr/>
              </p:nvSpPr>
              <p:spPr>
                <a:xfrm>
                  <a:off x="741265" y="4422949"/>
                  <a:ext cx="284548"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20</a:t>
                  </a:r>
                </a:p>
              </p:txBody>
            </p:sp>
            <p:sp>
              <p:nvSpPr>
                <p:cNvPr id="298" name="TextBox 297">
                  <a:extLst>
                    <a:ext uri="{FF2B5EF4-FFF2-40B4-BE49-F238E27FC236}">
                      <a16:creationId xmlns:a16="http://schemas.microsoft.com/office/drawing/2014/main" id="{15338981-C400-9A4B-0F19-1BD95089CE5E}"/>
                    </a:ext>
                  </a:extLst>
                </p:cNvPr>
                <p:cNvSpPr txBox="1"/>
                <p:nvPr/>
              </p:nvSpPr>
              <p:spPr>
                <a:xfrm>
                  <a:off x="741265" y="4986284"/>
                  <a:ext cx="284548"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0</a:t>
                  </a:r>
                </a:p>
              </p:txBody>
            </p:sp>
          </p:grpSp>
          <p:sp>
            <p:nvSpPr>
              <p:cNvPr id="299" name="TextBox 298">
                <a:extLst>
                  <a:ext uri="{FF2B5EF4-FFF2-40B4-BE49-F238E27FC236}">
                    <a16:creationId xmlns:a16="http://schemas.microsoft.com/office/drawing/2014/main" id="{FFED61E3-4FD7-66CD-D8BD-C9CD2D976AE0}"/>
                  </a:ext>
                </a:extLst>
              </p:cNvPr>
              <p:cNvSpPr txBox="1"/>
              <p:nvPr/>
            </p:nvSpPr>
            <p:spPr>
              <a:xfrm>
                <a:off x="989762" y="5185963"/>
                <a:ext cx="1608732" cy="36933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Confirmed</a:t>
                </a:r>
                <a:b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b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response</a:t>
                </a:r>
              </a:p>
            </p:txBody>
          </p:sp>
          <p:sp>
            <p:nvSpPr>
              <p:cNvPr id="300" name="TextBox 299">
                <a:extLst>
                  <a:ext uri="{FF2B5EF4-FFF2-40B4-BE49-F238E27FC236}">
                    <a16:creationId xmlns:a16="http://schemas.microsoft.com/office/drawing/2014/main" id="{3C41D0C1-A97F-F99B-20E9-61BD97684495}"/>
                  </a:ext>
                </a:extLst>
              </p:cNvPr>
              <p:cNvSpPr txBox="1"/>
              <p:nvPr/>
            </p:nvSpPr>
            <p:spPr>
              <a:xfrm>
                <a:off x="2594512" y="5185963"/>
                <a:ext cx="1608732" cy="36933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Unconfirmed</a:t>
                </a:r>
                <a:b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b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response</a:t>
                </a:r>
              </a:p>
            </p:txBody>
          </p:sp>
          <p:sp>
            <p:nvSpPr>
              <p:cNvPr id="301" name="TextBox 300">
                <a:extLst>
                  <a:ext uri="{FF2B5EF4-FFF2-40B4-BE49-F238E27FC236}">
                    <a16:creationId xmlns:a16="http://schemas.microsoft.com/office/drawing/2014/main" id="{9D8F1114-4772-D455-3D70-2694AE5B1E94}"/>
                  </a:ext>
                </a:extLst>
              </p:cNvPr>
              <p:cNvSpPr txBox="1"/>
              <p:nvPr/>
            </p:nvSpPr>
            <p:spPr>
              <a:xfrm>
                <a:off x="1166894" y="3815284"/>
                <a:ext cx="520231" cy="18992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chemeClr val="accent2"/>
                    </a:solidFill>
                    <a:effectLst/>
                    <a:uLnTx/>
                    <a:uFillTx/>
                    <a:latin typeface="Arial" panose="020B0604020202020204"/>
                    <a:ea typeface="+mn-ea"/>
                    <a:cs typeface="+mn-cs"/>
                  </a:rPr>
                  <a:t>39.0</a:t>
                </a:r>
              </a:p>
            </p:txBody>
          </p:sp>
          <p:sp>
            <p:nvSpPr>
              <p:cNvPr id="302" name="TextBox 301">
                <a:extLst>
                  <a:ext uri="{FF2B5EF4-FFF2-40B4-BE49-F238E27FC236}">
                    <a16:creationId xmlns:a16="http://schemas.microsoft.com/office/drawing/2014/main" id="{2FD70900-E70D-6216-5459-AF87B68B7396}"/>
                  </a:ext>
                </a:extLst>
              </p:cNvPr>
              <p:cNvSpPr txBox="1"/>
              <p:nvPr/>
            </p:nvSpPr>
            <p:spPr>
              <a:xfrm>
                <a:off x="1902719" y="3925408"/>
                <a:ext cx="520231" cy="18992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chemeClr val="accent1"/>
                    </a:solidFill>
                    <a:effectLst/>
                    <a:uLnTx/>
                    <a:uFillTx/>
                    <a:latin typeface="Arial" panose="020B0604020202020204"/>
                    <a:ea typeface="+mn-ea"/>
                    <a:cs typeface="+mn-cs"/>
                  </a:rPr>
                  <a:t>34.9</a:t>
                </a:r>
              </a:p>
            </p:txBody>
          </p:sp>
          <p:sp>
            <p:nvSpPr>
              <p:cNvPr id="303" name="TextBox 302">
                <a:extLst>
                  <a:ext uri="{FF2B5EF4-FFF2-40B4-BE49-F238E27FC236}">
                    <a16:creationId xmlns:a16="http://schemas.microsoft.com/office/drawing/2014/main" id="{C368B387-F13F-8067-A35B-98E200A51920}"/>
                  </a:ext>
                </a:extLst>
              </p:cNvPr>
              <p:cNvSpPr txBox="1"/>
              <p:nvPr/>
            </p:nvSpPr>
            <p:spPr>
              <a:xfrm>
                <a:off x="2774382" y="3535377"/>
                <a:ext cx="520231" cy="18992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chemeClr val="accent2"/>
                    </a:solidFill>
                    <a:effectLst/>
                    <a:uLnTx/>
                    <a:uFillTx/>
                    <a:latin typeface="Arial" panose="020B0604020202020204"/>
                    <a:ea typeface="+mn-ea"/>
                    <a:cs typeface="+mn-cs"/>
                  </a:rPr>
                  <a:t>48.8</a:t>
                </a:r>
              </a:p>
            </p:txBody>
          </p:sp>
          <p:sp>
            <p:nvSpPr>
              <p:cNvPr id="304" name="TextBox 303">
                <a:extLst>
                  <a:ext uri="{FF2B5EF4-FFF2-40B4-BE49-F238E27FC236}">
                    <a16:creationId xmlns:a16="http://schemas.microsoft.com/office/drawing/2014/main" id="{69A94164-5C14-C53F-9324-1492F2BD8778}"/>
                  </a:ext>
                </a:extLst>
              </p:cNvPr>
              <p:cNvSpPr txBox="1"/>
              <p:nvPr/>
            </p:nvSpPr>
            <p:spPr>
              <a:xfrm>
                <a:off x="3510511" y="3726802"/>
                <a:ext cx="520231" cy="18992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chemeClr val="accent1"/>
                    </a:solidFill>
                    <a:effectLst/>
                    <a:uLnTx/>
                    <a:uFillTx/>
                    <a:latin typeface="Arial" panose="020B0604020202020204"/>
                    <a:ea typeface="+mn-ea"/>
                    <a:cs typeface="+mn-cs"/>
                  </a:rPr>
                  <a:t>41.9</a:t>
                </a:r>
              </a:p>
            </p:txBody>
          </p:sp>
          <p:sp>
            <p:nvSpPr>
              <p:cNvPr id="324" name="TextBox 323">
                <a:extLst>
                  <a:ext uri="{FF2B5EF4-FFF2-40B4-BE49-F238E27FC236}">
                    <a16:creationId xmlns:a16="http://schemas.microsoft.com/office/drawing/2014/main" id="{BA48F50C-C1B5-C2C6-0A13-1F69C687D719}"/>
                  </a:ext>
                </a:extLst>
              </p:cNvPr>
              <p:cNvSpPr txBox="1"/>
              <p:nvPr/>
            </p:nvSpPr>
            <p:spPr>
              <a:xfrm rot="16200000">
                <a:off x="-269913" y="3892936"/>
                <a:ext cx="1608732" cy="15186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ORR, % (95%CI)</a:t>
                </a:r>
              </a:p>
            </p:txBody>
          </p:sp>
        </p:grpSp>
        <p:grpSp>
          <p:nvGrpSpPr>
            <p:cNvPr id="322" name="Group 321">
              <a:extLst>
                <a:ext uri="{FF2B5EF4-FFF2-40B4-BE49-F238E27FC236}">
                  <a16:creationId xmlns:a16="http://schemas.microsoft.com/office/drawing/2014/main" id="{101DB933-FC95-E642-0676-F240596AC566}"/>
                </a:ext>
              </a:extLst>
            </p:cNvPr>
            <p:cNvGrpSpPr/>
            <p:nvPr/>
          </p:nvGrpSpPr>
          <p:grpSpPr>
            <a:xfrm>
              <a:off x="1670482" y="2329896"/>
              <a:ext cx="3086906" cy="394979"/>
              <a:chOff x="1100292" y="2814745"/>
              <a:chExt cx="3086906" cy="394979"/>
            </a:xfrm>
          </p:grpSpPr>
          <p:grpSp>
            <p:nvGrpSpPr>
              <p:cNvPr id="320" name="Group 319">
                <a:extLst>
                  <a:ext uri="{FF2B5EF4-FFF2-40B4-BE49-F238E27FC236}">
                    <a16:creationId xmlns:a16="http://schemas.microsoft.com/office/drawing/2014/main" id="{F182336A-DB19-4082-B9C8-8EC6D64A9BA3}"/>
                  </a:ext>
                </a:extLst>
              </p:cNvPr>
              <p:cNvGrpSpPr/>
              <p:nvPr/>
            </p:nvGrpSpPr>
            <p:grpSpPr>
              <a:xfrm>
                <a:off x="1100292" y="2814745"/>
                <a:ext cx="3086906" cy="184666"/>
                <a:chOff x="1100292" y="2814745"/>
                <a:chExt cx="3086906" cy="184666"/>
              </a:xfrm>
            </p:grpSpPr>
            <p:sp>
              <p:nvSpPr>
                <p:cNvPr id="314" name="TextBox 313">
                  <a:extLst>
                    <a:ext uri="{FF2B5EF4-FFF2-40B4-BE49-F238E27FC236}">
                      <a16:creationId xmlns:a16="http://schemas.microsoft.com/office/drawing/2014/main" id="{29947DEA-EAE2-B3AA-5216-0317CF8E5BDB}"/>
                    </a:ext>
                  </a:extLst>
                </p:cNvPr>
                <p:cNvSpPr txBox="1"/>
                <p:nvPr/>
              </p:nvSpPr>
              <p:spPr>
                <a:xfrm>
                  <a:off x="1295075" y="2814745"/>
                  <a:ext cx="2892123"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Tremelimumab + durvalumab + CT (n=41)</a:t>
                  </a:r>
                </a:p>
              </p:txBody>
            </p:sp>
            <p:sp>
              <p:nvSpPr>
                <p:cNvPr id="318" name="Rectangle 317">
                  <a:extLst>
                    <a:ext uri="{FF2B5EF4-FFF2-40B4-BE49-F238E27FC236}">
                      <a16:creationId xmlns:a16="http://schemas.microsoft.com/office/drawing/2014/main" id="{FFEE6BA3-FA84-99FA-9C56-0A0E9F88C78E}"/>
                    </a:ext>
                  </a:extLst>
                </p:cNvPr>
                <p:cNvSpPr>
                  <a:spLocks noChangeAspect="1"/>
                </p:cNvSpPr>
                <p:nvPr/>
              </p:nvSpPr>
              <p:spPr>
                <a:xfrm>
                  <a:off x="1100292" y="2853078"/>
                  <a:ext cx="108000" cy="10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21" name="Group 320">
                <a:extLst>
                  <a:ext uri="{FF2B5EF4-FFF2-40B4-BE49-F238E27FC236}">
                    <a16:creationId xmlns:a16="http://schemas.microsoft.com/office/drawing/2014/main" id="{A2E7D8DC-E364-3EDE-56D4-8F5E407D39E2}"/>
                  </a:ext>
                </a:extLst>
              </p:cNvPr>
              <p:cNvGrpSpPr/>
              <p:nvPr/>
            </p:nvGrpSpPr>
            <p:grpSpPr>
              <a:xfrm>
                <a:off x="1100292" y="3025058"/>
                <a:ext cx="2178275" cy="184666"/>
                <a:chOff x="1100292" y="3025058"/>
                <a:chExt cx="2178275" cy="184666"/>
              </a:xfrm>
            </p:grpSpPr>
            <p:sp>
              <p:nvSpPr>
                <p:cNvPr id="316" name="TextBox 315">
                  <a:extLst>
                    <a:ext uri="{FF2B5EF4-FFF2-40B4-BE49-F238E27FC236}">
                      <a16:creationId xmlns:a16="http://schemas.microsoft.com/office/drawing/2014/main" id="{018ACA56-48EE-C409-25CA-B43488FDB088}"/>
                    </a:ext>
                  </a:extLst>
                </p:cNvPr>
                <p:cNvSpPr txBox="1"/>
                <p:nvPr/>
              </p:nvSpPr>
              <p:spPr>
                <a:xfrm>
                  <a:off x="1295075" y="3025058"/>
                  <a:ext cx="1983492"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Pembrolizumab + CT (n=44)</a:t>
                  </a:r>
                </a:p>
              </p:txBody>
            </p:sp>
            <p:sp>
              <p:nvSpPr>
                <p:cNvPr id="319" name="Rectangle 318">
                  <a:extLst>
                    <a:ext uri="{FF2B5EF4-FFF2-40B4-BE49-F238E27FC236}">
                      <a16:creationId xmlns:a16="http://schemas.microsoft.com/office/drawing/2014/main" id="{66333DB9-6E2E-A210-3C3B-C4EF1C243F38}"/>
                    </a:ext>
                  </a:extLst>
                </p:cNvPr>
                <p:cNvSpPr>
                  <a:spLocks noChangeAspect="1"/>
                </p:cNvSpPr>
                <p:nvPr/>
              </p:nvSpPr>
              <p:spPr>
                <a:xfrm>
                  <a:off x="1100292" y="3063391"/>
                  <a:ext cx="108000" cy="10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grpSp>
      <p:grpSp>
        <p:nvGrpSpPr>
          <p:cNvPr id="6" name="Group 5">
            <a:extLst>
              <a:ext uri="{FF2B5EF4-FFF2-40B4-BE49-F238E27FC236}">
                <a16:creationId xmlns:a16="http://schemas.microsoft.com/office/drawing/2014/main" id="{0BDE8074-7C35-D35E-85B9-588779B44465}"/>
              </a:ext>
            </a:extLst>
          </p:cNvPr>
          <p:cNvGrpSpPr/>
          <p:nvPr/>
        </p:nvGrpSpPr>
        <p:grpSpPr>
          <a:xfrm>
            <a:off x="6627852" y="3121616"/>
            <a:ext cx="5260445" cy="2982849"/>
            <a:chOff x="6559575" y="3056219"/>
            <a:chExt cx="4718363" cy="2887471"/>
          </a:xfrm>
        </p:grpSpPr>
        <p:grpSp>
          <p:nvGrpSpPr>
            <p:cNvPr id="62" name="Graphic 7">
              <a:extLst>
                <a:ext uri="{FF2B5EF4-FFF2-40B4-BE49-F238E27FC236}">
                  <a16:creationId xmlns:a16="http://schemas.microsoft.com/office/drawing/2014/main" id="{8F5E0885-8747-6B2C-E9E0-4F06F882147F}"/>
                </a:ext>
              </a:extLst>
            </p:cNvPr>
            <p:cNvGrpSpPr/>
            <p:nvPr/>
          </p:nvGrpSpPr>
          <p:grpSpPr>
            <a:xfrm>
              <a:off x="7862709" y="3135534"/>
              <a:ext cx="1696227" cy="1157812"/>
              <a:chOff x="6206651" y="3164502"/>
              <a:chExt cx="1696227" cy="1157812"/>
            </a:xfrm>
            <a:noFill/>
          </p:grpSpPr>
          <p:sp>
            <p:nvSpPr>
              <p:cNvPr id="63" name="Oval 62">
                <a:extLst>
                  <a:ext uri="{FF2B5EF4-FFF2-40B4-BE49-F238E27FC236}">
                    <a16:creationId xmlns:a16="http://schemas.microsoft.com/office/drawing/2014/main" id="{08E9197E-7F4F-732E-9935-ABFD82EC1F5A}"/>
                  </a:ext>
                </a:extLst>
              </p:cNvPr>
              <p:cNvSpPr/>
              <p:nvPr/>
            </p:nvSpPr>
            <p:spPr>
              <a:xfrm>
                <a:off x="6626918" y="3164502"/>
                <a:ext cx="39281" cy="39123"/>
              </a:xfrm>
              <a:prstGeom prst="ellipse">
                <a:avLst/>
              </a:prstGeom>
              <a:solidFill>
                <a:schemeClr val="accent1"/>
              </a:solidFill>
              <a:ln w="1148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56" name="Oval 255">
                <a:extLst>
                  <a:ext uri="{FF2B5EF4-FFF2-40B4-BE49-F238E27FC236}">
                    <a16:creationId xmlns:a16="http://schemas.microsoft.com/office/drawing/2014/main" id="{0F7F959A-D34C-3C24-5089-2742F846AF45}"/>
                  </a:ext>
                </a:extLst>
              </p:cNvPr>
              <p:cNvSpPr/>
              <p:nvPr/>
            </p:nvSpPr>
            <p:spPr>
              <a:xfrm>
                <a:off x="6764174" y="3164502"/>
                <a:ext cx="39281" cy="39123"/>
              </a:xfrm>
              <a:prstGeom prst="ellipse">
                <a:avLst/>
              </a:prstGeom>
              <a:solidFill>
                <a:schemeClr val="accent1"/>
              </a:solidFill>
              <a:ln w="1148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57" name="Oval 256">
                <a:extLst>
                  <a:ext uri="{FF2B5EF4-FFF2-40B4-BE49-F238E27FC236}">
                    <a16:creationId xmlns:a16="http://schemas.microsoft.com/office/drawing/2014/main" id="{D3FCDA95-DDD8-7B71-2CFC-F003097D5F39}"/>
                  </a:ext>
                </a:extLst>
              </p:cNvPr>
              <p:cNvSpPr/>
              <p:nvPr/>
            </p:nvSpPr>
            <p:spPr>
              <a:xfrm>
                <a:off x="6783700" y="3397415"/>
                <a:ext cx="39281" cy="39123"/>
              </a:xfrm>
              <a:prstGeom prst="ellipse">
                <a:avLst/>
              </a:prstGeom>
              <a:solidFill>
                <a:schemeClr val="accent1"/>
              </a:solidFill>
              <a:ln w="1148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58" name="Oval 257">
                <a:extLst>
                  <a:ext uri="{FF2B5EF4-FFF2-40B4-BE49-F238E27FC236}">
                    <a16:creationId xmlns:a16="http://schemas.microsoft.com/office/drawing/2014/main" id="{E1DEED65-A5C3-26AF-4C97-99494CD575B9}"/>
                  </a:ext>
                </a:extLst>
              </p:cNvPr>
              <p:cNvSpPr/>
              <p:nvPr/>
            </p:nvSpPr>
            <p:spPr>
              <a:xfrm>
                <a:off x="7046151" y="3925128"/>
                <a:ext cx="39281" cy="39123"/>
              </a:xfrm>
              <a:prstGeom prst="ellipse">
                <a:avLst/>
              </a:prstGeom>
              <a:solidFill>
                <a:schemeClr val="accent1"/>
              </a:solidFill>
              <a:ln w="1148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59" name="Oval 258">
                <a:extLst>
                  <a:ext uri="{FF2B5EF4-FFF2-40B4-BE49-F238E27FC236}">
                    <a16:creationId xmlns:a16="http://schemas.microsoft.com/office/drawing/2014/main" id="{F94815E6-8ADE-115F-22FC-ECD09BAC2AA4}"/>
                  </a:ext>
                </a:extLst>
              </p:cNvPr>
              <p:cNvSpPr/>
              <p:nvPr/>
            </p:nvSpPr>
            <p:spPr>
              <a:xfrm>
                <a:off x="7824431" y="4283191"/>
                <a:ext cx="39281" cy="39123"/>
              </a:xfrm>
              <a:prstGeom prst="ellipse">
                <a:avLst/>
              </a:prstGeom>
              <a:solidFill>
                <a:schemeClr val="accent1"/>
              </a:solidFill>
              <a:ln w="1148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0" name="Oval 259">
                <a:extLst>
                  <a:ext uri="{FF2B5EF4-FFF2-40B4-BE49-F238E27FC236}">
                    <a16:creationId xmlns:a16="http://schemas.microsoft.com/office/drawing/2014/main" id="{F3C1FC9A-E462-3A48-BB23-3D28CF2BE04A}"/>
                  </a:ext>
                </a:extLst>
              </p:cNvPr>
              <p:cNvSpPr/>
              <p:nvPr/>
            </p:nvSpPr>
            <p:spPr>
              <a:xfrm>
                <a:off x="7863598" y="4283191"/>
                <a:ext cx="39281" cy="39123"/>
              </a:xfrm>
              <a:prstGeom prst="ellipse">
                <a:avLst/>
              </a:prstGeom>
              <a:solidFill>
                <a:schemeClr val="accent1"/>
              </a:solidFill>
              <a:ln w="1148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1" name="Oval 260">
                <a:extLst>
                  <a:ext uri="{FF2B5EF4-FFF2-40B4-BE49-F238E27FC236}">
                    <a16:creationId xmlns:a16="http://schemas.microsoft.com/office/drawing/2014/main" id="{08806F4A-C71A-B6D2-04EB-3907111BF000}"/>
                  </a:ext>
                </a:extLst>
              </p:cNvPr>
              <p:cNvSpPr/>
              <p:nvPr/>
            </p:nvSpPr>
            <p:spPr>
              <a:xfrm>
                <a:off x="6344596" y="3164502"/>
                <a:ext cx="39281" cy="39123"/>
              </a:xfrm>
              <a:prstGeom prst="ellipse">
                <a:avLst/>
              </a:prstGeom>
              <a:solidFill>
                <a:schemeClr val="accent1"/>
              </a:solidFill>
              <a:ln w="1148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2" name="Oval 261">
                <a:extLst>
                  <a:ext uri="{FF2B5EF4-FFF2-40B4-BE49-F238E27FC236}">
                    <a16:creationId xmlns:a16="http://schemas.microsoft.com/office/drawing/2014/main" id="{B6AAD8CB-D108-5CC1-7F5D-77E82E2541AF}"/>
                  </a:ext>
                </a:extLst>
              </p:cNvPr>
              <p:cNvSpPr/>
              <p:nvPr/>
            </p:nvSpPr>
            <p:spPr>
              <a:xfrm>
                <a:off x="6206651" y="3164502"/>
                <a:ext cx="39281" cy="39123"/>
              </a:xfrm>
              <a:prstGeom prst="ellipse">
                <a:avLst/>
              </a:prstGeom>
              <a:solidFill>
                <a:schemeClr val="accent1"/>
              </a:solidFill>
              <a:ln w="1148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sp>
          <p:nvSpPr>
            <p:cNvPr id="263" name="Freeform 262">
              <a:extLst>
                <a:ext uri="{FF2B5EF4-FFF2-40B4-BE49-F238E27FC236}">
                  <a16:creationId xmlns:a16="http://schemas.microsoft.com/office/drawing/2014/main" id="{F203D2AE-EACC-9767-D324-FFAC8B10BCD7}"/>
                </a:ext>
              </a:extLst>
            </p:cNvPr>
            <p:cNvSpPr/>
            <p:nvPr/>
          </p:nvSpPr>
          <p:spPr>
            <a:xfrm>
              <a:off x="7603704" y="3155096"/>
              <a:ext cx="1929849" cy="1115828"/>
            </a:xfrm>
            <a:custGeom>
              <a:avLst/>
              <a:gdLst>
                <a:gd name="csX0" fmla="*/ 1929850 w 1929849"/>
                <a:gd name="csY0" fmla="*/ 1115829 h 1115828"/>
                <a:gd name="csX1" fmla="*/ 1283772 w 1929849"/>
                <a:gd name="csY1" fmla="*/ 1115829 h 1115828"/>
                <a:gd name="csX2" fmla="*/ 1283772 w 1929849"/>
                <a:gd name="csY2" fmla="*/ 760626 h 1115828"/>
                <a:gd name="csX3" fmla="*/ 1085181 w 1929849"/>
                <a:gd name="csY3" fmla="*/ 760626 h 1115828"/>
                <a:gd name="csX4" fmla="*/ 1085181 w 1929849"/>
                <a:gd name="csY4" fmla="*/ 493623 h 1115828"/>
                <a:gd name="csX5" fmla="*/ 875335 w 1929849"/>
                <a:gd name="csY5" fmla="*/ 493623 h 1115828"/>
                <a:gd name="csX6" fmla="*/ 875335 w 1929849"/>
                <a:gd name="csY6" fmla="*/ 231654 h 1115828"/>
                <a:gd name="csX7" fmla="*/ 848803 w 1929849"/>
                <a:gd name="csY7" fmla="*/ 231654 h 1115828"/>
                <a:gd name="csX8" fmla="*/ 848803 w 1929849"/>
                <a:gd name="csY8" fmla="*/ 0 h 1115828"/>
                <a:gd name="csX9" fmla="*/ 0 w 1929849"/>
                <a:gd name="csY9" fmla="*/ 0 h 111582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1929849" h="1115828">
                  <a:moveTo>
                    <a:pt x="1929850" y="1115829"/>
                  </a:moveTo>
                  <a:lnTo>
                    <a:pt x="1283772" y="1115829"/>
                  </a:lnTo>
                  <a:lnTo>
                    <a:pt x="1283772" y="760626"/>
                  </a:lnTo>
                  <a:lnTo>
                    <a:pt x="1085181" y="760626"/>
                  </a:lnTo>
                  <a:lnTo>
                    <a:pt x="1085181" y="493623"/>
                  </a:lnTo>
                  <a:lnTo>
                    <a:pt x="875335" y="493623"/>
                  </a:lnTo>
                  <a:lnTo>
                    <a:pt x="875335" y="231654"/>
                  </a:lnTo>
                  <a:lnTo>
                    <a:pt x="848803" y="231654"/>
                  </a:lnTo>
                  <a:lnTo>
                    <a:pt x="848803" y="0"/>
                  </a:lnTo>
                  <a:lnTo>
                    <a:pt x="0" y="0"/>
                  </a:lnTo>
                </a:path>
              </a:pathLst>
            </a:custGeom>
            <a:noFill/>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4" name="Freeform 273">
              <a:extLst>
                <a:ext uri="{FF2B5EF4-FFF2-40B4-BE49-F238E27FC236}">
                  <a16:creationId xmlns:a16="http://schemas.microsoft.com/office/drawing/2014/main" id="{C98381E7-939E-4158-284E-D67521BCE6B8}"/>
                </a:ext>
              </a:extLst>
            </p:cNvPr>
            <p:cNvSpPr/>
            <p:nvPr/>
          </p:nvSpPr>
          <p:spPr>
            <a:xfrm>
              <a:off x="8803973" y="3155096"/>
              <a:ext cx="11485" cy="1821544"/>
            </a:xfrm>
            <a:custGeom>
              <a:avLst/>
              <a:gdLst>
                <a:gd name="csX0" fmla="*/ 0 w 11485"/>
                <a:gd name="csY0" fmla="*/ 0 h 1821544"/>
                <a:gd name="csX1" fmla="*/ 0 w 11485"/>
                <a:gd name="csY1" fmla="*/ 1821544 h 1821544"/>
              </a:gdLst>
              <a:ahLst/>
              <a:cxnLst>
                <a:cxn ang="0">
                  <a:pos x="csX0" y="csY0"/>
                </a:cxn>
                <a:cxn ang="0">
                  <a:pos x="csX1" y="csY1"/>
                </a:cxn>
              </a:cxnLst>
              <a:rect l="l" t="t" r="r" b="b"/>
              <a:pathLst>
                <a:path w="11485" h="1821544">
                  <a:moveTo>
                    <a:pt x="0" y="0"/>
                  </a:moveTo>
                  <a:lnTo>
                    <a:pt x="0" y="1821544"/>
                  </a:lnTo>
                </a:path>
              </a:pathLst>
            </a:custGeom>
            <a:ln w="19050" cap="flat">
              <a:solidFill>
                <a:schemeClr val="bg2"/>
              </a:solidFill>
              <a:prstDash val="sysDash"/>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306" name="Group 305">
              <a:extLst>
                <a:ext uri="{FF2B5EF4-FFF2-40B4-BE49-F238E27FC236}">
                  <a16:creationId xmlns:a16="http://schemas.microsoft.com/office/drawing/2014/main" id="{5454B10B-045E-C518-34D1-C3A0730731D9}"/>
                </a:ext>
              </a:extLst>
            </p:cNvPr>
            <p:cNvGrpSpPr/>
            <p:nvPr/>
          </p:nvGrpSpPr>
          <p:grpSpPr>
            <a:xfrm>
              <a:off x="7552133" y="3155096"/>
              <a:ext cx="3725805" cy="1873022"/>
              <a:chOff x="5896075" y="3184064"/>
              <a:chExt cx="3725805" cy="1873022"/>
            </a:xfrm>
          </p:grpSpPr>
          <p:sp>
            <p:nvSpPr>
              <p:cNvPr id="264" name="Freeform 263">
                <a:extLst>
                  <a:ext uri="{FF2B5EF4-FFF2-40B4-BE49-F238E27FC236}">
                    <a16:creationId xmlns:a16="http://schemas.microsoft.com/office/drawing/2014/main" id="{953A5A12-DB15-2C88-EC77-FE56490A7132}"/>
                  </a:ext>
                </a:extLst>
              </p:cNvPr>
              <p:cNvSpPr/>
              <p:nvPr/>
            </p:nvSpPr>
            <p:spPr>
              <a:xfrm>
                <a:off x="5939032" y="3184064"/>
                <a:ext cx="3682848" cy="1828636"/>
              </a:xfrm>
              <a:custGeom>
                <a:avLst/>
                <a:gdLst>
                  <a:gd name="csX0" fmla="*/ 0 w 3030651"/>
                  <a:gd name="csY0" fmla="*/ 0 h 1828636"/>
                  <a:gd name="csX1" fmla="*/ 0 w 3030651"/>
                  <a:gd name="csY1" fmla="*/ 1828637 h 1828636"/>
                  <a:gd name="csX2" fmla="*/ 3030652 w 3030651"/>
                  <a:gd name="csY2" fmla="*/ 1828637 h 1828636"/>
                </a:gdLst>
                <a:ahLst/>
                <a:cxnLst>
                  <a:cxn ang="0">
                    <a:pos x="csX0" y="csY0"/>
                  </a:cxn>
                  <a:cxn ang="0">
                    <a:pos x="csX1" y="csY1"/>
                  </a:cxn>
                  <a:cxn ang="0">
                    <a:pos x="csX2" y="csY2"/>
                  </a:cxn>
                </a:cxnLst>
                <a:rect l="l" t="t" r="r" b="b"/>
                <a:pathLst>
                  <a:path w="3030651" h="1828636">
                    <a:moveTo>
                      <a:pt x="0" y="0"/>
                    </a:moveTo>
                    <a:lnTo>
                      <a:pt x="0" y="1828637"/>
                    </a:lnTo>
                    <a:lnTo>
                      <a:pt x="3030652" y="1828637"/>
                    </a:lnTo>
                  </a:path>
                </a:pathLst>
              </a:custGeom>
              <a:noFill/>
              <a:ln w="1722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305" name="Group 304">
                <a:extLst>
                  <a:ext uri="{FF2B5EF4-FFF2-40B4-BE49-F238E27FC236}">
                    <a16:creationId xmlns:a16="http://schemas.microsoft.com/office/drawing/2014/main" id="{7103710A-619E-01F2-6A14-F2A7A538B8BB}"/>
                  </a:ext>
                </a:extLst>
              </p:cNvPr>
              <p:cNvGrpSpPr/>
              <p:nvPr/>
            </p:nvGrpSpPr>
            <p:grpSpPr>
              <a:xfrm>
                <a:off x="5896075" y="3184064"/>
                <a:ext cx="3076594" cy="1873022"/>
                <a:chOff x="5896075" y="3184064"/>
                <a:chExt cx="3076594" cy="1873022"/>
              </a:xfrm>
            </p:grpSpPr>
            <p:sp>
              <p:nvSpPr>
                <p:cNvPr id="265" name="Freeform 264">
                  <a:extLst>
                    <a:ext uri="{FF2B5EF4-FFF2-40B4-BE49-F238E27FC236}">
                      <a16:creationId xmlns:a16="http://schemas.microsoft.com/office/drawing/2014/main" id="{0CF6A4A8-EB12-9D8B-20AB-F8A15B916302}"/>
                    </a:ext>
                  </a:extLst>
                </p:cNvPr>
                <p:cNvSpPr/>
                <p:nvPr/>
              </p:nvSpPr>
              <p:spPr>
                <a:xfrm>
                  <a:off x="5896075" y="3184064"/>
                  <a:ext cx="51571" cy="11439"/>
                </a:xfrm>
                <a:custGeom>
                  <a:avLst/>
                  <a:gdLst>
                    <a:gd name="csX0" fmla="*/ 0 w 51571"/>
                    <a:gd name="csY0" fmla="*/ 0 h 11439"/>
                    <a:gd name="csX1" fmla="*/ 51571 w 51571"/>
                    <a:gd name="csY1" fmla="*/ 0 h 11439"/>
                  </a:gdLst>
                  <a:ahLst/>
                  <a:cxnLst>
                    <a:cxn ang="0">
                      <a:pos x="csX0" y="csY0"/>
                    </a:cxn>
                    <a:cxn ang="0">
                      <a:pos x="csX1" y="csY1"/>
                    </a:cxn>
                  </a:cxnLst>
                  <a:rect l="l" t="t" r="r" b="b"/>
                  <a:pathLst>
                    <a:path w="51571" h="11439">
                      <a:moveTo>
                        <a:pt x="0" y="0"/>
                      </a:moveTo>
                      <a:lnTo>
                        <a:pt x="51571"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6" name="Freeform 265">
                  <a:extLst>
                    <a:ext uri="{FF2B5EF4-FFF2-40B4-BE49-F238E27FC236}">
                      <a16:creationId xmlns:a16="http://schemas.microsoft.com/office/drawing/2014/main" id="{53637363-6CEC-2337-F6B1-27E308364187}"/>
                    </a:ext>
                  </a:extLst>
                </p:cNvPr>
                <p:cNvSpPr/>
                <p:nvPr/>
              </p:nvSpPr>
              <p:spPr>
                <a:xfrm>
                  <a:off x="5896075" y="3641223"/>
                  <a:ext cx="51571" cy="11439"/>
                </a:xfrm>
                <a:custGeom>
                  <a:avLst/>
                  <a:gdLst>
                    <a:gd name="csX0" fmla="*/ 0 w 51571"/>
                    <a:gd name="csY0" fmla="*/ 0 h 11439"/>
                    <a:gd name="csX1" fmla="*/ 51571 w 51571"/>
                    <a:gd name="csY1" fmla="*/ 0 h 11439"/>
                  </a:gdLst>
                  <a:ahLst/>
                  <a:cxnLst>
                    <a:cxn ang="0">
                      <a:pos x="csX0" y="csY0"/>
                    </a:cxn>
                    <a:cxn ang="0">
                      <a:pos x="csX1" y="csY1"/>
                    </a:cxn>
                  </a:cxnLst>
                  <a:rect l="l" t="t" r="r" b="b"/>
                  <a:pathLst>
                    <a:path w="51571" h="11439">
                      <a:moveTo>
                        <a:pt x="0" y="0"/>
                      </a:moveTo>
                      <a:lnTo>
                        <a:pt x="51571"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7" name="Freeform 266">
                  <a:extLst>
                    <a:ext uri="{FF2B5EF4-FFF2-40B4-BE49-F238E27FC236}">
                      <a16:creationId xmlns:a16="http://schemas.microsoft.com/office/drawing/2014/main" id="{EBD6CE3D-AAC0-C840-7030-B2D91407FAB1}"/>
                    </a:ext>
                  </a:extLst>
                </p:cNvPr>
                <p:cNvSpPr/>
                <p:nvPr/>
              </p:nvSpPr>
              <p:spPr>
                <a:xfrm>
                  <a:off x="5896075" y="4098383"/>
                  <a:ext cx="51571" cy="11439"/>
                </a:xfrm>
                <a:custGeom>
                  <a:avLst/>
                  <a:gdLst>
                    <a:gd name="csX0" fmla="*/ 0 w 51571"/>
                    <a:gd name="csY0" fmla="*/ 0 h 11439"/>
                    <a:gd name="csX1" fmla="*/ 51571 w 51571"/>
                    <a:gd name="csY1" fmla="*/ 0 h 11439"/>
                  </a:gdLst>
                  <a:ahLst/>
                  <a:cxnLst>
                    <a:cxn ang="0">
                      <a:pos x="csX0" y="csY0"/>
                    </a:cxn>
                    <a:cxn ang="0">
                      <a:pos x="csX1" y="csY1"/>
                    </a:cxn>
                  </a:cxnLst>
                  <a:rect l="l" t="t" r="r" b="b"/>
                  <a:pathLst>
                    <a:path w="51571" h="11439">
                      <a:moveTo>
                        <a:pt x="0" y="0"/>
                      </a:moveTo>
                      <a:lnTo>
                        <a:pt x="51571"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9" name="Freeform 268">
                  <a:extLst>
                    <a:ext uri="{FF2B5EF4-FFF2-40B4-BE49-F238E27FC236}">
                      <a16:creationId xmlns:a16="http://schemas.microsoft.com/office/drawing/2014/main" id="{4406466F-7E6A-A777-F709-A0E34C8D5F97}"/>
                    </a:ext>
                  </a:extLst>
                </p:cNvPr>
                <p:cNvSpPr/>
                <p:nvPr/>
              </p:nvSpPr>
              <p:spPr>
                <a:xfrm>
                  <a:off x="5896075" y="4555542"/>
                  <a:ext cx="51571" cy="11439"/>
                </a:xfrm>
                <a:custGeom>
                  <a:avLst/>
                  <a:gdLst>
                    <a:gd name="csX0" fmla="*/ 0 w 51571"/>
                    <a:gd name="csY0" fmla="*/ 0 h 11439"/>
                    <a:gd name="csX1" fmla="*/ 51571 w 51571"/>
                    <a:gd name="csY1" fmla="*/ 0 h 11439"/>
                  </a:gdLst>
                  <a:ahLst/>
                  <a:cxnLst>
                    <a:cxn ang="0">
                      <a:pos x="csX0" y="csY0"/>
                    </a:cxn>
                    <a:cxn ang="0">
                      <a:pos x="csX1" y="csY1"/>
                    </a:cxn>
                  </a:cxnLst>
                  <a:rect l="l" t="t" r="r" b="b"/>
                  <a:pathLst>
                    <a:path w="51571" h="11439">
                      <a:moveTo>
                        <a:pt x="0" y="0"/>
                      </a:moveTo>
                      <a:lnTo>
                        <a:pt x="51571"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0" name="Freeform 269">
                  <a:extLst>
                    <a:ext uri="{FF2B5EF4-FFF2-40B4-BE49-F238E27FC236}">
                      <a16:creationId xmlns:a16="http://schemas.microsoft.com/office/drawing/2014/main" id="{73C14144-D528-B10E-11EF-782F5C6E2CD3}"/>
                    </a:ext>
                  </a:extLst>
                </p:cNvPr>
                <p:cNvSpPr/>
                <p:nvPr/>
              </p:nvSpPr>
              <p:spPr>
                <a:xfrm>
                  <a:off x="5896075" y="5012701"/>
                  <a:ext cx="51571" cy="11439"/>
                </a:xfrm>
                <a:custGeom>
                  <a:avLst/>
                  <a:gdLst>
                    <a:gd name="csX0" fmla="*/ 0 w 51571"/>
                    <a:gd name="csY0" fmla="*/ 0 h 11439"/>
                    <a:gd name="csX1" fmla="*/ 51571 w 51571"/>
                    <a:gd name="csY1" fmla="*/ 0 h 11439"/>
                  </a:gdLst>
                  <a:ahLst/>
                  <a:cxnLst>
                    <a:cxn ang="0">
                      <a:pos x="csX0" y="csY0"/>
                    </a:cxn>
                    <a:cxn ang="0">
                      <a:pos x="csX1" y="csY1"/>
                    </a:cxn>
                  </a:cxnLst>
                  <a:rect l="l" t="t" r="r" b="b"/>
                  <a:pathLst>
                    <a:path w="51571" h="11439">
                      <a:moveTo>
                        <a:pt x="0" y="0"/>
                      </a:moveTo>
                      <a:lnTo>
                        <a:pt x="51571"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1" name="Freeform 270">
                  <a:extLst>
                    <a:ext uri="{FF2B5EF4-FFF2-40B4-BE49-F238E27FC236}">
                      <a16:creationId xmlns:a16="http://schemas.microsoft.com/office/drawing/2014/main" id="{89FF56CD-0E42-44AE-0E8C-E4F07B7F3AC5}"/>
                    </a:ext>
                  </a:extLst>
                </p:cNvPr>
                <p:cNvSpPr/>
                <p:nvPr/>
              </p:nvSpPr>
              <p:spPr>
                <a:xfrm>
                  <a:off x="5939032" y="5005608"/>
                  <a:ext cx="11485" cy="51478"/>
                </a:xfrm>
                <a:custGeom>
                  <a:avLst/>
                  <a:gdLst>
                    <a:gd name="csX0" fmla="*/ 0 w 11485"/>
                    <a:gd name="csY0" fmla="*/ 0 h 51478"/>
                    <a:gd name="csX1" fmla="*/ 0 w 11485"/>
                    <a:gd name="csY1" fmla="*/ 51479 h 51478"/>
                  </a:gdLst>
                  <a:ahLst/>
                  <a:cxnLst>
                    <a:cxn ang="0">
                      <a:pos x="csX0" y="csY0"/>
                    </a:cxn>
                    <a:cxn ang="0">
                      <a:pos x="csX1" y="csY1"/>
                    </a:cxn>
                  </a:cxnLst>
                  <a:rect l="l" t="t" r="r" b="b"/>
                  <a:pathLst>
                    <a:path w="11485" h="51478">
                      <a:moveTo>
                        <a:pt x="0" y="0"/>
                      </a:moveTo>
                      <a:lnTo>
                        <a:pt x="0" y="51479"/>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2" name="Freeform 271">
                  <a:extLst>
                    <a:ext uri="{FF2B5EF4-FFF2-40B4-BE49-F238E27FC236}">
                      <a16:creationId xmlns:a16="http://schemas.microsoft.com/office/drawing/2014/main" id="{983BEDD5-B766-6F00-CE0C-2DC71A1554A1}"/>
                    </a:ext>
                  </a:extLst>
                </p:cNvPr>
                <p:cNvSpPr/>
                <p:nvPr/>
              </p:nvSpPr>
              <p:spPr>
                <a:xfrm>
                  <a:off x="6543531" y="5005608"/>
                  <a:ext cx="11485" cy="51478"/>
                </a:xfrm>
                <a:custGeom>
                  <a:avLst/>
                  <a:gdLst>
                    <a:gd name="csX0" fmla="*/ 0 w 11485"/>
                    <a:gd name="csY0" fmla="*/ 0 h 51478"/>
                    <a:gd name="csX1" fmla="*/ 0 w 11485"/>
                    <a:gd name="csY1" fmla="*/ 51479 h 51478"/>
                  </a:gdLst>
                  <a:ahLst/>
                  <a:cxnLst>
                    <a:cxn ang="0">
                      <a:pos x="csX0" y="csY0"/>
                    </a:cxn>
                    <a:cxn ang="0">
                      <a:pos x="csX1" y="csY1"/>
                    </a:cxn>
                  </a:cxnLst>
                  <a:rect l="l" t="t" r="r" b="b"/>
                  <a:pathLst>
                    <a:path w="11485" h="51478">
                      <a:moveTo>
                        <a:pt x="0" y="0"/>
                      </a:moveTo>
                      <a:lnTo>
                        <a:pt x="0" y="51479"/>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3" name="Freeform 272">
                  <a:extLst>
                    <a:ext uri="{FF2B5EF4-FFF2-40B4-BE49-F238E27FC236}">
                      <a16:creationId xmlns:a16="http://schemas.microsoft.com/office/drawing/2014/main" id="{A56C1548-7251-95BE-317B-1CB6DDDE46C6}"/>
                    </a:ext>
                  </a:extLst>
                </p:cNvPr>
                <p:cNvSpPr/>
                <p:nvPr/>
              </p:nvSpPr>
              <p:spPr>
                <a:xfrm>
                  <a:off x="7147915" y="5005608"/>
                  <a:ext cx="11485" cy="51478"/>
                </a:xfrm>
                <a:custGeom>
                  <a:avLst/>
                  <a:gdLst>
                    <a:gd name="csX0" fmla="*/ 0 w 11485"/>
                    <a:gd name="csY0" fmla="*/ 0 h 51478"/>
                    <a:gd name="csX1" fmla="*/ 0 w 11485"/>
                    <a:gd name="csY1" fmla="*/ 51479 h 51478"/>
                  </a:gdLst>
                  <a:ahLst/>
                  <a:cxnLst>
                    <a:cxn ang="0">
                      <a:pos x="csX0" y="csY0"/>
                    </a:cxn>
                    <a:cxn ang="0">
                      <a:pos x="csX1" y="csY1"/>
                    </a:cxn>
                  </a:cxnLst>
                  <a:rect l="l" t="t" r="r" b="b"/>
                  <a:pathLst>
                    <a:path w="11485" h="51478">
                      <a:moveTo>
                        <a:pt x="0" y="0"/>
                      </a:moveTo>
                      <a:lnTo>
                        <a:pt x="0" y="51479"/>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5" name="Freeform 274">
                  <a:extLst>
                    <a:ext uri="{FF2B5EF4-FFF2-40B4-BE49-F238E27FC236}">
                      <a16:creationId xmlns:a16="http://schemas.microsoft.com/office/drawing/2014/main" id="{028A6ED2-C444-77BA-E250-57E86C3DB179}"/>
                    </a:ext>
                  </a:extLst>
                </p:cNvPr>
                <p:cNvSpPr/>
                <p:nvPr/>
              </p:nvSpPr>
              <p:spPr>
                <a:xfrm>
                  <a:off x="7752300" y="5005608"/>
                  <a:ext cx="11485" cy="51478"/>
                </a:xfrm>
                <a:custGeom>
                  <a:avLst/>
                  <a:gdLst>
                    <a:gd name="csX0" fmla="*/ 0 w 11485"/>
                    <a:gd name="csY0" fmla="*/ 0 h 51478"/>
                    <a:gd name="csX1" fmla="*/ 0 w 11485"/>
                    <a:gd name="csY1" fmla="*/ 51479 h 51478"/>
                  </a:gdLst>
                  <a:ahLst/>
                  <a:cxnLst>
                    <a:cxn ang="0">
                      <a:pos x="csX0" y="csY0"/>
                    </a:cxn>
                    <a:cxn ang="0">
                      <a:pos x="csX1" y="csY1"/>
                    </a:cxn>
                  </a:cxnLst>
                  <a:rect l="l" t="t" r="r" b="b"/>
                  <a:pathLst>
                    <a:path w="11485" h="51478">
                      <a:moveTo>
                        <a:pt x="0" y="0"/>
                      </a:moveTo>
                      <a:lnTo>
                        <a:pt x="0" y="51479"/>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6" name="Freeform 275">
                  <a:extLst>
                    <a:ext uri="{FF2B5EF4-FFF2-40B4-BE49-F238E27FC236}">
                      <a16:creationId xmlns:a16="http://schemas.microsoft.com/office/drawing/2014/main" id="{213BA80E-40BE-C601-0F8C-CC3F334118E6}"/>
                    </a:ext>
                  </a:extLst>
                </p:cNvPr>
                <p:cNvSpPr/>
                <p:nvPr/>
              </p:nvSpPr>
              <p:spPr>
                <a:xfrm>
                  <a:off x="8356799" y="5005608"/>
                  <a:ext cx="11485" cy="51478"/>
                </a:xfrm>
                <a:custGeom>
                  <a:avLst/>
                  <a:gdLst>
                    <a:gd name="csX0" fmla="*/ 0 w 11485"/>
                    <a:gd name="csY0" fmla="*/ 0 h 51478"/>
                    <a:gd name="csX1" fmla="*/ 0 w 11485"/>
                    <a:gd name="csY1" fmla="*/ 51479 h 51478"/>
                  </a:gdLst>
                  <a:ahLst/>
                  <a:cxnLst>
                    <a:cxn ang="0">
                      <a:pos x="csX0" y="csY0"/>
                    </a:cxn>
                    <a:cxn ang="0">
                      <a:pos x="csX1" y="csY1"/>
                    </a:cxn>
                  </a:cxnLst>
                  <a:rect l="l" t="t" r="r" b="b"/>
                  <a:pathLst>
                    <a:path w="11485" h="51478">
                      <a:moveTo>
                        <a:pt x="0" y="0"/>
                      </a:moveTo>
                      <a:lnTo>
                        <a:pt x="0" y="51479"/>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7" name="Freeform 276">
                  <a:extLst>
                    <a:ext uri="{FF2B5EF4-FFF2-40B4-BE49-F238E27FC236}">
                      <a16:creationId xmlns:a16="http://schemas.microsoft.com/office/drawing/2014/main" id="{2354F3CE-9FD2-6F34-1C13-FAA122E36E5D}"/>
                    </a:ext>
                  </a:extLst>
                </p:cNvPr>
                <p:cNvSpPr/>
                <p:nvPr/>
              </p:nvSpPr>
              <p:spPr>
                <a:xfrm>
                  <a:off x="8961184" y="5005608"/>
                  <a:ext cx="11485" cy="51478"/>
                </a:xfrm>
                <a:custGeom>
                  <a:avLst/>
                  <a:gdLst>
                    <a:gd name="csX0" fmla="*/ 0 w 11485"/>
                    <a:gd name="csY0" fmla="*/ 0 h 51478"/>
                    <a:gd name="csX1" fmla="*/ 0 w 11485"/>
                    <a:gd name="csY1" fmla="*/ 51479 h 51478"/>
                  </a:gdLst>
                  <a:ahLst/>
                  <a:cxnLst>
                    <a:cxn ang="0">
                      <a:pos x="csX0" y="csY0"/>
                    </a:cxn>
                    <a:cxn ang="0">
                      <a:pos x="csX1" y="csY1"/>
                    </a:cxn>
                  </a:cxnLst>
                  <a:rect l="l" t="t" r="r" b="b"/>
                  <a:pathLst>
                    <a:path w="11485" h="51478">
                      <a:moveTo>
                        <a:pt x="0" y="0"/>
                      </a:moveTo>
                      <a:lnTo>
                        <a:pt x="0" y="51479"/>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sp>
          <p:nvSpPr>
            <p:cNvPr id="278" name="Freeform 277">
              <a:extLst>
                <a:ext uri="{FF2B5EF4-FFF2-40B4-BE49-F238E27FC236}">
                  <a16:creationId xmlns:a16="http://schemas.microsoft.com/office/drawing/2014/main" id="{51F97230-7E8E-2E0B-E68B-451CD73D5AC2}"/>
                </a:ext>
              </a:extLst>
            </p:cNvPr>
            <p:cNvSpPr/>
            <p:nvPr/>
          </p:nvSpPr>
          <p:spPr>
            <a:xfrm>
              <a:off x="7603704" y="3155096"/>
              <a:ext cx="2025985" cy="850084"/>
            </a:xfrm>
            <a:custGeom>
              <a:avLst/>
              <a:gdLst>
                <a:gd name="csX0" fmla="*/ 2025986 w 2025985"/>
                <a:gd name="csY0" fmla="*/ 850084 h 850084"/>
                <a:gd name="csX1" fmla="*/ 1414021 w 2025985"/>
                <a:gd name="csY1" fmla="*/ 850084 h 850084"/>
                <a:gd name="csX2" fmla="*/ 1414021 w 2025985"/>
                <a:gd name="csY2" fmla="*/ 523824 h 850084"/>
                <a:gd name="csX3" fmla="*/ 1293879 w 2025985"/>
                <a:gd name="csY3" fmla="*/ 523824 h 850084"/>
                <a:gd name="csX4" fmla="*/ 1293879 w 2025985"/>
                <a:gd name="csY4" fmla="*/ 261969 h 850084"/>
                <a:gd name="csX5" fmla="*/ 1255861 w 2025985"/>
                <a:gd name="csY5" fmla="*/ 261969 h 850084"/>
                <a:gd name="csX6" fmla="*/ 1255861 w 2025985"/>
                <a:gd name="csY6" fmla="*/ 0 h 850084"/>
                <a:gd name="csX7" fmla="*/ 0 w 2025985"/>
                <a:gd name="csY7" fmla="*/ 0 h 85008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2025985" h="850084">
                  <a:moveTo>
                    <a:pt x="2025986" y="850084"/>
                  </a:moveTo>
                  <a:lnTo>
                    <a:pt x="1414021" y="850084"/>
                  </a:lnTo>
                  <a:lnTo>
                    <a:pt x="1414021" y="523824"/>
                  </a:lnTo>
                  <a:lnTo>
                    <a:pt x="1293879" y="523824"/>
                  </a:lnTo>
                  <a:lnTo>
                    <a:pt x="1293879" y="261969"/>
                  </a:lnTo>
                  <a:lnTo>
                    <a:pt x="1255861" y="261969"/>
                  </a:lnTo>
                  <a:lnTo>
                    <a:pt x="1255861" y="0"/>
                  </a:lnTo>
                  <a:lnTo>
                    <a:pt x="0" y="0"/>
                  </a:lnTo>
                </a:path>
              </a:pathLst>
            </a:custGeom>
            <a:noFill/>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279" name="Graphic 7">
              <a:extLst>
                <a:ext uri="{FF2B5EF4-FFF2-40B4-BE49-F238E27FC236}">
                  <a16:creationId xmlns:a16="http://schemas.microsoft.com/office/drawing/2014/main" id="{388B691A-741F-AB7C-46FF-B33C0D3692D3}"/>
                </a:ext>
              </a:extLst>
            </p:cNvPr>
            <p:cNvGrpSpPr/>
            <p:nvPr/>
          </p:nvGrpSpPr>
          <p:grpSpPr>
            <a:xfrm>
              <a:off x="7958961" y="3135534"/>
              <a:ext cx="1690829" cy="888521"/>
              <a:chOff x="6302903" y="3164502"/>
              <a:chExt cx="1690829" cy="888521"/>
            </a:xfrm>
            <a:noFill/>
          </p:grpSpPr>
          <p:sp>
            <p:nvSpPr>
              <p:cNvPr id="280" name="Oval 279">
                <a:extLst>
                  <a:ext uri="{FF2B5EF4-FFF2-40B4-BE49-F238E27FC236}">
                    <a16:creationId xmlns:a16="http://schemas.microsoft.com/office/drawing/2014/main" id="{F2D93DE3-B1FE-B77C-645D-3992C8318789}"/>
                  </a:ext>
                </a:extLst>
              </p:cNvPr>
              <p:cNvSpPr/>
              <p:nvPr/>
            </p:nvSpPr>
            <p:spPr>
              <a:xfrm>
                <a:off x="7466532" y="4013900"/>
                <a:ext cx="39281" cy="39123"/>
              </a:xfrm>
              <a:prstGeom prst="ellipse">
                <a:avLst/>
              </a:prstGeom>
              <a:solidFill>
                <a:schemeClr val="accent2"/>
              </a:solidFill>
              <a:ln w="1148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1" name="Oval 280">
                <a:extLst>
                  <a:ext uri="{FF2B5EF4-FFF2-40B4-BE49-F238E27FC236}">
                    <a16:creationId xmlns:a16="http://schemas.microsoft.com/office/drawing/2014/main" id="{06F0FDF1-46A1-57B8-91EB-28C008654EDF}"/>
                  </a:ext>
                </a:extLst>
              </p:cNvPr>
              <p:cNvSpPr/>
              <p:nvPr/>
            </p:nvSpPr>
            <p:spPr>
              <a:xfrm>
                <a:off x="7867388" y="4013900"/>
                <a:ext cx="39281" cy="39123"/>
              </a:xfrm>
              <a:prstGeom prst="ellipse">
                <a:avLst/>
              </a:prstGeom>
              <a:solidFill>
                <a:schemeClr val="accent2"/>
              </a:solidFill>
              <a:ln w="1148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2" name="Oval 281">
                <a:extLst>
                  <a:ext uri="{FF2B5EF4-FFF2-40B4-BE49-F238E27FC236}">
                    <a16:creationId xmlns:a16="http://schemas.microsoft.com/office/drawing/2014/main" id="{C266DCE9-3059-F5DF-DF1F-F801D14DF4E2}"/>
                  </a:ext>
                </a:extLst>
              </p:cNvPr>
              <p:cNvSpPr/>
              <p:nvPr/>
            </p:nvSpPr>
            <p:spPr>
              <a:xfrm>
                <a:off x="7954450" y="4013900"/>
                <a:ext cx="39281" cy="39123"/>
              </a:xfrm>
              <a:prstGeom prst="ellipse">
                <a:avLst/>
              </a:prstGeom>
              <a:solidFill>
                <a:schemeClr val="accent2"/>
              </a:solidFill>
              <a:ln w="1148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3" name="Oval 282">
                <a:extLst>
                  <a:ext uri="{FF2B5EF4-FFF2-40B4-BE49-F238E27FC236}">
                    <a16:creationId xmlns:a16="http://schemas.microsoft.com/office/drawing/2014/main" id="{DB74DEFC-57A9-115B-179B-E97DE3AF83F4}"/>
                  </a:ext>
                </a:extLst>
              </p:cNvPr>
              <p:cNvSpPr/>
              <p:nvPr/>
            </p:nvSpPr>
            <p:spPr>
              <a:xfrm>
                <a:off x="7316642" y="3687754"/>
                <a:ext cx="39281" cy="39123"/>
              </a:xfrm>
              <a:prstGeom prst="ellipse">
                <a:avLst/>
              </a:prstGeom>
              <a:solidFill>
                <a:schemeClr val="accent2"/>
              </a:solidFill>
              <a:ln w="1148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4" name="Oval 283">
                <a:extLst>
                  <a:ext uri="{FF2B5EF4-FFF2-40B4-BE49-F238E27FC236}">
                    <a16:creationId xmlns:a16="http://schemas.microsoft.com/office/drawing/2014/main" id="{F1964CC6-20C5-31A9-1E60-1ECB0A0944D7}"/>
                  </a:ext>
                </a:extLst>
              </p:cNvPr>
              <p:cNvSpPr/>
              <p:nvPr/>
            </p:nvSpPr>
            <p:spPr>
              <a:xfrm>
                <a:off x="7011579" y="3164502"/>
                <a:ext cx="39281" cy="39123"/>
              </a:xfrm>
              <a:prstGeom prst="ellipse">
                <a:avLst/>
              </a:prstGeom>
              <a:solidFill>
                <a:schemeClr val="accent2"/>
              </a:solidFill>
              <a:ln w="1148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5" name="Oval 284">
                <a:extLst>
                  <a:ext uri="{FF2B5EF4-FFF2-40B4-BE49-F238E27FC236}">
                    <a16:creationId xmlns:a16="http://schemas.microsoft.com/office/drawing/2014/main" id="{7EB7344F-2A54-EC9E-FC1A-632527D155BC}"/>
                  </a:ext>
                </a:extLst>
              </p:cNvPr>
              <p:cNvSpPr/>
              <p:nvPr/>
            </p:nvSpPr>
            <p:spPr>
              <a:xfrm>
                <a:off x="6951278" y="3164502"/>
                <a:ext cx="39281" cy="39123"/>
              </a:xfrm>
              <a:prstGeom prst="ellipse">
                <a:avLst/>
              </a:prstGeom>
              <a:solidFill>
                <a:schemeClr val="accent2"/>
              </a:solidFill>
              <a:ln w="1148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6" name="Oval 285">
                <a:extLst>
                  <a:ext uri="{FF2B5EF4-FFF2-40B4-BE49-F238E27FC236}">
                    <a16:creationId xmlns:a16="http://schemas.microsoft.com/office/drawing/2014/main" id="{37147526-DDF1-0F29-D447-0BE7DE96414D}"/>
                  </a:ext>
                </a:extLst>
              </p:cNvPr>
              <p:cNvSpPr/>
              <p:nvPr/>
            </p:nvSpPr>
            <p:spPr>
              <a:xfrm>
                <a:off x="6673091" y="3164502"/>
                <a:ext cx="39281" cy="39123"/>
              </a:xfrm>
              <a:prstGeom prst="ellipse">
                <a:avLst/>
              </a:prstGeom>
              <a:solidFill>
                <a:schemeClr val="accent2"/>
              </a:solidFill>
              <a:ln w="1148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7" name="Oval 286">
                <a:extLst>
                  <a:ext uri="{FF2B5EF4-FFF2-40B4-BE49-F238E27FC236}">
                    <a16:creationId xmlns:a16="http://schemas.microsoft.com/office/drawing/2014/main" id="{E089A458-890B-1650-47A8-6C8A2ED85303}"/>
                  </a:ext>
                </a:extLst>
              </p:cNvPr>
              <p:cNvSpPr/>
              <p:nvPr/>
            </p:nvSpPr>
            <p:spPr>
              <a:xfrm>
                <a:off x="6576955" y="3164502"/>
                <a:ext cx="39281" cy="39123"/>
              </a:xfrm>
              <a:prstGeom prst="ellipse">
                <a:avLst/>
              </a:prstGeom>
              <a:solidFill>
                <a:schemeClr val="accent2"/>
              </a:solidFill>
              <a:ln w="1148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8" name="Oval 287">
                <a:extLst>
                  <a:ext uri="{FF2B5EF4-FFF2-40B4-BE49-F238E27FC236}">
                    <a16:creationId xmlns:a16="http://schemas.microsoft.com/office/drawing/2014/main" id="{01D30D20-4C31-7DE5-E66C-CF1395515EEB}"/>
                  </a:ext>
                </a:extLst>
              </p:cNvPr>
              <p:cNvSpPr/>
              <p:nvPr/>
            </p:nvSpPr>
            <p:spPr>
              <a:xfrm>
                <a:off x="6482082" y="3164502"/>
                <a:ext cx="39281" cy="39123"/>
              </a:xfrm>
              <a:prstGeom prst="ellipse">
                <a:avLst/>
              </a:prstGeom>
              <a:solidFill>
                <a:schemeClr val="accent2"/>
              </a:solidFill>
              <a:ln w="1148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9" name="Oval 288">
                <a:extLst>
                  <a:ext uri="{FF2B5EF4-FFF2-40B4-BE49-F238E27FC236}">
                    <a16:creationId xmlns:a16="http://schemas.microsoft.com/office/drawing/2014/main" id="{5788E26C-3281-3315-FC84-D8518AE24596}"/>
                  </a:ext>
                </a:extLst>
              </p:cNvPr>
              <p:cNvSpPr/>
              <p:nvPr/>
            </p:nvSpPr>
            <p:spPr>
              <a:xfrm>
                <a:off x="6302903" y="3164502"/>
                <a:ext cx="39281" cy="39123"/>
              </a:xfrm>
              <a:prstGeom prst="ellipse">
                <a:avLst/>
              </a:prstGeom>
              <a:solidFill>
                <a:schemeClr val="accent2"/>
              </a:solidFill>
              <a:ln w="1148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0" name="Oval 289">
                <a:extLst>
                  <a:ext uri="{FF2B5EF4-FFF2-40B4-BE49-F238E27FC236}">
                    <a16:creationId xmlns:a16="http://schemas.microsoft.com/office/drawing/2014/main" id="{3F789DC0-EA6B-F50B-D061-23AE7DA88234}"/>
                  </a:ext>
                </a:extLst>
              </p:cNvPr>
              <p:cNvSpPr/>
              <p:nvPr/>
            </p:nvSpPr>
            <p:spPr>
              <a:xfrm>
                <a:off x="6646559" y="3164502"/>
                <a:ext cx="39281" cy="39123"/>
              </a:xfrm>
              <a:prstGeom prst="ellipse">
                <a:avLst/>
              </a:prstGeom>
              <a:solidFill>
                <a:schemeClr val="accent2"/>
              </a:solidFill>
              <a:ln w="1148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1" name="Oval 290">
                <a:extLst>
                  <a:ext uri="{FF2B5EF4-FFF2-40B4-BE49-F238E27FC236}">
                    <a16:creationId xmlns:a16="http://schemas.microsoft.com/office/drawing/2014/main" id="{BFEE30AD-9C0C-9888-64A5-85001DB58BEF}"/>
                  </a:ext>
                </a:extLst>
              </p:cNvPr>
              <p:cNvSpPr/>
              <p:nvPr/>
            </p:nvSpPr>
            <p:spPr>
              <a:xfrm>
                <a:off x="6658963" y="3164502"/>
                <a:ext cx="39281" cy="39123"/>
              </a:xfrm>
              <a:prstGeom prst="ellipse">
                <a:avLst/>
              </a:prstGeom>
              <a:solidFill>
                <a:schemeClr val="accent2"/>
              </a:solidFill>
              <a:ln w="1148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2" name="Oval 291">
                <a:extLst>
                  <a:ext uri="{FF2B5EF4-FFF2-40B4-BE49-F238E27FC236}">
                    <a16:creationId xmlns:a16="http://schemas.microsoft.com/office/drawing/2014/main" id="{1802472D-47AD-75EB-1FDD-CEB360120333}"/>
                  </a:ext>
                </a:extLst>
              </p:cNvPr>
              <p:cNvSpPr/>
              <p:nvPr/>
            </p:nvSpPr>
            <p:spPr>
              <a:xfrm>
                <a:off x="6637600" y="3164502"/>
                <a:ext cx="39281" cy="39123"/>
              </a:xfrm>
              <a:prstGeom prst="ellipse">
                <a:avLst/>
              </a:prstGeom>
              <a:solidFill>
                <a:schemeClr val="accent2"/>
              </a:solidFill>
              <a:ln w="11480"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26" name="Group 325">
              <a:extLst>
                <a:ext uri="{FF2B5EF4-FFF2-40B4-BE49-F238E27FC236}">
                  <a16:creationId xmlns:a16="http://schemas.microsoft.com/office/drawing/2014/main" id="{335E8191-1B47-16B3-565C-F0DB6167A3D4}"/>
                </a:ext>
              </a:extLst>
            </p:cNvPr>
            <p:cNvGrpSpPr/>
            <p:nvPr/>
          </p:nvGrpSpPr>
          <p:grpSpPr>
            <a:xfrm>
              <a:off x="7221291" y="3056219"/>
              <a:ext cx="284548" cy="2046691"/>
              <a:chOff x="5565233" y="3085187"/>
              <a:chExt cx="284548" cy="2046691"/>
            </a:xfrm>
          </p:grpSpPr>
          <p:sp>
            <p:nvSpPr>
              <p:cNvPr id="309" name="TextBox 308">
                <a:extLst>
                  <a:ext uri="{FF2B5EF4-FFF2-40B4-BE49-F238E27FC236}">
                    <a16:creationId xmlns:a16="http://schemas.microsoft.com/office/drawing/2014/main" id="{A22391A9-F9A8-5763-A5F5-CE758BED485E}"/>
                  </a:ext>
                </a:extLst>
              </p:cNvPr>
              <p:cNvSpPr txBox="1"/>
              <p:nvPr/>
            </p:nvSpPr>
            <p:spPr>
              <a:xfrm>
                <a:off x="5565233" y="3085187"/>
                <a:ext cx="284548" cy="215444"/>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636"/>
                    </a:solidFill>
                    <a:effectLst/>
                    <a:uLnTx/>
                    <a:uFillTx/>
                    <a:latin typeface="Arial" panose="020B0604020202020204"/>
                    <a:ea typeface="+mn-ea"/>
                    <a:cs typeface="+mn-cs"/>
                  </a:rPr>
                  <a:t>100</a:t>
                </a:r>
              </a:p>
            </p:txBody>
          </p:sp>
          <p:sp>
            <p:nvSpPr>
              <p:cNvPr id="310" name="TextBox 309">
                <a:extLst>
                  <a:ext uri="{FF2B5EF4-FFF2-40B4-BE49-F238E27FC236}">
                    <a16:creationId xmlns:a16="http://schemas.microsoft.com/office/drawing/2014/main" id="{B11A7D23-3DF6-339E-4AE0-F1B726CB2205}"/>
                  </a:ext>
                </a:extLst>
              </p:cNvPr>
              <p:cNvSpPr txBox="1"/>
              <p:nvPr/>
            </p:nvSpPr>
            <p:spPr>
              <a:xfrm>
                <a:off x="5565233" y="3542999"/>
                <a:ext cx="284548" cy="215444"/>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636"/>
                    </a:solidFill>
                    <a:effectLst/>
                    <a:uLnTx/>
                    <a:uFillTx/>
                    <a:latin typeface="Arial" panose="020B0604020202020204"/>
                    <a:ea typeface="+mn-ea"/>
                    <a:cs typeface="+mn-cs"/>
                  </a:rPr>
                  <a:t>75</a:t>
                </a:r>
              </a:p>
            </p:txBody>
          </p:sp>
          <p:sp>
            <p:nvSpPr>
              <p:cNvPr id="311" name="TextBox 310">
                <a:extLst>
                  <a:ext uri="{FF2B5EF4-FFF2-40B4-BE49-F238E27FC236}">
                    <a16:creationId xmlns:a16="http://schemas.microsoft.com/office/drawing/2014/main" id="{A99CB585-DCC7-A1B6-B4A0-B158C07276C0}"/>
                  </a:ext>
                </a:extLst>
              </p:cNvPr>
              <p:cNvSpPr txBox="1"/>
              <p:nvPr/>
            </p:nvSpPr>
            <p:spPr>
              <a:xfrm>
                <a:off x="5565233" y="4000810"/>
                <a:ext cx="284548" cy="215444"/>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636"/>
                    </a:solidFill>
                    <a:effectLst/>
                    <a:uLnTx/>
                    <a:uFillTx/>
                    <a:latin typeface="Arial" panose="020B0604020202020204"/>
                    <a:ea typeface="+mn-ea"/>
                    <a:cs typeface="+mn-cs"/>
                  </a:rPr>
                  <a:t>50</a:t>
                </a:r>
              </a:p>
            </p:txBody>
          </p:sp>
          <p:sp>
            <p:nvSpPr>
              <p:cNvPr id="312" name="TextBox 311">
                <a:extLst>
                  <a:ext uri="{FF2B5EF4-FFF2-40B4-BE49-F238E27FC236}">
                    <a16:creationId xmlns:a16="http://schemas.microsoft.com/office/drawing/2014/main" id="{C6C91AEC-066C-1940-52BA-A6516E1DA2C9}"/>
                  </a:ext>
                </a:extLst>
              </p:cNvPr>
              <p:cNvSpPr txBox="1"/>
              <p:nvPr/>
            </p:nvSpPr>
            <p:spPr>
              <a:xfrm>
                <a:off x="5565233" y="4458622"/>
                <a:ext cx="284548" cy="215444"/>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636"/>
                    </a:solidFill>
                    <a:effectLst/>
                    <a:uLnTx/>
                    <a:uFillTx/>
                    <a:latin typeface="Arial" panose="020B0604020202020204"/>
                    <a:ea typeface="+mn-ea"/>
                    <a:cs typeface="+mn-cs"/>
                  </a:rPr>
                  <a:t>25</a:t>
                </a:r>
              </a:p>
            </p:txBody>
          </p:sp>
          <p:sp>
            <p:nvSpPr>
              <p:cNvPr id="313" name="TextBox 312">
                <a:extLst>
                  <a:ext uri="{FF2B5EF4-FFF2-40B4-BE49-F238E27FC236}">
                    <a16:creationId xmlns:a16="http://schemas.microsoft.com/office/drawing/2014/main" id="{33EAEE62-8DB6-8B16-DD56-BCCEBF305633}"/>
                  </a:ext>
                </a:extLst>
              </p:cNvPr>
              <p:cNvSpPr txBox="1"/>
              <p:nvPr/>
            </p:nvSpPr>
            <p:spPr>
              <a:xfrm>
                <a:off x="5565233" y="4916434"/>
                <a:ext cx="284548" cy="215444"/>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636"/>
                    </a:solidFill>
                    <a:effectLst/>
                    <a:uLnTx/>
                    <a:uFillTx/>
                    <a:latin typeface="Arial" panose="020B0604020202020204"/>
                    <a:ea typeface="+mn-ea"/>
                    <a:cs typeface="+mn-cs"/>
                  </a:rPr>
                  <a:t>0</a:t>
                </a:r>
              </a:p>
            </p:txBody>
          </p:sp>
        </p:grpSp>
        <p:grpSp>
          <p:nvGrpSpPr>
            <p:cNvPr id="333" name="Group 332">
              <a:extLst>
                <a:ext uri="{FF2B5EF4-FFF2-40B4-BE49-F238E27FC236}">
                  <a16:creationId xmlns:a16="http://schemas.microsoft.com/office/drawing/2014/main" id="{ECF31A3A-A469-082C-55A6-B3F1C08C71F5}"/>
                </a:ext>
              </a:extLst>
            </p:cNvPr>
            <p:cNvGrpSpPr/>
            <p:nvPr/>
          </p:nvGrpSpPr>
          <p:grpSpPr>
            <a:xfrm>
              <a:off x="7456241" y="5039866"/>
              <a:ext cx="3300798" cy="215444"/>
              <a:chOff x="5800183" y="5068834"/>
              <a:chExt cx="3300798" cy="215444"/>
            </a:xfrm>
          </p:grpSpPr>
          <p:sp>
            <p:nvSpPr>
              <p:cNvPr id="327" name="TextBox 326">
                <a:extLst>
                  <a:ext uri="{FF2B5EF4-FFF2-40B4-BE49-F238E27FC236}">
                    <a16:creationId xmlns:a16="http://schemas.microsoft.com/office/drawing/2014/main" id="{D68B3000-D2B7-9C6F-E457-A94BE8622E88}"/>
                  </a:ext>
                </a:extLst>
              </p:cNvPr>
              <p:cNvSpPr txBox="1"/>
              <p:nvPr/>
            </p:nvSpPr>
            <p:spPr>
              <a:xfrm>
                <a:off x="5800183" y="5068834"/>
                <a:ext cx="284548"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636"/>
                    </a:solidFill>
                    <a:effectLst/>
                    <a:uLnTx/>
                    <a:uFillTx/>
                    <a:latin typeface="Arial" panose="020B0604020202020204"/>
                    <a:ea typeface="+mn-ea"/>
                    <a:cs typeface="+mn-cs"/>
                  </a:rPr>
                  <a:t>0</a:t>
                </a:r>
              </a:p>
            </p:txBody>
          </p:sp>
          <p:sp>
            <p:nvSpPr>
              <p:cNvPr id="328" name="TextBox 327">
                <a:extLst>
                  <a:ext uri="{FF2B5EF4-FFF2-40B4-BE49-F238E27FC236}">
                    <a16:creationId xmlns:a16="http://schemas.microsoft.com/office/drawing/2014/main" id="{661DD5DF-6498-934B-382C-D44734B5A8A5}"/>
                  </a:ext>
                </a:extLst>
              </p:cNvPr>
              <p:cNvSpPr txBox="1"/>
              <p:nvPr/>
            </p:nvSpPr>
            <p:spPr>
              <a:xfrm>
                <a:off x="6403433" y="5068834"/>
                <a:ext cx="284548"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636"/>
                    </a:solidFill>
                    <a:effectLst/>
                    <a:uLnTx/>
                    <a:uFillTx/>
                    <a:latin typeface="Arial" panose="020B0604020202020204"/>
                    <a:ea typeface="+mn-ea"/>
                    <a:cs typeface="+mn-cs"/>
                  </a:rPr>
                  <a:t>3</a:t>
                </a:r>
              </a:p>
            </p:txBody>
          </p:sp>
          <p:sp>
            <p:nvSpPr>
              <p:cNvPr id="329" name="TextBox 328">
                <a:extLst>
                  <a:ext uri="{FF2B5EF4-FFF2-40B4-BE49-F238E27FC236}">
                    <a16:creationId xmlns:a16="http://schemas.microsoft.com/office/drawing/2014/main" id="{072208B1-F404-96C5-B275-12151FD2C2C6}"/>
                  </a:ext>
                </a:extLst>
              </p:cNvPr>
              <p:cNvSpPr txBox="1"/>
              <p:nvPr/>
            </p:nvSpPr>
            <p:spPr>
              <a:xfrm>
                <a:off x="7006683" y="5068834"/>
                <a:ext cx="284548"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636"/>
                    </a:solidFill>
                    <a:effectLst/>
                    <a:uLnTx/>
                    <a:uFillTx/>
                    <a:latin typeface="Arial" panose="020B0604020202020204"/>
                    <a:ea typeface="+mn-ea"/>
                    <a:cs typeface="+mn-cs"/>
                  </a:rPr>
                  <a:t>6</a:t>
                </a:r>
              </a:p>
            </p:txBody>
          </p:sp>
          <p:sp>
            <p:nvSpPr>
              <p:cNvPr id="330" name="TextBox 329">
                <a:extLst>
                  <a:ext uri="{FF2B5EF4-FFF2-40B4-BE49-F238E27FC236}">
                    <a16:creationId xmlns:a16="http://schemas.microsoft.com/office/drawing/2014/main" id="{F12BECDC-096E-86B4-7970-704439B87F91}"/>
                  </a:ext>
                </a:extLst>
              </p:cNvPr>
              <p:cNvSpPr txBox="1"/>
              <p:nvPr/>
            </p:nvSpPr>
            <p:spPr>
              <a:xfrm>
                <a:off x="7609933" y="5068834"/>
                <a:ext cx="284548"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636"/>
                    </a:solidFill>
                    <a:effectLst/>
                    <a:uLnTx/>
                    <a:uFillTx/>
                    <a:latin typeface="Arial" panose="020B0604020202020204"/>
                    <a:ea typeface="+mn-ea"/>
                    <a:cs typeface="+mn-cs"/>
                  </a:rPr>
                  <a:t>9</a:t>
                </a:r>
              </a:p>
            </p:txBody>
          </p:sp>
          <p:sp>
            <p:nvSpPr>
              <p:cNvPr id="331" name="TextBox 330">
                <a:extLst>
                  <a:ext uri="{FF2B5EF4-FFF2-40B4-BE49-F238E27FC236}">
                    <a16:creationId xmlns:a16="http://schemas.microsoft.com/office/drawing/2014/main" id="{242703CB-B0F2-40E6-EE3A-5B316BDFA795}"/>
                  </a:ext>
                </a:extLst>
              </p:cNvPr>
              <p:cNvSpPr txBox="1"/>
              <p:nvPr/>
            </p:nvSpPr>
            <p:spPr>
              <a:xfrm>
                <a:off x="8213183" y="5068834"/>
                <a:ext cx="284548"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636"/>
                    </a:solidFill>
                    <a:effectLst/>
                    <a:uLnTx/>
                    <a:uFillTx/>
                    <a:latin typeface="Arial" panose="020B0604020202020204"/>
                    <a:ea typeface="+mn-ea"/>
                    <a:cs typeface="+mn-cs"/>
                  </a:rPr>
                  <a:t>12</a:t>
                </a:r>
              </a:p>
            </p:txBody>
          </p:sp>
          <p:sp>
            <p:nvSpPr>
              <p:cNvPr id="332" name="TextBox 331">
                <a:extLst>
                  <a:ext uri="{FF2B5EF4-FFF2-40B4-BE49-F238E27FC236}">
                    <a16:creationId xmlns:a16="http://schemas.microsoft.com/office/drawing/2014/main" id="{4580E88A-D2AD-B269-C0F3-E06B19047AEC}"/>
                  </a:ext>
                </a:extLst>
              </p:cNvPr>
              <p:cNvSpPr txBox="1"/>
              <p:nvPr/>
            </p:nvSpPr>
            <p:spPr>
              <a:xfrm>
                <a:off x="8816433" y="5068834"/>
                <a:ext cx="284548"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636"/>
                    </a:solidFill>
                    <a:effectLst/>
                    <a:uLnTx/>
                    <a:uFillTx/>
                    <a:latin typeface="Arial" panose="020B0604020202020204"/>
                    <a:ea typeface="+mn-ea"/>
                    <a:cs typeface="+mn-cs"/>
                  </a:rPr>
                  <a:t>15</a:t>
                </a:r>
              </a:p>
            </p:txBody>
          </p:sp>
        </p:grpSp>
        <p:grpSp>
          <p:nvGrpSpPr>
            <p:cNvPr id="334" name="Group 333">
              <a:extLst>
                <a:ext uri="{FF2B5EF4-FFF2-40B4-BE49-F238E27FC236}">
                  <a16:creationId xmlns:a16="http://schemas.microsoft.com/office/drawing/2014/main" id="{322D8F29-CDBF-46C5-AC11-A34305CE3D81}"/>
                </a:ext>
              </a:extLst>
            </p:cNvPr>
            <p:cNvGrpSpPr/>
            <p:nvPr/>
          </p:nvGrpSpPr>
          <p:grpSpPr>
            <a:xfrm>
              <a:off x="6559575" y="5511527"/>
              <a:ext cx="4197464" cy="215444"/>
              <a:chOff x="4903517" y="5068834"/>
              <a:chExt cx="4197464" cy="215444"/>
            </a:xfrm>
          </p:grpSpPr>
          <p:sp>
            <p:nvSpPr>
              <p:cNvPr id="335" name="TextBox 334">
                <a:extLst>
                  <a:ext uri="{FF2B5EF4-FFF2-40B4-BE49-F238E27FC236}">
                    <a16:creationId xmlns:a16="http://schemas.microsoft.com/office/drawing/2014/main" id="{982DA4A9-D2F3-A860-6ACD-A287679A0C33}"/>
                  </a:ext>
                </a:extLst>
              </p:cNvPr>
              <p:cNvSpPr txBox="1"/>
              <p:nvPr/>
            </p:nvSpPr>
            <p:spPr>
              <a:xfrm>
                <a:off x="5800183" y="5068834"/>
                <a:ext cx="284548"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accent2"/>
                    </a:solidFill>
                    <a:effectLst/>
                    <a:uLnTx/>
                    <a:uFillTx/>
                    <a:latin typeface="Arial" panose="020B0604020202020204"/>
                    <a:ea typeface="+mn-ea"/>
                    <a:cs typeface="+mn-cs"/>
                  </a:rPr>
                  <a:t>16</a:t>
                </a:r>
              </a:p>
            </p:txBody>
          </p:sp>
          <p:sp>
            <p:nvSpPr>
              <p:cNvPr id="336" name="TextBox 335">
                <a:extLst>
                  <a:ext uri="{FF2B5EF4-FFF2-40B4-BE49-F238E27FC236}">
                    <a16:creationId xmlns:a16="http://schemas.microsoft.com/office/drawing/2014/main" id="{B0746DD4-BAF6-0D28-9328-97F0FAC80EE6}"/>
                  </a:ext>
                </a:extLst>
              </p:cNvPr>
              <p:cNvSpPr txBox="1"/>
              <p:nvPr/>
            </p:nvSpPr>
            <p:spPr>
              <a:xfrm>
                <a:off x="6403433" y="5068834"/>
                <a:ext cx="284548"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accent2"/>
                    </a:solidFill>
                    <a:effectLst/>
                    <a:uLnTx/>
                    <a:uFillTx/>
                    <a:latin typeface="Arial" panose="020B0604020202020204"/>
                    <a:ea typeface="+mn-ea"/>
                    <a:cs typeface="+mn-cs"/>
                  </a:rPr>
                  <a:t>14</a:t>
                </a:r>
              </a:p>
            </p:txBody>
          </p:sp>
          <p:sp>
            <p:nvSpPr>
              <p:cNvPr id="337" name="TextBox 336">
                <a:extLst>
                  <a:ext uri="{FF2B5EF4-FFF2-40B4-BE49-F238E27FC236}">
                    <a16:creationId xmlns:a16="http://schemas.microsoft.com/office/drawing/2014/main" id="{9E4D0D23-94CF-EBBE-FA66-A6FB25993414}"/>
                  </a:ext>
                </a:extLst>
              </p:cNvPr>
              <p:cNvSpPr txBox="1"/>
              <p:nvPr/>
            </p:nvSpPr>
            <p:spPr>
              <a:xfrm>
                <a:off x="7006683" y="5068834"/>
                <a:ext cx="284548"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accent2"/>
                    </a:solidFill>
                    <a:effectLst/>
                    <a:uLnTx/>
                    <a:uFillTx/>
                    <a:latin typeface="Arial" panose="020B0604020202020204"/>
                    <a:ea typeface="+mn-ea"/>
                    <a:cs typeface="+mn-cs"/>
                  </a:rPr>
                  <a:t>7</a:t>
                </a:r>
              </a:p>
            </p:txBody>
          </p:sp>
          <p:sp>
            <p:nvSpPr>
              <p:cNvPr id="338" name="TextBox 337">
                <a:extLst>
                  <a:ext uri="{FF2B5EF4-FFF2-40B4-BE49-F238E27FC236}">
                    <a16:creationId xmlns:a16="http://schemas.microsoft.com/office/drawing/2014/main" id="{F035CED5-ABEE-D084-882D-BF7D63032537}"/>
                  </a:ext>
                </a:extLst>
              </p:cNvPr>
              <p:cNvSpPr txBox="1"/>
              <p:nvPr/>
            </p:nvSpPr>
            <p:spPr>
              <a:xfrm>
                <a:off x="7609933" y="5068834"/>
                <a:ext cx="284548"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accent2"/>
                    </a:solidFill>
                    <a:effectLst/>
                    <a:uLnTx/>
                    <a:uFillTx/>
                    <a:latin typeface="Arial" panose="020B0604020202020204"/>
                    <a:ea typeface="+mn-ea"/>
                    <a:cs typeface="+mn-cs"/>
                  </a:rPr>
                  <a:t>2</a:t>
                </a:r>
              </a:p>
            </p:txBody>
          </p:sp>
          <p:sp>
            <p:nvSpPr>
              <p:cNvPr id="339" name="TextBox 338">
                <a:extLst>
                  <a:ext uri="{FF2B5EF4-FFF2-40B4-BE49-F238E27FC236}">
                    <a16:creationId xmlns:a16="http://schemas.microsoft.com/office/drawing/2014/main" id="{FE212411-0BBA-89DB-D0C3-829DEF823D01}"/>
                  </a:ext>
                </a:extLst>
              </p:cNvPr>
              <p:cNvSpPr txBox="1"/>
              <p:nvPr/>
            </p:nvSpPr>
            <p:spPr>
              <a:xfrm>
                <a:off x="8213183" y="5068834"/>
                <a:ext cx="284548"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accent2"/>
                    </a:solidFill>
                    <a:effectLst/>
                    <a:uLnTx/>
                    <a:uFillTx/>
                    <a:latin typeface="Arial" panose="020B0604020202020204"/>
                    <a:ea typeface="+mn-ea"/>
                    <a:cs typeface="+mn-cs"/>
                  </a:rPr>
                  <a:t>0</a:t>
                </a:r>
              </a:p>
            </p:txBody>
          </p:sp>
          <p:sp>
            <p:nvSpPr>
              <p:cNvPr id="340" name="TextBox 339">
                <a:extLst>
                  <a:ext uri="{FF2B5EF4-FFF2-40B4-BE49-F238E27FC236}">
                    <a16:creationId xmlns:a16="http://schemas.microsoft.com/office/drawing/2014/main" id="{2582E6C3-46A4-2B85-A792-A29452B9F7A8}"/>
                  </a:ext>
                </a:extLst>
              </p:cNvPr>
              <p:cNvSpPr txBox="1"/>
              <p:nvPr/>
            </p:nvSpPr>
            <p:spPr>
              <a:xfrm>
                <a:off x="8816433" y="5068834"/>
                <a:ext cx="284548"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accent2"/>
                    </a:solidFill>
                    <a:effectLst/>
                    <a:uLnTx/>
                    <a:uFillTx/>
                    <a:latin typeface="Arial" panose="020B0604020202020204"/>
                    <a:ea typeface="+mn-ea"/>
                    <a:cs typeface="+mn-cs"/>
                  </a:rPr>
                  <a:t>0</a:t>
                </a:r>
              </a:p>
            </p:txBody>
          </p:sp>
          <p:sp>
            <p:nvSpPr>
              <p:cNvPr id="349" name="TextBox 348">
                <a:extLst>
                  <a:ext uri="{FF2B5EF4-FFF2-40B4-BE49-F238E27FC236}">
                    <a16:creationId xmlns:a16="http://schemas.microsoft.com/office/drawing/2014/main" id="{97E671BF-1012-7C11-2673-CDD9472737AA}"/>
                  </a:ext>
                </a:extLst>
              </p:cNvPr>
              <p:cNvSpPr txBox="1"/>
              <p:nvPr/>
            </p:nvSpPr>
            <p:spPr>
              <a:xfrm>
                <a:off x="4903517" y="5068834"/>
                <a:ext cx="912625" cy="208555"/>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accent2"/>
                    </a:solidFill>
                    <a:effectLst/>
                    <a:uLnTx/>
                    <a:uFillTx/>
                    <a:latin typeface="Arial" panose="020B0604020202020204"/>
                    <a:ea typeface="+mn-ea"/>
                    <a:cs typeface="+mn-cs"/>
                  </a:rPr>
                  <a:t>T + D + CT</a:t>
                </a:r>
              </a:p>
            </p:txBody>
          </p:sp>
        </p:grpSp>
        <p:grpSp>
          <p:nvGrpSpPr>
            <p:cNvPr id="341" name="Group 340">
              <a:extLst>
                <a:ext uri="{FF2B5EF4-FFF2-40B4-BE49-F238E27FC236}">
                  <a16:creationId xmlns:a16="http://schemas.microsoft.com/office/drawing/2014/main" id="{59302F3D-FCDE-8434-6927-E70D2112A8C0}"/>
                </a:ext>
              </a:extLst>
            </p:cNvPr>
            <p:cNvGrpSpPr/>
            <p:nvPr/>
          </p:nvGrpSpPr>
          <p:grpSpPr>
            <a:xfrm>
              <a:off x="6823284" y="5728246"/>
              <a:ext cx="3933755" cy="215444"/>
              <a:chOff x="5167226" y="5068834"/>
              <a:chExt cx="3933755" cy="215444"/>
            </a:xfrm>
          </p:grpSpPr>
          <p:sp>
            <p:nvSpPr>
              <p:cNvPr id="342" name="TextBox 341">
                <a:extLst>
                  <a:ext uri="{FF2B5EF4-FFF2-40B4-BE49-F238E27FC236}">
                    <a16:creationId xmlns:a16="http://schemas.microsoft.com/office/drawing/2014/main" id="{7D7A202A-EC29-D0CE-B015-F09040C23204}"/>
                  </a:ext>
                </a:extLst>
              </p:cNvPr>
              <p:cNvSpPr txBox="1"/>
              <p:nvPr/>
            </p:nvSpPr>
            <p:spPr>
              <a:xfrm>
                <a:off x="5800183" y="5068834"/>
                <a:ext cx="284548"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accent1"/>
                    </a:solidFill>
                    <a:effectLst/>
                    <a:uLnTx/>
                    <a:uFillTx/>
                    <a:latin typeface="Arial" panose="020B0604020202020204"/>
                    <a:ea typeface="+mn-ea"/>
                    <a:cs typeface="+mn-cs"/>
                  </a:rPr>
                  <a:t>15</a:t>
                </a:r>
              </a:p>
            </p:txBody>
          </p:sp>
          <p:sp>
            <p:nvSpPr>
              <p:cNvPr id="343" name="TextBox 342">
                <a:extLst>
                  <a:ext uri="{FF2B5EF4-FFF2-40B4-BE49-F238E27FC236}">
                    <a16:creationId xmlns:a16="http://schemas.microsoft.com/office/drawing/2014/main" id="{07255AB7-A01C-BF50-EF4B-C78DCC442890}"/>
                  </a:ext>
                </a:extLst>
              </p:cNvPr>
              <p:cNvSpPr txBox="1"/>
              <p:nvPr/>
            </p:nvSpPr>
            <p:spPr>
              <a:xfrm>
                <a:off x="6403433" y="5068834"/>
                <a:ext cx="284548"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accent1"/>
                    </a:solidFill>
                    <a:effectLst/>
                    <a:uLnTx/>
                    <a:uFillTx/>
                    <a:latin typeface="Arial" panose="020B0604020202020204"/>
                    <a:ea typeface="+mn-ea"/>
                    <a:cs typeface="+mn-cs"/>
                  </a:rPr>
                  <a:t>12</a:t>
                </a:r>
              </a:p>
            </p:txBody>
          </p:sp>
          <p:sp>
            <p:nvSpPr>
              <p:cNvPr id="344" name="TextBox 343">
                <a:extLst>
                  <a:ext uri="{FF2B5EF4-FFF2-40B4-BE49-F238E27FC236}">
                    <a16:creationId xmlns:a16="http://schemas.microsoft.com/office/drawing/2014/main" id="{C3E9E9B8-9F37-992F-931C-03B85857A3B5}"/>
                  </a:ext>
                </a:extLst>
              </p:cNvPr>
              <p:cNvSpPr txBox="1"/>
              <p:nvPr/>
            </p:nvSpPr>
            <p:spPr>
              <a:xfrm>
                <a:off x="7006683" y="5068834"/>
                <a:ext cx="284548"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accent1"/>
                    </a:solidFill>
                    <a:effectLst/>
                    <a:uLnTx/>
                    <a:uFillTx/>
                    <a:latin typeface="Arial" panose="020B0604020202020204"/>
                    <a:ea typeface="+mn-ea"/>
                    <a:cs typeface="+mn-cs"/>
                  </a:rPr>
                  <a:t>3</a:t>
                </a:r>
              </a:p>
            </p:txBody>
          </p:sp>
          <p:sp>
            <p:nvSpPr>
              <p:cNvPr id="345" name="TextBox 344">
                <a:extLst>
                  <a:ext uri="{FF2B5EF4-FFF2-40B4-BE49-F238E27FC236}">
                    <a16:creationId xmlns:a16="http://schemas.microsoft.com/office/drawing/2014/main" id="{27C6348F-CFA5-2E21-1983-700D8C966E64}"/>
                  </a:ext>
                </a:extLst>
              </p:cNvPr>
              <p:cNvSpPr txBox="1"/>
              <p:nvPr/>
            </p:nvSpPr>
            <p:spPr>
              <a:xfrm>
                <a:off x="7609933" y="5068834"/>
                <a:ext cx="284548"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accent1"/>
                    </a:solidFill>
                    <a:effectLst/>
                    <a:uLnTx/>
                    <a:uFillTx/>
                    <a:latin typeface="Arial" panose="020B0604020202020204"/>
                    <a:ea typeface="+mn-ea"/>
                    <a:cs typeface="+mn-cs"/>
                  </a:rPr>
                  <a:t>2</a:t>
                </a:r>
              </a:p>
            </p:txBody>
          </p:sp>
          <p:sp>
            <p:nvSpPr>
              <p:cNvPr id="346" name="TextBox 345">
                <a:extLst>
                  <a:ext uri="{FF2B5EF4-FFF2-40B4-BE49-F238E27FC236}">
                    <a16:creationId xmlns:a16="http://schemas.microsoft.com/office/drawing/2014/main" id="{FFEF2B1C-DA39-8686-FF14-2682B50510DC}"/>
                  </a:ext>
                </a:extLst>
              </p:cNvPr>
              <p:cNvSpPr txBox="1"/>
              <p:nvPr/>
            </p:nvSpPr>
            <p:spPr>
              <a:xfrm>
                <a:off x="8213183" y="5068834"/>
                <a:ext cx="284548"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accent1"/>
                    </a:solidFill>
                    <a:effectLst/>
                    <a:uLnTx/>
                    <a:uFillTx/>
                    <a:latin typeface="Arial" panose="020B0604020202020204"/>
                    <a:ea typeface="+mn-ea"/>
                    <a:cs typeface="+mn-cs"/>
                  </a:rPr>
                  <a:t>0</a:t>
                </a:r>
              </a:p>
            </p:txBody>
          </p:sp>
          <p:sp>
            <p:nvSpPr>
              <p:cNvPr id="347" name="TextBox 346">
                <a:extLst>
                  <a:ext uri="{FF2B5EF4-FFF2-40B4-BE49-F238E27FC236}">
                    <a16:creationId xmlns:a16="http://schemas.microsoft.com/office/drawing/2014/main" id="{0BF43DBA-2C0F-A79D-B247-B9168B1000F5}"/>
                  </a:ext>
                </a:extLst>
              </p:cNvPr>
              <p:cNvSpPr txBox="1"/>
              <p:nvPr/>
            </p:nvSpPr>
            <p:spPr>
              <a:xfrm>
                <a:off x="8816433" y="5068834"/>
                <a:ext cx="284548"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accent1"/>
                    </a:solidFill>
                    <a:effectLst/>
                    <a:uLnTx/>
                    <a:uFillTx/>
                    <a:latin typeface="Arial" panose="020B0604020202020204"/>
                    <a:ea typeface="+mn-ea"/>
                    <a:cs typeface="+mn-cs"/>
                  </a:rPr>
                  <a:t>0</a:t>
                </a:r>
              </a:p>
            </p:txBody>
          </p:sp>
          <p:sp>
            <p:nvSpPr>
              <p:cNvPr id="348" name="TextBox 347">
                <a:extLst>
                  <a:ext uri="{FF2B5EF4-FFF2-40B4-BE49-F238E27FC236}">
                    <a16:creationId xmlns:a16="http://schemas.microsoft.com/office/drawing/2014/main" id="{44402175-1EBB-D885-6B07-1546EBF43D3E}"/>
                  </a:ext>
                </a:extLst>
              </p:cNvPr>
              <p:cNvSpPr txBox="1"/>
              <p:nvPr/>
            </p:nvSpPr>
            <p:spPr>
              <a:xfrm>
                <a:off x="5167226" y="5068834"/>
                <a:ext cx="648915" cy="208555"/>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accent1"/>
                    </a:solidFill>
                    <a:effectLst/>
                    <a:uLnTx/>
                    <a:uFillTx/>
                    <a:latin typeface="Arial" panose="020B0604020202020204"/>
                    <a:ea typeface="+mn-ea"/>
                    <a:cs typeface="+mn-cs"/>
                  </a:rPr>
                  <a:t>P + CT</a:t>
                </a:r>
              </a:p>
            </p:txBody>
          </p:sp>
        </p:grpSp>
        <p:sp>
          <p:nvSpPr>
            <p:cNvPr id="350" name="TextBox 349">
              <a:extLst>
                <a:ext uri="{FF2B5EF4-FFF2-40B4-BE49-F238E27FC236}">
                  <a16:creationId xmlns:a16="http://schemas.microsoft.com/office/drawing/2014/main" id="{A70E9692-7A78-FCCD-6283-283453A2B77C}"/>
                </a:ext>
              </a:extLst>
            </p:cNvPr>
            <p:cNvSpPr txBox="1"/>
            <p:nvPr/>
          </p:nvSpPr>
          <p:spPr>
            <a:xfrm>
              <a:off x="7559343" y="5237841"/>
              <a:ext cx="3406925"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636"/>
                  </a:solidFill>
                  <a:effectLst/>
                  <a:uLnTx/>
                  <a:uFillTx/>
                  <a:latin typeface="Arial" panose="020B0604020202020204"/>
                  <a:ea typeface="+mn-ea"/>
                  <a:cs typeface="+mn-cs"/>
                </a:rPr>
                <a:t>Time, months</a:t>
              </a:r>
            </a:p>
          </p:txBody>
        </p:sp>
        <p:sp>
          <p:nvSpPr>
            <p:cNvPr id="351" name="TextBox 350">
              <a:extLst>
                <a:ext uri="{FF2B5EF4-FFF2-40B4-BE49-F238E27FC236}">
                  <a16:creationId xmlns:a16="http://schemas.microsoft.com/office/drawing/2014/main" id="{ED8B8242-9BD5-ADF1-6190-65119F714751}"/>
                </a:ext>
              </a:extLst>
            </p:cNvPr>
            <p:cNvSpPr txBox="1"/>
            <p:nvPr/>
          </p:nvSpPr>
          <p:spPr>
            <a:xfrm rot="16200000">
              <a:off x="6157028" y="3907411"/>
              <a:ext cx="1688048" cy="386485"/>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636"/>
                  </a:solidFill>
                  <a:effectLst/>
                  <a:uLnTx/>
                  <a:uFillTx/>
                  <a:latin typeface="Arial" panose="020B0604020202020204"/>
                  <a:ea typeface="+mn-ea"/>
                  <a:cs typeface="+mn-cs"/>
                </a:rPr>
                <a:t>Proportion of patients still in response, %</a:t>
              </a:r>
            </a:p>
          </p:txBody>
        </p:sp>
        <p:sp>
          <p:nvSpPr>
            <p:cNvPr id="352" name="TextBox 351">
              <a:extLst>
                <a:ext uri="{FF2B5EF4-FFF2-40B4-BE49-F238E27FC236}">
                  <a16:creationId xmlns:a16="http://schemas.microsoft.com/office/drawing/2014/main" id="{4ECE9D37-3596-8E80-3829-64E0FFE3D6F2}"/>
                </a:ext>
              </a:extLst>
            </p:cNvPr>
            <p:cNvSpPr txBox="1"/>
            <p:nvPr/>
          </p:nvSpPr>
          <p:spPr>
            <a:xfrm>
              <a:off x="6559588" y="5313859"/>
              <a:ext cx="912625" cy="215444"/>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636"/>
                  </a:solidFill>
                  <a:effectLst/>
                  <a:uLnTx/>
                  <a:uFillTx/>
                  <a:latin typeface="Arial" panose="020B0604020202020204"/>
                  <a:ea typeface="+mn-ea"/>
                  <a:cs typeface="+mn-cs"/>
                </a:rPr>
                <a:t>No. at risk</a:t>
              </a:r>
            </a:p>
          </p:txBody>
        </p:sp>
        <p:sp>
          <p:nvSpPr>
            <p:cNvPr id="356" name="TextBox 355">
              <a:extLst>
                <a:ext uri="{FF2B5EF4-FFF2-40B4-BE49-F238E27FC236}">
                  <a16:creationId xmlns:a16="http://schemas.microsoft.com/office/drawing/2014/main" id="{C7548048-5AF2-8118-78E8-9B1338765EFE}"/>
                </a:ext>
              </a:extLst>
            </p:cNvPr>
            <p:cNvSpPr txBox="1"/>
            <p:nvPr/>
          </p:nvSpPr>
          <p:spPr>
            <a:xfrm>
              <a:off x="8863931" y="3107351"/>
              <a:ext cx="520231"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accent2"/>
                  </a:solidFill>
                  <a:effectLst/>
                  <a:uLnTx/>
                  <a:uFillTx/>
                  <a:latin typeface="Arial" panose="020B0604020202020204"/>
                  <a:ea typeface="+mn-ea"/>
                  <a:cs typeface="+mn-cs"/>
                </a:rPr>
                <a:t>100%</a:t>
              </a:r>
            </a:p>
          </p:txBody>
        </p:sp>
        <p:sp>
          <p:nvSpPr>
            <p:cNvPr id="357" name="TextBox 356">
              <a:extLst>
                <a:ext uri="{FF2B5EF4-FFF2-40B4-BE49-F238E27FC236}">
                  <a16:creationId xmlns:a16="http://schemas.microsoft.com/office/drawing/2014/main" id="{E75AA3B0-5616-25B2-C53F-089EE9763A1E}"/>
                </a:ext>
              </a:extLst>
            </p:cNvPr>
            <p:cNvSpPr txBox="1"/>
            <p:nvPr/>
          </p:nvSpPr>
          <p:spPr>
            <a:xfrm>
              <a:off x="8242697" y="3954844"/>
              <a:ext cx="520231" cy="21544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accent1"/>
                  </a:solidFill>
                  <a:effectLst/>
                  <a:uLnTx/>
                  <a:uFillTx/>
                  <a:latin typeface="Arial" panose="020B0604020202020204"/>
                  <a:ea typeface="+mn-ea"/>
                  <a:cs typeface="+mn-cs"/>
                </a:rPr>
                <a:t>58.3%</a:t>
              </a:r>
            </a:p>
          </p:txBody>
        </p:sp>
      </p:grpSp>
      <p:graphicFrame>
        <p:nvGraphicFramePr>
          <p:cNvPr id="3" name="Table 2">
            <a:extLst>
              <a:ext uri="{FF2B5EF4-FFF2-40B4-BE49-F238E27FC236}">
                <a16:creationId xmlns:a16="http://schemas.microsoft.com/office/drawing/2014/main" id="{BD049E45-1F94-4D00-9921-8B63EAF7C79A}"/>
              </a:ext>
            </a:extLst>
          </p:cNvPr>
          <p:cNvGraphicFramePr>
            <a:graphicFrameLocks noGrp="1"/>
          </p:cNvGraphicFramePr>
          <p:nvPr>
            <p:extLst>
              <p:ext uri="{D42A27DB-BD31-4B8C-83A1-F6EECF244321}">
                <p14:modId xmlns:p14="http://schemas.microsoft.com/office/powerpoint/2010/main" val="3332731311"/>
              </p:ext>
            </p:extLst>
          </p:nvPr>
        </p:nvGraphicFramePr>
        <p:xfrm>
          <a:off x="6882635" y="2111815"/>
          <a:ext cx="4912955" cy="703059"/>
        </p:xfrm>
        <a:graphic>
          <a:graphicData uri="http://schemas.openxmlformats.org/drawingml/2006/table">
            <a:tbl>
              <a:tblPr firstRow="1" bandRow="1">
                <a:tableStyleId>{69012ECD-51FC-41F1-AA8D-1B2483CD663E}</a:tableStyleId>
              </a:tblPr>
              <a:tblGrid>
                <a:gridCol w="2158190">
                  <a:extLst>
                    <a:ext uri="{9D8B030D-6E8A-4147-A177-3AD203B41FA5}">
                      <a16:colId xmlns:a16="http://schemas.microsoft.com/office/drawing/2014/main" val="2828410787"/>
                    </a:ext>
                  </a:extLst>
                </a:gridCol>
                <a:gridCol w="1274228">
                  <a:extLst>
                    <a:ext uri="{9D8B030D-6E8A-4147-A177-3AD203B41FA5}">
                      <a16:colId xmlns:a16="http://schemas.microsoft.com/office/drawing/2014/main" val="2235015851"/>
                    </a:ext>
                  </a:extLst>
                </a:gridCol>
                <a:gridCol w="1480537">
                  <a:extLst>
                    <a:ext uri="{9D8B030D-6E8A-4147-A177-3AD203B41FA5}">
                      <a16:colId xmlns:a16="http://schemas.microsoft.com/office/drawing/2014/main" val="3509603340"/>
                    </a:ext>
                  </a:extLst>
                </a:gridCol>
              </a:tblGrid>
              <a:tr h="303081">
                <a:tc>
                  <a:txBody>
                    <a:bodyPr/>
                    <a:lstStyle/>
                    <a:p>
                      <a:endParaRPr lang="en-US" sz="1200" noProof="0" dirty="0">
                        <a:solidFill>
                          <a:srgbClr val="000000"/>
                        </a:solidFill>
                      </a:endParaRPr>
                    </a:p>
                  </a:txBody>
                  <a:tcPr marL="36000" marR="36000" marT="36000" marB="36000" anchor="ctr"/>
                </a:tc>
                <a:tc>
                  <a:txBody>
                    <a:bodyPr/>
                    <a:lstStyle/>
                    <a:p>
                      <a:pPr algn="ctr"/>
                      <a:r>
                        <a:rPr lang="en-US" sz="1200" b="1" noProof="0" dirty="0">
                          <a:solidFill>
                            <a:schemeClr val="tx2"/>
                          </a:solidFill>
                        </a:rPr>
                        <a:t>T + D + CT</a:t>
                      </a:r>
                    </a:p>
                  </a:txBody>
                  <a:tcPr marL="0" marR="0" marT="0" marB="0" anchor="ctr"/>
                </a:tc>
                <a:tc>
                  <a:txBody>
                    <a:bodyPr/>
                    <a:lstStyle/>
                    <a:p>
                      <a:pPr algn="ctr"/>
                      <a:r>
                        <a:rPr lang="en-US" sz="1200" b="1" noProof="0" dirty="0">
                          <a:solidFill>
                            <a:schemeClr val="tx2"/>
                          </a:solidFill>
                        </a:rPr>
                        <a:t>P + CT</a:t>
                      </a:r>
                    </a:p>
                  </a:txBody>
                  <a:tcPr marL="0" marR="0" marT="0" marB="0" anchor="ctr"/>
                </a:tc>
                <a:extLst>
                  <a:ext uri="{0D108BD9-81ED-4DB2-BD59-A6C34878D82A}">
                    <a16:rowId xmlns:a16="http://schemas.microsoft.com/office/drawing/2014/main" val="1170812184"/>
                  </a:ext>
                </a:extLst>
              </a:tr>
              <a:tr h="199989">
                <a:tc>
                  <a:txBody>
                    <a:bodyPr/>
                    <a:lstStyle/>
                    <a:p>
                      <a:r>
                        <a:rPr lang="en-US" sz="1200" noProof="0" dirty="0">
                          <a:solidFill>
                            <a:schemeClr val="tx1"/>
                          </a:solidFill>
                        </a:rPr>
                        <a:t>Events, n</a:t>
                      </a:r>
                    </a:p>
                  </a:txBody>
                  <a:tcPr marL="72000" marR="0" marT="0" marB="0" anchor="ctr">
                    <a:solidFill>
                      <a:schemeClr val="tx2"/>
                    </a:solidFill>
                  </a:tcPr>
                </a:tc>
                <a:tc>
                  <a:txBody>
                    <a:bodyPr/>
                    <a:lstStyle/>
                    <a:p>
                      <a:pPr algn="ctr"/>
                      <a:r>
                        <a:rPr lang="en-US" sz="1200" noProof="0" dirty="0">
                          <a:solidFill>
                            <a:schemeClr val="tx1"/>
                          </a:solidFill>
                        </a:rPr>
                        <a:t>16</a:t>
                      </a:r>
                    </a:p>
                  </a:txBody>
                  <a:tcPr marL="0" marR="0" marT="0" marB="0" anchor="ctr">
                    <a:solidFill>
                      <a:schemeClr val="tx2"/>
                    </a:solidFill>
                  </a:tcPr>
                </a:tc>
                <a:tc>
                  <a:txBody>
                    <a:bodyPr/>
                    <a:lstStyle/>
                    <a:p>
                      <a:pPr algn="ctr"/>
                      <a:r>
                        <a:rPr lang="en-US" sz="1200" noProof="0" dirty="0">
                          <a:solidFill>
                            <a:schemeClr val="tx1"/>
                          </a:solidFill>
                        </a:rPr>
                        <a:t>15</a:t>
                      </a:r>
                    </a:p>
                  </a:txBody>
                  <a:tcPr marL="0" marR="0" marT="0" marB="0" anchor="ctr">
                    <a:solidFill>
                      <a:schemeClr val="tx2"/>
                    </a:solidFill>
                  </a:tcPr>
                </a:tc>
                <a:extLst>
                  <a:ext uri="{0D108BD9-81ED-4DB2-BD59-A6C34878D82A}">
                    <a16:rowId xmlns:a16="http://schemas.microsoft.com/office/drawing/2014/main" val="2908888201"/>
                  </a:ext>
                </a:extLst>
              </a:tr>
              <a:tr h="199989">
                <a:tc>
                  <a:txBody>
                    <a:bodyPr/>
                    <a:lstStyle/>
                    <a:p>
                      <a:r>
                        <a:rPr lang="en-US" sz="1200" noProof="0" dirty="0">
                          <a:solidFill>
                            <a:schemeClr val="tx1"/>
                          </a:solidFill>
                        </a:rPr>
                        <a:t>Median </a:t>
                      </a:r>
                      <a:r>
                        <a:rPr lang="en-US" sz="1200" noProof="0" dirty="0" err="1">
                          <a:solidFill>
                            <a:schemeClr val="tx1"/>
                          </a:solidFill>
                        </a:rPr>
                        <a:t>DoR</a:t>
                      </a:r>
                      <a:r>
                        <a:rPr lang="en-US" sz="1200" noProof="0" dirty="0">
                          <a:solidFill>
                            <a:schemeClr val="tx1"/>
                          </a:solidFill>
                        </a:rPr>
                        <a:t>, </a:t>
                      </a:r>
                      <a:r>
                        <a:rPr lang="en-US" sz="1200" noProof="0" dirty="0" err="1">
                          <a:solidFill>
                            <a:schemeClr val="tx1"/>
                          </a:solidFill>
                        </a:rPr>
                        <a:t>mo</a:t>
                      </a:r>
                      <a:r>
                        <a:rPr lang="en-US" sz="1200" noProof="0" dirty="0">
                          <a:solidFill>
                            <a:schemeClr val="tx1"/>
                          </a:solidFill>
                        </a:rPr>
                        <a:t> (95%CI)</a:t>
                      </a:r>
                    </a:p>
                  </a:txBody>
                  <a:tcPr marL="72000" marR="0" marT="0" marB="0" anchor="ctr">
                    <a:solidFill>
                      <a:schemeClr val="tx2"/>
                    </a:solidFill>
                  </a:tcPr>
                </a:tc>
                <a:tc>
                  <a:txBody>
                    <a:bodyPr/>
                    <a:lstStyle/>
                    <a:p>
                      <a:pPr algn="ctr"/>
                      <a:r>
                        <a:rPr lang="en-US" sz="1200" noProof="0" dirty="0">
                          <a:solidFill>
                            <a:schemeClr val="tx1"/>
                          </a:solidFill>
                        </a:rPr>
                        <a:t>NR (6.3, NR)</a:t>
                      </a:r>
                    </a:p>
                  </a:txBody>
                  <a:tcPr marL="0" marR="0" marT="0" marB="0" anchor="ctr">
                    <a:solidFill>
                      <a:schemeClr val="tx2"/>
                    </a:solidFill>
                  </a:tcPr>
                </a:tc>
                <a:tc>
                  <a:txBody>
                    <a:bodyPr/>
                    <a:lstStyle/>
                    <a:p>
                      <a:pPr algn="ctr"/>
                      <a:r>
                        <a:rPr lang="en-US" sz="1200" noProof="0" dirty="0">
                          <a:solidFill>
                            <a:schemeClr val="tx1"/>
                          </a:solidFill>
                        </a:rPr>
                        <a:t>6.4 (4.2, NR)</a:t>
                      </a:r>
                    </a:p>
                  </a:txBody>
                  <a:tcPr marL="0" marR="0" marT="0" marB="0" anchor="ctr">
                    <a:solidFill>
                      <a:schemeClr val="tx2"/>
                    </a:solidFill>
                  </a:tcPr>
                </a:tc>
                <a:extLst>
                  <a:ext uri="{0D108BD9-81ED-4DB2-BD59-A6C34878D82A}">
                    <a16:rowId xmlns:a16="http://schemas.microsoft.com/office/drawing/2014/main" val="3005898156"/>
                  </a:ext>
                </a:extLst>
              </a:tr>
            </a:tbl>
          </a:graphicData>
        </a:graphic>
      </p:graphicFrame>
      <p:sp>
        <p:nvSpPr>
          <p:cNvPr id="4" name="TextBox 3">
            <a:extLst>
              <a:ext uri="{FF2B5EF4-FFF2-40B4-BE49-F238E27FC236}">
                <a16:creationId xmlns:a16="http://schemas.microsoft.com/office/drawing/2014/main" id="{1B7605FE-0D13-067E-71AA-72667D5F72FA}"/>
              </a:ext>
            </a:extLst>
          </p:cNvPr>
          <p:cNvSpPr txBox="1"/>
          <p:nvPr/>
        </p:nvSpPr>
        <p:spPr>
          <a:xfrm>
            <a:off x="8361460" y="1598340"/>
            <a:ext cx="2247731" cy="338554"/>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Duration of response</a:t>
            </a:r>
          </a:p>
        </p:txBody>
      </p:sp>
      <p:graphicFrame>
        <p:nvGraphicFramePr>
          <p:cNvPr id="8" name="Table 7">
            <a:extLst>
              <a:ext uri="{FF2B5EF4-FFF2-40B4-BE49-F238E27FC236}">
                <a16:creationId xmlns:a16="http://schemas.microsoft.com/office/drawing/2014/main" id="{82180163-EE7E-34B1-4AFB-0594A5E14C2D}"/>
              </a:ext>
            </a:extLst>
          </p:cNvPr>
          <p:cNvGraphicFramePr>
            <a:graphicFrameLocks noGrp="1"/>
          </p:cNvGraphicFramePr>
          <p:nvPr>
            <p:extLst>
              <p:ext uri="{D42A27DB-BD31-4B8C-83A1-F6EECF244321}">
                <p14:modId xmlns:p14="http://schemas.microsoft.com/office/powerpoint/2010/main" val="3183494811"/>
              </p:ext>
            </p:extLst>
          </p:nvPr>
        </p:nvGraphicFramePr>
        <p:xfrm>
          <a:off x="354178" y="4746893"/>
          <a:ext cx="5990409" cy="1502528"/>
        </p:xfrm>
        <a:graphic>
          <a:graphicData uri="http://schemas.openxmlformats.org/drawingml/2006/table">
            <a:tbl>
              <a:tblPr firstRow="1" bandRow="1">
                <a:tableStyleId>{69012ECD-51FC-41F1-AA8D-1B2483CD663E}</a:tableStyleId>
              </a:tblPr>
              <a:tblGrid>
                <a:gridCol w="897865">
                  <a:extLst>
                    <a:ext uri="{9D8B030D-6E8A-4147-A177-3AD203B41FA5}">
                      <a16:colId xmlns:a16="http://schemas.microsoft.com/office/drawing/2014/main" val="2600822737"/>
                    </a:ext>
                  </a:extLst>
                </a:gridCol>
                <a:gridCol w="636568">
                  <a:extLst>
                    <a:ext uri="{9D8B030D-6E8A-4147-A177-3AD203B41FA5}">
                      <a16:colId xmlns:a16="http://schemas.microsoft.com/office/drawing/2014/main" val="2548560667"/>
                    </a:ext>
                  </a:extLst>
                </a:gridCol>
                <a:gridCol w="636568">
                  <a:extLst>
                    <a:ext uri="{9D8B030D-6E8A-4147-A177-3AD203B41FA5}">
                      <a16:colId xmlns:a16="http://schemas.microsoft.com/office/drawing/2014/main" val="2661886619"/>
                    </a:ext>
                  </a:extLst>
                </a:gridCol>
                <a:gridCol w="636568">
                  <a:extLst>
                    <a:ext uri="{9D8B030D-6E8A-4147-A177-3AD203B41FA5}">
                      <a16:colId xmlns:a16="http://schemas.microsoft.com/office/drawing/2014/main" val="352982325"/>
                    </a:ext>
                  </a:extLst>
                </a:gridCol>
                <a:gridCol w="636568">
                  <a:extLst>
                    <a:ext uri="{9D8B030D-6E8A-4147-A177-3AD203B41FA5}">
                      <a16:colId xmlns:a16="http://schemas.microsoft.com/office/drawing/2014/main" val="3483188908"/>
                    </a:ext>
                  </a:extLst>
                </a:gridCol>
                <a:gridCol w="636568">
                  <a:extLst>
                    <a:ext uri="{9D8B030D-6E8A-4147-A177-3AD203B41FA5}">
                      <a16:colId xmlns:a16="http://schemas.microsoft.com/office/drawing/2014/main" val="923052977"/>
                    </a:ext>
                  </a:extLst>
                </a:gridCol>
                <a:gridCol w="636568">
                  <a:extLst>
                    <a:ext uri="{9D8B030D-6E8A-4147-A177-3AD203B41FA5}">
                      <a16:colId xmlns:a16="http://schemas.microsoft.com/office/drawing/2014/main" val="3589941100"/>
                    </a:ext>
                  </a:extLst>
                </a:gridCol>
                <a:gridCol w="636568">
                  <a:extLst>
                    <a:ext uri="{9D8B030D-6E8A-4147-A177-3AD203B41FA5}">
                      <a16:colId xmlns:a16="http://schemas.microsoft.com/office/drawing/2014/main" val="2419683475"/>
                    </a:ext>
                  </a:extLst>
                </a:gridCol>
                <a:gridCol w="636568">
                  <a:extLst>
                    <a:ext uri="{9D8B030D-6E8A-4147-A177-3AD203B41FA5}">
                      <a16:colId xmlns:a16="http://schemas.microsoft.com/office/drawing/2014/main" val="3673702554"/>
                    </a:ext>
                  </a:extLst>
                </a:gridCol>
              </a:tblGrid>
              <a:tr h="403074">
                <a:tc rowSpan="2">
                  <a:txBody>
                    <a:bodyPr/>
                    <a:lstStyle/>
                    <a:p>
                      <a:endParaRPr lang="en-US" sz="1200" noProof="0" dirty="0">
                        <a:solidFill>
                          <a:schemeClr val="tx2"/>
                        </a:solidFill>
                        <a:latin typeface="+mn-lt"/>
                      </a:endParaRPr>
                    </a:p>
                  </a:txBody>
                  <a:tcPr marL="90000" marR="90000" marT="36000" marB="36000" anchor="b"/>
                </a:tc>
                <a:tc gridSpan="2">
                  <a:txBody>
                    <a:bodyPr/>
                    <a:lstStyle/>
                    <a:p>
                      <a:pPr algn="ctr">
                        <a:buNone/>
                      </a:pPr>
                      <a:r>
                        <a:rPr lang="en-US" sz="1200" noProof="0" dirty="0">
                          <a:solidFill>
                            <a:schemeClr val="tx2"/>
                          </a:solidFill>
                          <a:effectLst/>
                        </a:rPr>
                        <a:t>STK11m ± </a:t>
                      </a:r>
                      <a:br>
                        <a:rPr lang="en-US" sz="1200" noProof="0" dirty="0">
                          <a:solidFill>
                            <a:schemeClr val="tx2"/>
                          </a:solidFill>
                          <a:effectLst/>
                        </a:rPr>
                      </a:br>
                      <a:r>
                        <a:rPr lang="en-US" sz="1200" noProof="0" dirty="0">
                          <a:solidFill>
                            <a:schemeClr val="tx2"/>
                          </a:solidFill>
                          <a:effectLst/>
                        </a:rPr>
                        <a:t>co-mutations</a:t>
                      </a:r>
                    </a:p>
                  </a:txBody>
                  <a:tcPr marL="90000" marR="90000" marT="36000" marB="36000" anchor="ctr">
                    <a:lnB w="12700" cap="flat" cmpd="sng" algn="ctr">
                      <a:noFill/>
                      <a:prstDash val="solid"/>
                      <a:round/>
                      <a:headEnd type="none" w="med" len="med"/>
                      <a:tailEnd type="none" w="med" len="med"/>
                    </a:lnB>
                  </a:tcPr>
                </a:tc>
                <a:tc hMerge="1">
                  <a:txBody>
                    <a:bodyPr/>
                    <a:lstStyle/>
                    <a:p>
                      <a:pPr algn="ctr">
                        <a:buNone/>
                      </a:pPr>
                      <a:endParaRPr lang="it-IT" sz="1200" dirty="0">
                        <a:solidFill>
                          <a:schemeClr val="tx2"/>
                        </a:solidFill>
                        <a:effectLst/>
                      </a:endParaRPr>
                    </a:p>
                  </a:txBody>
                  <a:tcPr marL="76903" marR="76903" marT="38452" marB="38452" anchor="ctr">
                    <a:lnB w="12700" cap="flat" cmpd="sng" algn="ctr">
                      <a:noFill/>
                      <a:prstDash val="solid"/>
                      <a:round/>
                      <a:headEnd type="none" w="med" len="med"/>
                      <a:tailEnd type="none" w="med" len="med"/>
                    </a:lnB>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noProof="0" dirty="0">
                          <a:solidFill>
                            <a:schemeClr val="tx2"/>
                          </a:solidFill>
                          <a:effectLst/>
                        </a:rPr>
                        <a:t>KEAP1m ± </a:t>
                      </a:r>
                      <a:br>
                        <a:rPr lang="en-US" sz="1200" noProof="0" dirty="0">
                          <a:solidFill>
                            <a:schemeClr val="tx2"/>
                          </a:solidFill>
                          <a:effectLst/>
                        </a:rPr>
                      </a:br>
                      <a:r>
                        <a:rPr lang="en-US" sz="1200" noProof="0" dirty="0">
                          <a:solidFill>
                            <a:schemeClr val="tx2"/>
                          </a:solidFill>
                          <a:effectLst/>
                        </a:rPr>
                        <a:t>co-mutations</a:t>
                      </a:r>
                    </a:p>
                  </a:txBody>
                  <a:tcPr marL="90000" marR="90000" marT="36000" marB="36000" anchor="ctr">
                    <a:lnB w="12700" cap="flat" cmpd="sng" algn="ctr">
                      <a:noFill/>
                      <a:prstDash val="solid"/>
                      <a:round/>
                      <a:headEnd type="none" w="med" len="med"/>
                      <a:tailEnd type="none" w="med" len="med"/>
                    </a:lnB>
                  </a:tcPr>
                </a:tc>
                <a:tc hMerge="1">
                  <a:txBody>
                    <a:bodyPr/>
                    <a:lstStyle/>
                    <a:p>
                      <a:pPr algn="ctr">
                        <a:buNone/>
                      </a:pPr>
                      <a:endParaRPr lang="it-IT" sz="1200" dirty="0">
                        <a:solidFill>
                          <a:schemeClr val="tx2"/>
                        </a:solidFill>
                        <a:effectLst/>
                      </a:endParaRPr>
                    </a:p>
                  </a:txBody>
                  <a:tcPr marL="76903" marR="76903" marT="38452" marB="38452" anchor="ctr">
                    <a:lnB w="12700" cap="flat" cmpd="sng" algn="ctr">
                      <a:noFill/>
                      <a:prstDash val="solid"/>
                      <a:round/>
                      <a:headEnd type="none" w="med" len="med"/>
                      <a:tailEnd type="none" w="med" len="med"/>
                    </a:lnB>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noProof="0" dirty="0" err="1">
                          <a:solidFill>
                            <a:schemeClr val="tx2"/>
                          </a:solidFill>
                          <a:effectLst/>
                        </a:rPr>
                        <a:t>KRASm</a:t>
                      </a:r>
                      <a:r>
                        <a:rPr lang="en-US" sz="1200" noProof="0" dirty="0">
                          <a:solidFill>
                            <a:schemeClr val="tx2"/>
                          </a:solidFill>
                          <a:effectLst/>
                        </a:rPr>
                        <a:t> ± </a:t>
                      </a:r>
                      <a:br>
                        <a:rPr lang="en-US" sz="1200" noProof="0" dirty="0">
                          <a:solidFill>
                            <a:schemeClr val="tx2"/>
                          </a:solidFill>
                          <a:effectLst/>
                        </a:rPr>
                      </a:br>
                      <a:r>
                        <a:rPr lang="en-US" sz="1200" noProof="0" dirty="0">
                          <a:solidFill>
                            <a:schemeClr val="tx2"/>
                          </a:solidFill>
                          <a:effectLst/>
                        </a:rPr>
                        <a:t>co-mutations</a:t>
                      </a:r>
                    </a:p>
                  </a:txBody>
                  <a:tcPr marL="90000" marR="90000" marT="36000" marB="36000" anchor="ctr">
                    <a:lnB w="12700" cap="flat" cmpd="sng" algn="ctr">
                      <a:noFill/>
                      <a:prstDash val="solid"/>
                      <a:round/>
                      <a:headEnd type="none" w="med" len="med"/>
                      <a:tailEnd type="none" w="med" len="med"/>
                    </a:lnB>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it-IT" sz="1000" dirty="0">
                        <a:solidFill>
                          <a:schemeClr val="tx2"/>
                        </a:solidFill>
                        <a:effectLst/>
                      </a:endParaRPr>
                    </a:p>
                  </a:txBody>
                  <a:tcPr marL="76903" marR="76903" marT="38452" marB="38452" anchor="ctr">
                    <a:lnB w="12700" cap="flat" cmpd="sng" algn="ctr">
                      <a:noFill/>
                      <a:prstDash val="solid"/>
                      <a:round/>
                      <a:headEnd type="none" w="med" len="med"/>
                      <a:tailEnd type="none" w="med" len="med"/>
                    </a:lnB>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noProof="0" dirty="0" err="1">
                          <a:solidFill>
                            <a:schemeClr val="tx2"/>
                          </a:solidFill>
                          <a:effectLst/>
                        </a:rPr>
                        <a:t>KRASm</a:t>
                      </a:r>
                      <a:r>
                        <a:rPr lang="en-US" sz="1200" noProof="0" dirty="0">
                          <a:solidFill>
                            <a:schemeClr val="tx2"/>
                          </a:solidFill>
                          <a:effectLst/>
                        </a:rPr>
                        <a:t> only</a:t>
                      </a:r>
                    </a:p>
                  </a:txBody>
                  <a:tcPr marL="90000" marR="90000" marT="36000" marB="36000" anchor="b">
                    <a:lnB w="12700" cap="flat" cmpd="sng" algn="ctr">
                      <a:noFill/>
                      <a:prstDash val="solid"/>
                      <a:round/>
                      <a:headEnd type="none" w="med" len="med"/>
                      <a:tailEnd type="none" w="med" len="med"/>
                    </a:lnB>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it-IT" sz="1000" dirty="0">
                        <a:solidFill>
                          <a:schemeClr val="tx2"/>
                        </a:solidFill>
                        <a:effectLst/>
                      </a:endParaRPr>
                    </a:p>
                  </a:txBody>
                  <a:tcPr marL="76903" marR="76903" marT="38452" marB="38452" anchor="ctr">
                    <a:lnB w="12700" cap="flat" cmpd="sng" algn="ctr">
                      <a:noFill/>
                      <a:prstDash val="solid"/>
                      <a:round/>
                      <a:headEnd type="none" w="med" len="med"/>
                      <a:tailEnd type="none" w="med" len="med"/>
                    </a:lnB>
                  </a:tcPr>
                </a:tc>
                <a:extLst>
                  <a:ext uri="{0D108BD9-81ED-4DB2-BD59-A6C34878D82A}">
                    <a16:rowId xmlns:a16="http://schemas.microsoft.com/office/drawing/2014/main" val="2020270792"/>
                  </a:ext>
                </a:extLst>
              </a:tr>
              <a:tr h="412906">
                <a:tc vMerge="1">
                  <a:txBody>
                    <a:bodyPr/>
                    <a:lstStyle/>
                    <a:p>
                      <a:endParaRPr lang="en-US"/>
                    </a:p>
                  </a:txBody>
                  <a:tcPr/>
                </a:tc>
                <a:tc>
                  <a:txBody>
                    <a:bodyPr/>
                    <a:lstStyle/>
                    <a:p>
                      <a:pPr algn="ctr"/>
                      <a:r>
                        <a:rPr lang="en-US" sz="1200" b="1" noProof="0" dirty="0">
                          <a:solidFill>
                            <a:schemeClr val="tx2"/>
                          </a:solidFill>
                        </a:rPr>
                        <a:t>T + D + CT</a:t>
                      </a:r>
                    </a:p>
                    <a:p>
                      <a:pPr algn="ctr"/>
                      <a:r>
                        <a:rPr lang="en-US" sz="1200" b="1" noProof="0" dirty="0">
                          <a:solidFill>
                            <a:schemeClr val="tx2"/>
                          </a:solidFill>
                        </a:rPr>
                        <a:t>(n=11)</a:t>
                      </a:r>
                    </a:p>
                  </a:txBody>
                  <a:tcPr marL="90000" marR="90000" marT="36000" marB="360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algn="ctr"/>
                      <a:r>
                        <a:rPr lang="en-US" sz="1200" b="1" noProof="0" dirty="0">
                          <a:solidFill>
                            <a:schemeClr val="tx2"/>
                          </a:solidFill>
                        </a:rPr>
                        <a:t>P </a:t>
                      </a:r>
                      <a:br>
                        <a:rPr lang="en-US" sz="1200" b="1" noProof="0" dirty="0">
                          <a:solidFill>
                            <a:schemeClr val="tx2"/>
                          </a:solidFill>
                        </a:rPr>
                      </a:br>
                      <a:r>
                        <a:rPr lang="en-US" sz="1200" b="1" noProof="0" dirty="0">
                          <a:solidFill>
                            <a:schemeClr val="tx2"/>
                          </a:solidFill>
                        </a:rPr>
                        <a:t>+ CT</a:t>
                      </a:r>
                    </a:p>
                    <a:p>
                      <a:pPr algn="ctr"/>
                      <a:r>
                        <a:rPr lang="en-US" sz="1200" b="1" noProof="0" dirty="0">
                          <a:solidFill>
                            <a:schemeClr val="tx2"/>
                          </a:solidFill>
                        </a:rPr>
                        <a:t>(n=12)</a:t>
                      </a:r>
                    </a:p>
                  </a:txBody>
                  <a:tcPr marL="90000" marR="90000" marT="36000" marB="360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algn="ctr"/>
                      <a:r>
                        <a:rPr lang="en-US" sz="1200" b="1" noProof="0" dirty="0">
                          <a:solidFill>
                            <a:schemeClr val="tx2"/>
                          </a:solidFill>
                        </a:rPr>
                        <a:t>T + D + CT</a:t>
                      </a:r>
                    </a:p>
                    <a:p>
                      <a:pPr algn="ctr"/>
                      <a:r>
                        <a:rPr lang="en-US" sz="1200" b="1" noProof="0" dirty="0">
                          <a:solidFill>
                            <a:schemeClr val="tx2"/>
                          </a:solidFill>
                        </a:rPr>
                        <a:t>(n=9)</a:t>
                      </a:r>
                    </a:p>
                  </a:txBody>
                  <a:tcPr marL="90000" marR="90000" marT="36000" marB="360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algn="ctr"/>
                      <a:r>
                        <a:rPr lang="en-US" sz="1200" b="1" noProof="0" dirty="0">
                          <a:solidFill>
                            <a:schemeClr val="tx2"/>
                          </a:solidFill>
                        </a:rPr>
                        <a:t>P </a:t>
                      </a:r>
                      <a:br>
                        <a:rPr lang="en-US" sz="1200" b="1" noProof="0" dirty="0">
                          <a:solidFill>
                            <a:schemeClr val="tx2"/>
                          </a:solidFill>
                        </a:rPr>
                      </a:br>
                      <a:r>
                        <a:rPr lang="en-US" sz="1200" b="1" noProof="0" dirty="0">
                          <a:solidFill>
                            <a:schemeClr val="tx2"/>
                          </a:solidFill>
                        </a:rPr>
                        <a:t>+ CT</a:t>
                      </a:r>
                    </a:p>
                    <a:p>
                      <a:pPr algn="ctr"/>
                      <a:r>
                        <a:rPr lang="en-US" sz="1200" b="1" noProof="0" dirty="0">
                          <a:solidFill>
                            <a:schemeClr val="tx2"/>
                          </a:solidFill>
                        </a:rPr>
                        <a:t>(n=9)</a:t>
                      </a:r>
                    </a:p>
                  </a:txBody>
                  <a:tcPr marL="90000" marR="90000" marT="36000" marB="360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algn="ctr"/>
                      <a:r>
                        <a:rPr lang="en-US" sz="1200" b="1" noProof="0" dirty="0">
                          <a:solidFill>
                            <a:schemeClr val="tx2"/>
                          </a:solidFill>
                        </a:rPr>
                        <a:t>T + D + CT</a:t>
                      </a:r>
                    </a:p>
                    <a:p>
                      <a:pPr algn="ctr"/>
                      <a:r>
                        <a:rPr lang="en-US" sz="1200" b="1" noProof="0" dirty="0">
                          <a:solidFill>
                            <a:schemeClr val="tx2"/>
                          </a:solidFill>
                        </a:rPr>
                        <a:t>(n=31)</a:t>
                      </a:r>
                    </a:p>
                  </a:txBody>
                  <a:tcPr marL="90000" marR="90000" marT="36000" marB="360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algn="ctr"/>
                      <a:r>
                        <a:rPr lang="en-US" sz="1200" b="1" noProof="0" dirty="0">
                          <a:solidFill>
                            <a:schemeClr val="tx2"/>
                          </a:solidFill>
                        </a:rPr>
                        <a:t>P </a:t>
                      </a:r>
                      <a:br>
                        <a:rPr lang="en-US" sz="1200" b="1" noProof="0" dirty="0">
                          <a:solidFill>
                            <a:schemeClr val="tx2"/>
                          </a:solidFill>
                        </a:rPr>
                      </a:br>
                      <a:r>
                        <a:rPr lang="en-US" sz="1200" b="1" noProof="0" dirty="0">
                          <a:solidFill>
                            <a:schemeClr val="tx2"/>
                          </a:solidFill>
                        </a:rPr>
                        <a:t>+ CT</a:t>
                      </a:r>
                    </a:p>
                    <a:p>
                      <a:pPr algn="ctr"/>
                      <a:r>
                        <a:rPr lang="en-US" sz="1200" b="1" noProof="0" dirty="0">
                          <a:solidFill>
                            <a:schemeClr val="tx2"/>
                          </a:solidFill>
                        </a:rPr>
                        <a:t>(n=35)</a:t>
                      </a:r>
                    </a:p>
                  </a:txBody>
                  <a:tcPr marL="90000" marR="90000" marT="36000" marB="360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algn="ctr"/>
                      <a:r>
                        <a:rPr lang="en-US" sz="1200" b="1" noProof="0" dirty="0">
                          <a:solidFill>
                            <a:schemeClr val="tx2"/>
                          </a:solidFill>
                        </a:rPr>
                        <a:t>T + D + CT</a:t>
                      </a:r>
                    </a:p>
                    <a:p>
                      <a:pPr algn="ctr"/>
                      <a:r>
                        <a:rPr lang="en-US" sz="1200" b="1" noProof="0" dirty="0">
                          <a:solidFill>
                            <a:schemeClr val="tx2"/>
                          </a:solidFill>
                        </a:rPr>
                        <a:t>(n=25)</a:t>
                      </a:r>
                    </a:p>
                  </a:txBody>
                  <a:tcPr marL="90000" marR="90000" marT="36000" marB="360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algn="ctr"/>
                      <a:r>
                        <a:rPr lang="en-US" sz="1200" b="1" noProof="0" dirty="0">
                          <a:solidFill>
                            <a:schemeClr val="tx2"/>
                          </a:solidFill>
                        </a:rPr>
                        <a:t>P </a:t>
                      </a:r>
                      <a:br>
                        <a:rPr lang="en-US" sz="1200" b="1" noProof="0" dirty="0">
                          <a:solidFill>
                            <a:schemeClr val="tx2"/>
                          </a:solidFill>
                        </a:rPr>
                      </a:br>
                      <a:r>
                        <a:rPr lang="en-US" sz="1200" b="1" noProof="0" dirty="0">
                          <a:solidFill>
                            <a:schemeClr val="tx2"/>
                          </a:solidFill>
                        </a:rPr>
                        <a:t>+ CT</a:t>
                      </a:r>
                    </a:p>
                    <a:p>
                      <a:pPr algn="ctr"/>
                      <a:r>
                        <a:rPr lang="en-US" sz="1200" b="1" noProof="0" dirty="0">
                          <a:solidFill>
                            <a:schemeClr val="tx2"/>
                          </a:solidFill>
                        </a:rPr>
                        <a:t>(n=27)</a:t>
                      </a:r>
                    </a:p>
                  </a:txBody>
                  <a:tcPr marL="90000" marR="90000" marT="36000" marB="360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437577640"/>
                  </a:ext>
                </a:extLst>
              </a:tr>
              <a:tr h="444128">
                <a:tc>
                  <a:txBody>
                    <a:bodyPr/>
                    <a:lstStyle/>
                    <a:p>
                      <a:pPr>
                        <a:buNone/>
                      </a:pPr>
                      <a:r>
                        <a:rPr lang="en-US" sz="1200" b="0" i="0" noProof="0" dirty="0" err="1">
                          <a:effectLst/>
                        </a:rPr>
                        <a:t>cORR</a:t>
                      </a:r>
                      <a:r>
                        <a:rPr lang="en-US" sz="1200" b="0" i="0" noProof="0" dirty="0">
                          <a:effectLst/>
                        </a:rPr>
                        <a:t>, %</a:t>
                      </a:r>
                    </a:p>
                  </a:txBody>
                  <a:tcPr marL="90000" marR="90000" marT="36000" marB="36000" anchor="ctr">
                    <a:solidFill>
                      <a:schemeClr val="tx2"/>
                    </a:solidFill>
                  </a:tcPr>
                </a:tc>
                <a:tc>
                  <a:txBody>
                    <a:bodyPr/>
                    <a:lstStyle/>
                    <a:p>
                      <a:pPr algn="ctr">
                        <a:buNone/>
                      </a:pPr>
                      <a:r>
                        <a:rPr lang="en-US" sz="1200" noProof="0" dirty="0">
                          <a:effectLst/>
                        </a:rPr>
                        <a:t>36.4</a:t>
                      </a:r>
                    </a:p>
                  </a:txBody>
                  <a:tcPr marL="90000" marR="90000" marT="36000" marB="36000" anchor="ctr">
                    <a:lnT w="9525" cap="flat" cmpd="sng" algn="ctr">
                      <a:noFill/>
                      <a:prstDash val="solid"/>
                    </a:lnT>
                    <a:solidFill>
                      <a:schemeClr val="tx2"/>
                    </a:solidFill>
                  </a:tcPr>
                </a:tc>
                <a:tc>
                  <a:txBody>
                    <a:bodyPr/>
                    <a:lstStyle/>
                    <a:p>
                      <a:pPr algn="ctr">
                        <a:buNone/>
                      </a:pPr>
                      <a:r>
                        <a:rPr lang="en-US" sz="1200" noProof="0" dirty="0">
                          <a:effectLst/>
                        </a:rPr>
                        <a:t>25.0</a:t>
                      </a:r>
                    </a:p>
                  </a:txBody>
                  <a:tcPr marL="90000" marR="90000" marT="36000" marB="36000" anchor="ctr">
                    <a:lnT w="9525" cap="flat" cmpd="sng" algn="ctr">
                      <a:noFill/>
                      <a:prstDash val="solid"/>
                    </a:lnT>
                    <a:solidFill>
                      <a:schemeClr val="tx2"/>
                    </a:solidFill>
                  </a:tcPr>
                </a:tc>
                <a:tc>
                  <a:txBody>
                    <a:bodyPr/>
                    <a:lstStyle/>
                    <a:p>
                      <a:pPr algn="ctr">
                        <a:buNone/>
                      </a:pPr>
                      <a:r>
                        <a:rPr lang="en-US" sz="1200" noProof="0" dirty="0">
                          <a:effectLst/>
                        </a:rPr>
                        <a:t>33.3</a:t>
                      </a:r>
                    </a:p>
                  </a:txBody>
                  <a:tcPr marL="90000" marR="90000" marT="36000" marB="36000" anchor="ctr">
                    <a:lnT w="9525" cap="flat" cmpd="sng" algn="ctr">
                      <a:noFill/>
                      <a:prstDash val="solid"/>
                    </a:lnT>
                    <a:solidFill>
                      <a:schemeClr val="tx2"/>
                    </a:solidFill>
                  </a:tcPr>
                </a:tc>
                <a:tc>
                  <a:txBody>
                    <a:bodyPr/>
                    <a:lstStyle/>
                    <a:p>
                      <a:pPr algn="ctr">
                        <a:buNone/>
                      </a:pPr>
                      <a:r>
                        <a:rPr lang="en-US" sz="1200" noProof="0" dirty="0">
                          <a:effectLst/>
                        </a:rPr>
                        <a:t>33.3</a:t>
                      </a:r>
                    </a:p>
                  </a:txBody>
                  <a:tcPr marL="90000" marR="90000" marT="36000" marB="36000" anchor="ctr">
                    <a:lnT w="9525" cap="flat" cmpd="sng" algn="ctr">
                      <a:noFill/>
                      <a:prstDash val="solid"/>
                    </a:lnT>
                    <a:solidFill>
                      <a:schemeClr val="tx2"/>
                    </a:solidFill>
                  </a:tcPr>
                </a:tc>
                <a:tc>
                  <a:txBody>
                    <a:bodyPr/>
                    <a:lstStyle/>
                    <a:p>
                      <a:pPr algn="ctr">
                        <a:buNone/>
                      </a:pPr>
                      <a:r>
                        <a:rPr lang="en-US" sz="1200" noProof="0" dirty="0">
                          <a:effectLst/>
                        </a:rPr>
                        <a:t>45.2</a:t>
                      </a:r>
                    </a:p>
                  </a:txBody>
                  <a:tcPr marL="90000" marR="90000" marT="36000" marB="36000" anchor="ctr">
                    <a:lnT w="9525" cap="flat" cmpd="sng" algn="ctr">
                      <a:noFill/>
                      <a:prstDash val="solid"/>
                    </a:lnT>
                    <a:solidFill>
                      <a:schemeClr val="tx2"/>
                    </a:solidFill>
                  </a:tcPr>
                </a:tc>
                <a:tc>
                  <a:txBody>
                    <a:bodyPr/>
                    <a:lstStyle/>
                    <a:p>
                      <a:pPr algn="ctr">
                        <a:buNone/>
                      </a:pPr>
                      <a:r>
                        <a:rPr lang="en-US" sz="1200" noProof="0" dirty="0">
                          <a:effectLst/>
                        </a:rPr>
                        <a:t>31.4</a:t>
                      </a:r>
                    </a:p>
                  </a:txBody>
                  <a:tcPr marL="90000" marR="90000" marT="36000" marB="36000" anchor="ctr">
                    <a:lnT w="9525" cap="flat" cmpd="sng" algn="ctr">
                      <a:noFill/>
                      <a:prstDash val="solid"/>
                    </a:lnT>
                    <a:solidFill>
                      <a:schemeClr val="tx2"/>
                    </a:solidFill>
                  </a:tcPr>
                </a:tc>
                <a:tc>
                  <a:txBody>
                    <a:bodyPr/>
                    <a:lstStyle/>
                    <a:p>
                      <a:pPr algn="ctr">
                        <a:buNone/>
                      </a:pPr>
                      <a:r>
                        <a:rPr lang="en-US" sz="1200" noProof="0" dirty="0">
                          <a:effectLst/>
                        </a:rPr>
                        <a:t>48.0</a:t>
                      </a:r>
                    </a:p>
                  </a:txBody>
                  <a:tcPr marL="90000" marR="90000" marT="36000" marB="36000" anchor="ctr">
                    <a:lnT w="9525" cap="flat" cmpd="sng" algn="ctr">
                      <a:noFill/>
                      <a:prstDash val="solid"/>
                    </a:lnT>
                    <a:solidFill>
                      <a:schemeClr val="tx2"/>
                    </a:solidFill>
                  </a:tcPr>
                </a:tc>
                <a:tc>
                  <a:txBody>
                    <a:bodyPr/>
                    <a:lstStyle/>
                    <a:p>
                      <a:pPr algn="ctr">
                        <a:buNone/>
                      </a:pPr>
                      <a:r>
                        <a:rPr lang="en-US" sz="1200" noProof="0" dirty="0">
                          <a:effectLst/>
                        </a:rPr>
                        <a:t>33.3</a:t>
                      </a:r>
                    </a:p>
                  </a:txBody>
                  <a:tcPr marL="90000" marR="90000" marT="36000" marB="36000" anchor="ctr">
                    <a:lnT w="9525" cap="flat" cmpd="sng" algn="ctr">
                      <a:noFill/>
                      <a:prstDash val="solid"/>
                    </a:lnT>
                    <a:solidFill>
                      <a:schemeClr val="tx2"/>
                    </a:solidFill>
                  </a:tcPr>
                </a:tc>
                <a:extLst>
                  <a:ext uri="{0D108BD9-81ED-4DB2-BD59-A6C34878D82A}">
                    <a16:rowId xmlns:a16="http://schemas.microsoft.com/office/drawing/2014/main" val="1790711121"/>
                  </a:ext>
                </a:extLst>
              </a:tr>
            </a:tbl>
          </a:graphicData>
        </a:graphic>
      </p:graphicFrame>
    </p:spTree>
    <p:extLst>
      <p:ext uri="{BB962C8B-B14F-4D97-AF65-F5344CB8AC3E}">
        <p14:creationId xmlns:p14="http://schemas.microsoft.com/office/powerpoint/2010/main" val="11407868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00B1EC-D5A9-5E61-8E7D-B4154045990D}"/>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F74697C1-6A3C-C91E-5327-D6B319CAFDA0}"/>
              </a:ext>
            </a:extLst>
          </p:cNvPr>
          <p:cNvSpPr>
            <a:spLocks noGrp="1"/>
          </p:cNvSpPr>
          <p:nvPr>
            <p:ph type="title"/>
          </p:nvPr>
        </p:nvSpPr>
        <p:spPr>
          <a:xfrm>
            <a:off x="304799" y="107693"/>
            <a:ext cx="11048327" cy="939801"/>
          </a:xfrm>
        </p:spPr>
        <p:txBody>
          <a:bodyPr/>
          <a:lstStyle/>
          <a:p>
            <a:r>
              <a:rPr lang="en-US" sz="2000" noProof="0" dirty="0"/>
              <a:t>8515: </a:t>
            </a:r>
            <a:r>
              <a:rPr lang="en-US" sz="2000" noProof="0" dirty="0" err="1"/>
              <a:t>Tremelimumab</a:t>
            </a:r>
            <a:r>
              <a:rPr lang="en-US" sz="2000" noProof="0" dirty="0"/>
              <a:t> (T) + durvalumab (D) + chemotherapy (CT) vs pembrolizumab (P) + CT in 1L non-squamous (NSQ) metastatic NSCLC (</a:t>
            </a:r>
            <a:r>
              <a:rPr lang="en-US" sz="2000" noProof="0" dirty="0" err="1"/>
              <a:t>mNSCLC</a:t>
            </a:r>
            <a:r>
              <a:rPr lang="en-US" sz="2000" noProof="0" dirty="0"/>
              <a:t>) with STK11, KEAP1, and/or KRAS mutations (mut): Interim analysis (IA) of the phase 2b TRITON study – </a:t>
            </a:r>
            <a:r>
              <a:rPr lang="en-US" sz="2000" noProof="0" dirty="0" err="1"/>
              <a:t>Skoulidis</a:t>
            </a:r>
            <a:r>
              <a:rPr lang="en-US" sz="2000" noProof="0" dirty="0"/>
              <a:t> F, et al</a:t>
            </a:r>
            <a:endParaRPr lang="en-US" sz="2000" noProof="0" dirty="0">
              <a:latin typeface="+mn-lt"/>
            </a:endParaRPr>
          </a:p>
        </p:txBody>
      </p:sp>
      <p:sp>
        <p:nvSpPr>
          <p:cNvPr id="29" name="Content Placeholder 7">
            <a:extLst>
              <a:ext uri="{FF2B5EF4-FFF2-40B4-BE49-F238E27FC236}">
                <a16:creationId xmlns:a16="http://schemas.microsoft.com/office/drawing/2014/main" id="{28EC1837-42FD-447A-2C02-5EAE7D20FCEB}"/>
              </a:ext>
            </a:extLst>
          </p:cNvPr>
          <p:cNvSpPr>
            <a:spLocks noGrp="1"/>
          </p:cNvSpPr>
          <p:nvPr>
            <p:ph idx="1"/>
          </p:nvPr>
        </p:nvSpPr>
        <p:spPr>
          <a:xfrm>
            <a:off x="304799" y="1246909"/>
            <a:ext cx="11323609" cy="5055650"/>
          </a:xfrm>
        </p:spPr>
        <p:txBody>
          <a:bodyPr/>
          <a:lstStyle/>
          <a:p>
            <a:r>
              <a:rPr lang="en-US" b="1" noProof="0" dirty="0"/>
              <a:t>Key results (cont.)</a:t>
            </a:r>
            <a:r>
              <a:rPr lang="en-US" noProof="0" dirty="0"/>
              <a:t>​</a:t>
            </a:r>
          </a:p>
          <a:p>
            <a:pPr>
              <a:spcBef>
                <a:spcPts val="24000"/>
              </a:spcBef>
            </a:pPr>
            <a:r>
              <a:rPr lang="en-US" b="1" noProof="0" dirty="0"/>
              <a:t>Conclusions</a:t>
            </a:r>
            <a:r>
              <a:rPr lang="en-US" noProof="0" dirty="0"/>
              <a:t>​</a:t>
            </a:r>
          </a:p>
          <a:p>
            <a:pPr lvl="1"/>
            <a:r>
              <a:rPr lang="en-US" noProof="0" dirty="0"/>
              <a:t>In patients​ with nonsquamous metastatic NSCLC harboring STK11, KEAP1, and/or KRAS mutations, 1L tremelimumab + durvalumab + chemotherapy showed antitumor activity comparable to pembrolizumab‑based therapy</a:t>
            </a:r>
            <a:r>
              <a:rPr lang="en-US" dirty="0"/>
              <a:t> with a safety profile consistent with previous findings</a:t>
            </a:r>
            <a:endParaRPr lang="en-US" noProof="0" dirty="0"/>
          </a:p>
        </p:txBody>
      </p:sp>
      <p:sp>
        <p:nvSpPr>
          <p:cNvPr id="30" name="Text Placeholder 4">
            <a:extLst>
              <a:ext uri="{FF2B5EF4-FFF2-40B4-BE49-F238E27FC236}">
                <a16:creationId xmlns:a16="http://schemas.microsoft.com/office/drawing/2014/main" id="{6A5FB5ED-5D8A-8D8C-DDB7-B5352D4507D0}"/>
              </a:ext>
            </a:extLst>
          </p:cNvPr>
          <p:cNvSpPr>
            <a:spLocks noGrp="1"/>
          </p:cNvSpPr>
          <p:nvPr>
            <p:ph type="body" sz="quarter" idx="11"/>
          </p:nvPr>
        </p:nvSpPr>
        <p:spPr>
          <a:xfrm>
            <a:off x="6379633" y="6521312"/>
            <a:ext cx="5507567" cy="200025"/>
          </a:xfrm>
        </p:spPr>
        <p:txBody>
          <a:bodyPr/>
          <a:lstStyle/>
          <a:p>
            <a:pPr hangingPunct="1"/>
            <a:r>
              <a:rPr lang="en-US" noProof="0" dirty="0" err="1"/>
              <a:t>Skoulidis</a:t>
            </a:r>
            <a:r>
              <a:rPr lang="en-US" noProof="0" dirty="0"/>
              <a:t> F, et al. J Clin Oncol 2026;44(suppl):</a:t>
            </a:r>
            <a:r>
              <a:rPr lang="en-US" noProof="0" dirty="0" err="1"/>
              <a:t>Abstr</a:t>
            </a:r>
            <a:r>
              <a:rPr lang="en-US" noProof="0" dirty="0"/>
              <a:t> 8515</a:t>
            </a:r>
          </a:p>
        </p:txBody>
      </p:sp>
      <p:graphicFrame>
        <p:nvGraphicFramePr>
          <p:cNvPr id="3" name="Table 2">
            <a:extLst>
              <a:ext uri="{FF2B5EF4-FFF2-40B4-BE49-F238E27FC236}">
                <a16:creationId xmlns:a16="http://schemas.microsoft.com/office/drawing/2014/main" id="{1437E967-348F-C0FA-E787-A18AA954F535}"/>
              </a:ext>
            </a:extLst>
          </p:cNvPr>
          <p:cNvGraphicFramePr>
            <a:graphicFrameLocks noGrp="1"/>
          </p:cNvGraphicFramePr>
          <p:nvPr>
            <p:extLst>
              <p:ext uri="{D42A27DB-BD31-4B8C-83A1-F6EECF244321}">
                <p14:modId xmlns:p14="http://schemas.microsoft.com/office/powerpoint/2010/main" val="1646422483"/>
              </p:ext>
            </p:extLst>
          </p:nvPr>
        </p:nvGraphicFramePr>
        <p:xfrm>
          <a:off x="443951" y="1744246"/>
          <a:ext cx="5652049" cy="2192976"/>
        </p:xfrm>
        <a:graphic>
          <a:graphicData uri="http://schemas.openxmlformats.org/drawingml/2006/table">
            <a:tbl>
              <a:tblPr firstRow="1" bandRow="1">
                <a:tableStyleId>{69012ECD-51FC-41F1-AA8D-1B2483CD663E}</a:tableStyleId>
              </a:tblPr>
              <a:tblGrid>
                <a:gridCol w="2978069">
                  <a:extLst>
                    <a:ext uri="{9D8B030D-6E8A-4147-A177-3AD203B41FA5}">
                      <a16:colId xmlns:a16="http://schemas.microsoft.com/office/drawing/2014/main" val="537766886"/>
                    </a:ext>
                  </a:extLst>
                </a:gridCol>
                <a:gridCol w="1336990">
                  <a:extLst>
                    <a:ext uri="{9D8B030D-6E8A-4147-A177-3AD203B41FA5}">
                      <a16:colId xmlns:a16="http://schemas.microsoft.com/office/drawing/2014/main" val="1125791967"/>
                    </a:ext>
                  </a:extLst>
                </a:gridCol>
                <a:gridCol w="1336990">
                  <a:extLst>
                    <a:ext uri="{9D8B030D-6E8A-4147-A177-3AD203B41FA5}">
                      <a16:colId xmlns:a16="http://schemas.microsoft.com/office/drawing/2014/main" val="690993230"/>
                    </a:ext>
                  </a:extLst>
                </a:gridCol>
              </a:tblGrid>
              <a:tr h="0">
                <a:tc>
                  <a:txBody>
                    <a:bodyPr/>
                    <a:lstStyle/>
                    <a:p>
                      <a:endParaRPr lang="en-US" sz="1400" noProof="0" dirty="0">
                        <a:solidFill>
                          <a:schemeClr val="tx2"/>
                        </a:solidFill>
                        <a:latin typeface="+mn-lt"/>
                      </a:endParaRPr>
                    </a:p>
                  </a:txBody>
                  <a:tcPr marT="36000" marB="36000" anchor="b"/>
                </a:tc>
                <a:tc>
                  <a:txBody>
                    <a:bodyPr/>
                    <a:lstStyle/>
                    <a:p>
                      <a:pPr algn="ctr">
                        <a:buNone/>
                      </a:pPr>
                      <a:r>
                        <a:rPr lang="en-US" sz="1400" noProof="0" dirty="0">
                          <a:solidFill>
                            <a:schemeClr val="tx2"/>
                          </a:solidFill>
                          <a:effectLst/>
                        </a:rPr>
                        <a:t>D + T + CT</a:t>
                      </a:r>
                    </a:p>
                    <a:p>
                      <a:pPr algn="ctr">
                        <a:buNone/>
                      </a:pPr>
                      <a:r>
                        <a:rPr lang="en-US" sz="1400" noProof="0" dirty="0">
                          <a:solidFill>
                            <a:schemeClr val="tx2"/>
                          </a:solidFill>
                          <a:effectLst/>
                        </a:rPr>
                        <a:t>(n=41)</a:t>
                      </a:r>
                    </a:p>
                  </a:txBody>
                  <a:tcPr marL="69016" marR="69016" marT="34508" marB="34508" anchor="ctr"/>
                </a:tc>
                <a:tc>
                  <a:txBody>
                    <a:bodyPr/>
                    <a:lstStyle/>
                    <a:p>
                      <a:pPr algn="ctr">
                        <a:buNone/>
                      </a:pPr>
                      <a:r>
                        <a:rPr lang="en-US" sz="1400" noProof="0" dirty="0">
                          <a:solidFill>
                            <a:schemeClr val="tx2"/>
                          </a:solidFill>
                          <a:effectLst/>
                        </a:rPr>
                        <a:t>P + CT</a:t>
                      </a:r>
                    </a:p>
                    <a:p>
                      <a:pPr algn="ctr">
                        <a:buNone/>
                      </a:pPr>
                      <a:r>
                        <a:rPr lang="en-US" sz="1400" noProof="0" dirty="0">
                          <a:solidFill>
                            <a:schemeClr val="tx2"/>
                          </a:solidFill>
                          <a:effectLst/>
                        </a:rPr>
                        <a:t>(n=43)</a:t>
                      </a:r>
                    </a:p>
                  </a:txBody>
                  <a:tcPr marL="69016" marR="69016" marT="34508" marB="34508" anchor="ctr"/>
                </a:tc>
                <a:extLst>
                  <a:ext uri="{0D108BD9-81ED-4DB2-BD59-A6C34878D82A}">
                    <a16:rowId xmlns:a16="http://schemas.microsoft.com/office/drawing/2014/main" val="202027079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noProof="0" dirty="0">
                          <a:effectLst/>
                        </a:rPr>
                        <a:t>Median follow-up, months (range)</a:t>
                      </a:r>
                      <a:endParaRPr lang="en-US" sz="1400" b="0" noProof="0" dirty="0">
                        <a:latin typeface="+mn-lt"/>
                      </a:endParaRPr>
                    </a:p>
                  </a:txBody>
                  <a:tcPr marT="36000" marB="36000" anchor="ctr"/>
                </a:tc>
                <a:tc>
                  <a:txBody>
                    <a:bodyPr/>
                    <a:lstStyle/>
                    <a:p>
                      <a:pPr algn="ctr">
                        <a:buNone/>
                      </a:pPr>
                      <a:r>
                        <a:rPr lang="en-US" sz="1400" noProof="0" dirty="0">
                          <a:effectLst/>
                        </a:rPr>
                        <a:t>5.6 (0–14.0)</a:t>
                      </a:r>
                    </a:p>
                  </a:txBody>
                  <a:tcPr marL="69016" marR="69016" marT="34508" marB="34508" anchor="ctr"/>
                </a:tc>
                <a:tc>
                  <a:txBody>
                    <a:bodyPr/>
                    <a:lstStyle/>
                    <a:p>
                      <a:pPr algn="ctr">
                        <a:buNone/>
                      </a:pPr>
                      <a:r>
                        <a:rPr lang="en-US" sz="1400" noProof="0" dirty="0">
                          <a:effectLst/>
                        </a:rPr>
                        <a:t>5.1 (0–17.5)</a:t>
                      </a:r>
                    </a:p>
                  </a:txBody>
                  <a:tcPr marL="69016" marR="69016" marT="34508" marB="34508" anchor="ctr"/>
                </a:tc>
                <a:extLst>
                  <a:ext uri="{0D108BD9-81ED-4DB2-BD59-A6C34878D82A}">
                    <a16:rowId xmlns:a16="http://schemas.microsoft.com/office/drawing/2014/main" val="360790832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noProof="0" dirty="0">
                          <a:effectLst/>
                        </a:rPr>
                        <a:t>Any grade all-cause AEs, n (%)</a:t>
                      </a:r>
                    </a:p>
                  </a:txBody>
                  <a:tcPr marL="69016" marR="69016" marT="34508" marB="34508" anchor="ctr"/>
                </a:tc>
                <a:tc>
                  <a:txBody>
                    <a:bodyPr/>
                    <a:lstStyle/>
                    <a:p>
                      <a:pPr algn="ctr">
                        <a:buNone/>
                      </a:pPr>
                      <a:r>
                        <a:rPr lang="en-US" sz="1400" noProof="0" dirty="0">
                          <a:effectLst/>
                        </a:rPr>
                        <a:t>41 (100)</a:t>
                      </a:r>
                    </a:p>
                  </a:txBody>
                  <a:tcPr marL="69016" marR="69016" marT="34508" marB="34508" anchor="ctr"/>
                </a:tc>
                <a:tc>
                  <a:txBody>
                    <a:bodyPr/>
                    <a:lstStyle/>
                    <a:p>
                      <a:pPr algn="ctr">
                        <a:buNone/>
                      </a:pPr>
                      <a:r>
                        <a:rPr lang="en-US" sz="1400" noProof="0" dirty="0">
                          <a:effectLst/>
                        </a:rPr>
                        <a:t>42 (97.7)</a:t>
                      </a:r>
                    </a:p>
                  </a:txBody>
                  <a:tcPr marL="69016" marR="69016" marT="34508" marB="34508" anchor="ctr"/>
                </a:tc>
                <a:extLst>
                  <a:ext uri="{0D108BD9-81ED-4DB2-BD59-A6C34878D82A}">
                    <a16:rowId xmlns:a16="http://schemas.microsoft.com/office/drawing/2014/main" val="1790711121"/>
                  </a:ext>
                </a:extLst>
              </a:tr>
              <a:tr h="0">
                <a:tc>
                  <a:txBody>
                    <a:bodyPr/>
                    <a:lstStyle/>
                    <a:p>
                      <a:pPr marL="85725" indent="0">
                        <a:buNone/>
                      </a:pPr>
                      <a:r>
                        <a:rPr lang="en-US" sz="1400" noProof="0" dirty="0">
                          <a:effectLst/>
                        </a:rPr>
                        <a:t>Grade 3/4</a:t>
                      </a:r>
                    </a:p>
                  </a:txBody>
                  <a:tcPr marL="90000" marR="69016" marT="34508" marB="34508" anchor="ctr"/>
                </a:tc>
                <a:tc>
                  <a:txBody>
                    <a:bodyPr/>
                    <a:lstStyle/>
                    <a:p>
                      <a:pPr algn="ctr">
                        <a:buNone/>
                      </a:pPr>
                      <a:r>
                        <a:rPr lang="en-US" sz="1400" noProof="0" dirty="0">
                          <a:effectLst/>
                        </a:rPr>
                        <a:t>31 (75.6)</a:t>
                      </a:r>
                    </a:p>
                  </a:txBody>
                  <a:tcPr marL="69016" marR="69016" marT="34508" marB="34508" anchor="ctr"/>
                </a:tc>
                <a:tc>
                  <a:txBody>
                    <a:bodyPr/>
                    <a:lstStyle/>
                    <a:p>
                      <a:pPr algn="ctr">
                        <a:buNone/>
                      </a:pPr>
                      <a:r>
                        <a:rPr lang="en-US" sz="1400" noProof="0" dirty="0">
                          <a:effectLst/>
                        </a:rPr>
                        <a:t>27 (62.8)</a:t>
                      </a:r>
                    </a:p>
                  </a:txBody>
                  <a:tcPr marL="69016" marR="69016" marT="34508" marB="34508" anchor="ctr"/>
                </a:tc>
                <a:extLst>
                  <a:ext uri="{0D108BD9-81ED-4DB2-BD59-A6C34878D82A}">
                    <a16:rowId xmlns:a16="http://schemas.microsoft.com/office/drawing/2014/main" val="2673773586"/>
                  </a:ext>
                </a:extLst>
              </a:tr>
              <a:tr h="0">
                <a:tc>
                  <a:txBody>
                    <a:bodyPr/>
                    <a:lstStyle/>
                    <a:p>
                      <a:pPr marL="85725" indent="0">
                        <a:buNone/>
                      </a:pPr>
                      <a:r>
                        <a:rPr lang="en-US" sz="1400" noProof="0" dirty="0">
                          <a:effectLst/>
                        </a:rPr>
                        <a:t>Serious</a:t>
                      </a:r>
                    </a:p>
                  </a:txBody>
                  <a:tcPr marL="90000" marR="69016" marT="34508" marB="34508" anchor="ctr"/>
                </a:tc>
                <a:tc>
                  <a:txBody>
                    <a:bodyPr/>
                    <a:lstStyle/>
                    <a:p>
                      <a:pPr algn="ctr">
                        <a:buNone/>
                      </a:pPr>
                      <a:r>
                        <a:rPr lang="en-US" sz="1400" noProof="0" dirty="0">
                          <a:effectLst/>
                        </a:rPr>
                        <a:t>26 (63.4)</a:t>
                      </a:r>
                    </a:p>
                  </a:txBody>
                  <a:tcPr marL="69016" marR="69016" marT="34508" marB="34508" anchor="ctr"/>
                </a:tc>
                <a:tc>
                  <a:txBody>
                    <a:bodyPr/>
                    <a:lstStyle/>
                    <a:p>
                      <a:pPr algn="ctr">
                        <a:buNone/>
                      </a:pPr>
                      <a:r>
                        <a:rPr lang="en-US" sz="1400" noProof="0" dirty="0">
                          <a:effectLst/>
                        </a:rPr>
                        <a:t>26 (60.5)</a:t>
                      </a:r>
                    </a:p>
                  </a:txBody>
                  <a:tcPr marL="69016" marR="69016" marT="34508" marB="34508" anchor="ctr"/>
                </a:tc>
                <a:extLst>
                  <a:ext uri="{0D108BD9-81ED-4DB2-BD59-A6C34878D82A}">
                    <a16:rowId xmlns:a16="http://schemas.microsoft.com/office/drawing/2014/main" val="3315663347"/>
                  </a:ext>
                </a:extLst>
              </a:tr>
              <a:tr h="0">
                <a:tc>
                  <a:txBody>
                    <a:bodyPr/>
                    <a:lstStyle/>
                    <a:p>
                      <a:pPr marL="85725" indent="0">
                        <a:buNone/>
                      </a:pPr>
                      <a:r>
                        <a:rPr lang="en-US" sz="1400" noProof="0" dirty="0">
                          <a:effectLst/>
                        </a:rPr>
                        <a:t>Led to treatment discontinuation</a:t>
                      </a:r>
                    </a:p>
                  </a:txBody>
                  <a:tcPr marL="90000" marR="69016" marT="34508" marB="34508" anchor="ctr"/>
                </a:tc>
                <a:tc>
                  <a:txBody>
                    <a:bodyPr/>
                    <a:lstStyle/>
                    <a:p>
                      <a:pPr algn="ctr">
                        <a:buNone/>
                      </a:pPr>
                      <a:r>
                        <a:rPr lang="en-US" sz="1400" noProof="0" dirty="0">
                          <a:effectLst/>
                        </a:rPr>
                        <a:t>1 (2.4)</a:t>
                      </a:r>
                    </a:p>
                  </a:txBody>
                  <a:tcPr marL="69016" marR="69016" marT="34508" marB="34508" anchor="ctr"/>
                </a:tc>
                <a:tc>
                  <a:txBody>
                    <a:bodyPr/>
                    <a:lstStyle/>
                    <a:p>
                      <a:pPr algn="ctr">
                        <a:buNone/>
                      </a:pPr>
                      <a:r>
                        <a:rPr lang="en-US" sz="1400" noProof="0" dirty="0">
                          <a:effectLst/>
                        </a:rPr>
                        <a:t>2 (4.7)</a:t>
                      </a:r>
                    </a:p>
                  </a:txBody>
                  <a:tcPr marL="69016" marR="69016" marT="34508" marB="34508" anchor="ctr"/>
                </a:tc>
                <a:extLst>
                  <a:ext uri="{0D108BD9-81ED-4DB2-BD59-A6C34878D82A}">
                    <a16:rowId xmlns:a16="http://schemas.microsoft.com/office/drawing/2014/main" val="3634484555"/>
                  </a:ext>
                </a:extLst>
              </a:tr>
              <a:tr h="0">
                <a:tc>
                  <a:txBody>
                    <a:bodyPr/>
                    <a:lstStyle/>
                    <a:p>
                      <a:pPr marL="85725" indent="0">
                        <a:buNone/>
                      </a:pPr>
                      <a:r>
                        <a:rPr lang="en-US" sz="1400" noProof="0" dirty="0">
                          <a:effectLst/>
                        </a:rPr>
                        <a:t>Led to death</a:t>
                      </a:r>
                    </a:p>
                  </a:txBody>
                  <a:tcPr marL="90000" marR="69016" marT="34508" marB="34508" anchor="ctr"/>
                </a:tc>
                <a:tc>
                  <a:txBody>
                    <a:bodyPr/>
                    <a:lstStyle/>
                    <a:p>
                      <a:pPr algn="ctr">
                        <a:buNone/>
                      </a:pPr>
                      <a:r>
                        <a:rPr lang="en-US" sz="1400" noProof="0" dirty="0">
                          <a:effectLst/>
                        </a:rPr>
                        <a:t>2 (4.9)</a:t>
                      </a:r>
                    </a:p>
                  </a:txBody>
                  <a:tcPr marL="69016" marR="69016" marT="34508" marB="34508" anchor="ctr"/>
                </a:tc>
                <a:tc>
                  <a:txBody>
                    <a:bodyPr/>
                    <a:lstStyle/>
                    <a:p>
                      <a:pPr algn="ctr">
                        <a:buNone/>
                      </a:pPr>
                      <a:r>
                        <a:rPr lang="en-US" sz="1400" noProof="0" dirty="0">
                          <a:effectLst/>
                        </a:rPr>
                        <a:t>5 (11.6)</a:t>
                      </a:r>
                    </a:p>
                  </a:txBody>
                  <a:tcPr marL="69016" marR="69016" marT="34508" marB="34508" anchor="ctr"/>
                </a:tc>
                <a:extLst>
                  <a:ext uri="{0D108BD9-81ED-4DB2-BD59-A6C34878D82A}">
                    <a16:rowId xmlns:a16="http://schemas.microsoft.com/office/drawing/2014/main" val="3391059819"/>
                  </a:ext>
                </a:extLst>
              </a:tr>
            </a:tbl>
          </a:graphicData>
        </a:graphic>
      </p:graphicFrame>
      <p:sp>
        <p:nvSpPr>
          <p:cNvPr id="4" name="Text Placeholder 11">
            <a:extLst>
              <a:ext uri="{FF2B5EF4-FFF2-40B4-BE49-F238E27FC236}">
                <a16:creationId xmlns:a16="http://schemas.microsoft.com/office/drawing/2014/main" id="{DED68A0C-F302-4926-FD62-C15904724455}"/>
              </a:ext>
            </a:extLst>
          </p:cNvPr>
          <p:cNvSpPr>
            <a:spLocks noGrp="1"/>
          </p:cNvSpPr>
          <p:nvPr>
            <p:ph type="body" sz="quarter" idx="10"/>
          </p:nvPr>
        </p:nvSpPr>
        <p:spPr>
          <a:xfrm>
            <a:off x="304800" y="6233974"/>
            <a:ext cx="5507567" cy="487363"/>
          </a:xfrm>
        </p:spPr>
        <p:txBody>
          <a:bodyPr/>
          <a:lstStyle/>
          <a:p>
            <a:r>
              <a:rPr lang="en-US" baseline="30000" dirty="0"/>
              <a:t>a</a:t>
            </a:r>
            <a:r>
              <a:rPr lang="en-US" noProof="0" dirty="0"/>
              <a:t>Death due to sepsis.</a:t>
            </a:r>
          </a:p>
        </p:txBody>
      </p:sp>
      <p:graphicFrame>
        <p:nvGraphicFramePr>
          <p:cNvPr id="7" name="Table 6">
            <a:extLst>
              <a:ext uri="{FF2B5EF4-FFF2-40B4-BE49-F238E27FC236}">
                <a16:creationId xmlns:a16="http://schemas.microsoft.com/office/drawing/2014/main" id="{EF2DAE5C-9E21-195B-33B6-D7F7882D2068}"/>
              </a:ext>
            </a:extLst>
          </p:cNvPr>
          <p:cNvGraphicFramePr>
            <a:graphicFrameLocks noGrp="1"/>
          </p:cNvGraphicFramePr>
          <p:nvPr>
            <p:extLst>
              <p:ext uri="{D42A27DB-BD31-4B8C-83A1-F6EECF244321}">
                <p14:modId xmlns:p14="http://schemas.microsoft.com/office/powerpoint/2010/main" val="4267755704"/>
              </p:ext>
            </p:extLst>
          </p:nvPr>
        </p:nvGraphicFramePr>
        <p:xfrm>
          <a:off x="6235151" y="1744246"/>
          <a:ext cx="5652049" cy="2754744"/>
        </p:xfrm>
        <a:graphic>
          <a:graphicData uri="http://schemas.openxmlformats.org/drawingml/2006/table">
            <a:tbl>
              <a:tblPr firstRow="1" bandRow="1">
                <a:tableStyleId>{69012ECD-51FC-41F1-AA8D-1B2483CD663E}</a:tableStyleId>
              </a:tblPr>
              <a:tblGrid>
                <a:gridCol w="2978069">
                  <a:extLst>
                    <a:ext uri="{9D8B030D-6E8A-4147-A177-3AD203B41FA5}">
                      <a16:colId xmlns:a16="http://schemas.microsoft.com/office/drawing/2014/main" val="537766886"/>
                    </a:ext>
                  </a:extLst>
                </a:gridCol>
                <a:gridCol w="1336990">
                  <a:extLst>
                    <a:ext uri="{9D8B030D-6E8A-4147-A177-3AD203B41FA5}">
                      <a16:colId xmlns:a16="http://schemas.microsoft.com/office/drawing/2014/main" val="1125791967"/>
                    </a:ext>
                  </a:extLst>
                </a:gridCol>
                <a:gridCol w="1336990">
                  <a:extLst>
                    <a:ext uri="{9D8B030D-6E8A-4147-A177-3AD203B41FA5}">
                      <a16:colId xmlns:a16="http://schemas.microsoft.com/office/drawing/2014/main" val="690993230"/>
                    </a:ext>
                  </a:extLst>
                </a:gridCol>
              </a:tblGrid>
              <a:tr h="0">
                <a:tc>
                  <a:txBody>
                    <a:bodyPr/>
                    <a:lstStyle/>
                    <a:p>
                      <a:r>
                        <a:rPr lang="en-US" sz="1400" noProof="0" dirty="0">
                          <a:solidFill>
                            <a:schemeClr val="tx2"/>
                          </a:solidFill>
                          <a:latin typeface="+mn-lt"/>
                        </a:rPr>
                        <a:t>AEs, n (%)</a:t>
                      </a:r>
                    </a:p>
                  </a:txBody>
                  <a:tcPr marT="36000" marB="36000" anchor="b"/>
                </a:tc>
                <a:tc>
                  <a:txBody>
                    <a:bodyPr/>
                    <a:lstStyle/>
                    <a:p>
                      <a:pPr algn="ctr">
                        <a:buNone/>
                      </a:pPr>
                      <a:r>
                        <a:rPr lang="en-US" sz="1400" noProof="0" dirty="0">
                          <a:solidFill>
                            <a:schemeClr val="tx2"/>
                          </a:solidFill>
                          <a:effectLst/>
                        </a:rPr>
                        <a:t>D + T + CT</a:t>
                      </a:r>
                    </a:p>
                    <a:p>
                      <a:pPr algn="ctr">
                        <a:buNone/>
                      </a:pPr>
                      <a:r>
                        <a:rPr lang="en-US" sz="1400" noProof="0" dirty="0">
                          <a:solidFill>
                            <a:schemeClr val="tx2"/>
                          </a:solidFill>
                          <a:effectLst/>
                        </a:rPr>
                        <a:t>(n=41)</a:t>
                      </a:r>
                    </a:p>
                  </a:txBody>
                  <a:tcPr marL="69016" marR="69016" marT="34508" marB="34508" anchor="ctr"/>
                </a:tc>
                <a:tc>
                  <a:txBody>
                    <a:bodyPr/>
                    <a:lstStyle/>
                    <a:p>
                      <a:pPr algn="ctr">
                        <a:buNone/>
                      </a:pPr>
                      <a:r>
                        <a:rPr lang="en-US" sz="1400" noProof="0" dirty="0">
                          <a:solidFill>
                            <a:schemeClr val="tx2"/>
                          </a:solidFill>
                          <a:effectLst/>
                        </a:rPr>
                        <a:t>P + CT</a:t>
                      </a:r>
                    </a:p>
                    <a:p>
                      <a:pPr algn="ctr">
                        <a:buNone/>
                      </a:pPr>
                      <a:r>
                        <a:rPr lang="en-US" sz="1400" noProof="0" dirty="0">
                          <a:solidFill>
                            <a:schemeClr val="tx2"/>
                          </a:solidFill>
                          <a:effectLst/>
                        </a:rPr>
                        <a:t>(n=43)</a:t>
                      </a:r>
                    </a:p>
                  </a:txBody>
                  <a:tcPr marL="69016" marR="69016" marT="34508" marB="34508" anchor="ctr"/>
                </a:tc>
                <a:extLst>
                  <a:ext uri="{0D108BD9-81ED-4DB2-BD59-A6C34878D82A}">
                    <a16:rowId xmlns:a16="http://schemas.microsoft.com/office/drawing/2014/main" val="202027079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noProof="0" dirty="0">
                          <a:effectLst/>
                        </a:rPr>
                        <a:t>TRAEs</a:t>
                      </a:r>
                    </a:p>
                  </a:txBody>
                  <a:tcPr marL="69016" marR="69016" marT="34508" marB="34508" anchor="ctr"/>
                </a:tc>
                <a:tc>
                  <a:txBody>
                    <a:bodyPr/>
                    <a:lstStyle/>
                    <a:p>
                      <a:pPr algn="ctr">
                        <a:buNone/>
                      </a:pPr>
                      <a:endParaRPr lang="en-US" sz="1400" noProof="0" dirty="0">
                        <a:effectLst/>
                      </a:endParaRPr>
                    </a:p>
                  </a:txBody>
                  <a:tcPr marL="69016" marR="69016" marT="34508" marB="34508" anchor="ctr"/>
                </a:tc>
                <a:tc>
                  <a:txBody>
                    <a:bodyPr/>
                    <a:lstStyle/>
                    <a:p>
                      <a:pPr algn="ctr">
                        <a:buNone/>
                      </a:pPr>
                      <a:endParaRPr lang="en-US" sz="1400" noProof="0" dirty="0">
                        <a:effectLst/>
                      </a:endParaRPr>
                    </a:p>
                  </a:txBody>
                  <a:tcPr marL="69016" marR="69016" marT="34508" marB="34508" anchor="ctr"/>
                </a:tc>
                <a:extLst>
                  <a:ext uri="{0D108BD9-81ED-4DB2-BD59-A6C34878D82A}">
                    <a16:rowId xmlns:a16="http://schemas.microsoft.com/office/drawing/2014/main" val="4027051340"/>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en-US" sz="1400" b="0" noProof="0" dirty="0">
                          <a:effectLst/>
                        </a:rPr>
                        <a:t>Any grade</a:t>
                      </a:r>
                    </a:p>
                  </a:txBody>
                  <a:tcPr marL="69016" marR="69016" marT="34508" marB="34508" anchor="ctr"/>
                </a:tc>
                <a:tc>
                  <a:txBody>
                    <a:bodyPr/>
                    <a:lstStyle/>
                    <a:p>
                      <a:pPr algn="ctr">
                        <a:buNone/>
                      </a:pPr>
                      <a:r>
                        <a:rPr lang="en-US" sz="1400" noProof="0" dirty="0">
                          <a:effectLst/>
                        </a:rPr>
                        <a:t>36 (87.8)</a:t>
                      </a:r>
                    </a:p>
                  </a:txBody>
                  <a:tcPr marL="69016" marR="69016" marT="34508" marB="34508" anchor="ctr"/>
                </a:tc>
                <a:tc>
                  <a:txBody>
                    <a:bodyPr/>
                    <a:lstStyle/>
                    <a:p>
                      <a:pPr algn="ctr">
                        <a:buNone/>
                      </a:pPr>
                      <a:r>
                        <a:rPr lang="en-US" sz="1400" noProof="0" dirty="0">
                          <a:effectLst/>
                        </a:rPr>
                        <a:t>38 (88.4)</a:t>
                      </a:r>
                    </a:p>
                  </a:txBody>
                  <a:tcPr marL="69016" marR="69016" marT="34508" marB="34508" anchor="ctr"/>
                </a:tc>
                <a:extLst>
                  <a:ext uri="{0D108BD9-81ED-4DB2-BD59-A6C34878D82A}">
                    <a16:rowId xmlns:a16="http://schemas.microsoft.com/office/drawing/2014/main" val="3735562671"/>
                  </a:ext>
                </a:extLst>
              </a:tr>
              <a:tr h="0">
                <a:tc>
                  <a:txBody>
                    <a:bodyPr/>
                    <a:lstStyle/>
                    <a:p>
                      <a:pPr>
                        <a:buNone/>
                      </a:pPr>
                      <a:r>
                        <a:rPr lang="en-US" sz="1400" b="0" noProof="0" dirty="0">
                          <a:effectLst/>
                        </a:rPr>
                        <a:t>Grade 3/4</a:t>
                      </a:r>
                    </a:p>
                  </a:txBody>
                  <a:tcPr marL="180000" marR="69016" marT="34508" marB="34508" anchor="ctr"/>
                </a:tc>
                <a:tc>
                  <a:txBody>
                    <a:bodyPr/>
                    <a:lstStyle/>
                    <a:p>
                      <a:pPr algn="ctr">
                        <a:buNone/>
                      </a:pPr>
                      <a:r>
                        <a:rPr lang="en-US" sz="1400" noProof="0" dirty="0">
                          <a:effectLst/>
                        </a:rPr>
                        <a:t>17 (41.5)</a:t>
                      </a:r>
                    </a:p>
                  </a:txBody>
                  <a:tcPr marL="69016" marR="69016" marT="34508" marB="34508" anchor="ctr"/>
                </a:tc>
                <a:tc>
                  <a:txBody>
                    <a:bodyPr/>
                    <a:lstStyle/>
                    <a:p>
                      <a:pPr algn="ctr">
                        <a:buNone/>
                      </a:pPr>
                      <a:r>
                        <a:rPr lang="en-US" sz="1400" noProof="0" dirty="0">
                          <a:effectLst/>
                        </a:rPr>
                        <a:t>18 (41.9)</a:t>
                      </a:r>
                    </a:p>
                  </a:txBody>
                  <a:tcPr marL="69016" marR="69016" marT="34508" marB="34508" anchor="ctr"/>
                </a:tc>
                <a:extLst>
                  <a:ext uri="{0D108BD9-81ED-4DB2-BD59-A6C34878D82A}">
                    <a16:rowId xmlns:a16="http://schemas.microsoft.com/office/drawing/2014/main" val="2388956991"/>
                  </a:ext>
                </a:extLst>
              </a:tr>
              <a:tr h="0">
                <a:tc>
                  <a:txBody>
                    <a:bodyPr/>
                    <a:lstStyle/>
                    <a:p>
                      <a:pPr>
                        <a:buNone/>
                      </a:pPr>
                      <a:r>
                        <a:rPr lang="en-US" sz="1400" b="0" noProof="0" dirty="0">
                          <a:effectLst/>
                        </a:rPr>
                        <a:t>Serious</a:t>
                      </a:r>
                    </a:p>
                  </a:txBody>
                  <a:tcPr marL="180000" marR="69016" marT="34508" marB="34508" anchor="ctr"/>
                </a:tc>
                <a:tc>
                  <a:txBody>
                    <a:bodyPr/>
                    <a:lstStyle/>
                    <a:p>
                      <a:pPr algn="ctr">
                        <a:buNone/>
                      </a:pPr>
                      <a:r>
                        <a:rPr lang="en-US" sz="1400" noProof="0" dirty="0">
                          <a:effectLst/>
                        </a:rPr>
                        <a:t>11 (26.8)</a:t>
                      </a:r>
                    </a:p>
                  </a:txBody>
                  <a:tcPr marL="69016" marR="69016" marT="34508" marB="34508" anchor="ctr"/>
                </a:tc>
                <a:tc>
                  <a:txBody>
                    <a:bodyPr/>
                    <a:lstStyle/>
                    <a:p>
                      <a:pPr algn="ctr">
                        <a:buNone/>
                      </a:pPr>
                      <a:r>
                        <a:rPr lang="en-US" sz="1400" noProof="0" dirty="0">
                          <a:effectLst/>
                        </a:rPr>
                        <a:t>11 (25.6)</a:t>
                      </a:r>
                    </a:p>
                  </a:txBody>
                  <a:tcPr marL="69016" marR="69016" marT="34508" marB="34508" anchor="ctr"/>
                </a:tc>
                <a:extLst>
                  <a:ext uri="{0D108BD9-81ED-4DB2-BD59-A6C34878D82A}">
                    <a16:rowId xmlns:a16="http://schemas.microsoft.com/office/drawing/2014/main" val="3128914275"/>
                  </a:ext>
                </a:extLst>
              </a:tr>
              <a:tr h="0">
                <a:tc>
                  <a:txBody>
                    <a:bodyPr/>
                    <a:lstStyle/>
                    <a:p>
                      <a:pPr>
                        <a:buNone/>
                      </a:pPr>
                      <a:r>
                        <a:rPr lang="en-US" sz="1400" b="0" noProof="0" dirty="0">
                          <a:effectLst/>
                        </a:rPr>
                        <a:t>Led to treatment discontinuation</a:t>
                      </a:r>
                    </a:p>
                  </a:txBody>
                  <a:tcPr marL="180000" marR="69016" marT="34508" marB="34508" anchor="ctr"/>
                </a:tc>
                <a:tc>
                  <a:txBody>
                    <a:bodyPr/>
                    <a:lstStyle/>
                    <a:p>
                      <a:pPr algn="ctr">
                        <a:buNone/>
                      </a:pPr>
                      <a:r>
                        <a:rPr lang="en-US" sz="1400" noProof="0" dirty="0">
                          <a:effectLst/>
                        </a:rPr>
                        <a:t>1 (2.4)</a:t>
                      </a:r>
                    </a:p>
                  </a:txBody>
                  <a:tcPr marL="69016" marR="69016" marT="34508" marB="34508" anchor="ctr"/>
                </a:tc>
                <a:tc>
                  <a:txBody>
                    <a:bodyPr/>
                    <a:lstStyle/>
                    <a:p>
                      <a:pPr algn="ctr">
                        <a:buNone/>
                      </a:pPr>
                      <a:r>
                        <a:rPr lang="en-US" sz="1400" noProof="0" dirty="0">
                          <a:effectLst/>
                        </a:rPr>
                        <a:t>2 (4.7)</a:t>
                      </a:r>
                    </a:p>
                  </a:txBody>
                  <a:tcPr marL="69016" marR="69016" marT="34508" marB="34508" anchor="ctr"/>
                </a:tc>
                <a:extLst>
                  <a:ext uri="{0D108BD9-81ED-4DB2-BD59-A6C34878D82A}">
                    <a16:rowId xmlns:a16="http://schemas.microsoft.com/office/drawing/2014/main" val="347107197"/>
                  </a:ext>
                </a:extLst>
              </a:tr>
              <a:tr h="0">
                <a:tc>
                  <a:txBody>
                    <a:bodyPr/>
                    <a:lstStyle/>
                    <a:p>
                      <a:pPr>
                        <a:buNone/>
                      </a:pPr>
                      <a:r>
                        <a:rPr lang="en-US" sz="1400" b="0" noProof="0" dirty="0">
                          <a:effectLst/>
                        </a:rPr>
                        <a:t>Led to death</a:t>
                      </a:r>
                    </a:p>
                  </a:txBody>
                  <a:tcPr marL="180000" marR="69016" marT="34508" marB="34508" anchor="ctr"/>
                </a:tc>
                <a:tc>
                  <a:txBody>
                    <a:bodyPr/>
                    <a:lstStyle/>
                    <a:p>
                      <a:pPr algn="ctr">
                        <a:buNone/>
                      </a:pPr>
                      <a:r>
                        <a:rPr lang="en-US" sz="1400" noProof="0" dirty="0">
                          <a:effectLst/>
                        </a:rPr>
                        <a:t>0</a:t>
                      </a:r>
                    </a:p>
                  </a:txBody>
                  <a:tcPr marL="69016" marR="69016" marT="34508" marB="34508" anchor="ctr"/>
                </a:tc>
                <a:tc>
                  <a:txBody>
                    <a:bodyPr/>
                    <a:lstStyle/>
                    <a:p>
                      <a:pPr algn="ctr">
                        <a:buNone/>
                      </a:pPr>
                      <a:r>
                        <a:rPr lang="en-US" sz="1400" noProof="0" dirty="0">
                          <a:effectLst/>
                        </a:rPr>
                        <a:t>1 (2.3)</a:t>
                      </a:r>
                      <a:r>
                        <a:rPr lang="en-US" sz="1400" baseline="30000" noProof="0" dirty="0">
                          <a:effectLst/>
                        </a:rPr>
                        <a:t>a</a:t>
                      </a:r>
                    </a:p>
                  </a:txBody>
                  <a:tcPr marL="69016" marR="69016" marT="34508" marB="34508" anchor="ctr"/>
                </a:tc>
                <a:extLst>
                  <a:ext uri="{0D108BD9-81ED-4DB2-BD59-A6C34878D82A}">
                    <a16:rowId xmlns:a16="http://schemas.microsoft.com/office/drawing/2014/main" val="124317769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noProof="0" dirty="0">
                          <a:effectLst/>
                        </a:rPr>
                        <a:t>Any </a:t>
                      </a:r>
                      <a:r>
                        <a:rPr lang="en-US" sz="1400" b="0" noProof="0" dirty="0" err="1">
                          <a:effectLst/>
                        </a:rPr>
                        <a:t>imAEs</a:t>
                      </a:r>
                      <a:endParaRPr lang="en-US" sz="1400" b="0" noProof="0" dirty="0">
                        <a:effectLst/>
                      </a:endParaRPr>
                    </a:p>
                  </a:txBody>
                  <a:tcPr marL="69016" marR="69016" marT="34508" marB="34508" anchor="ctr"/>
                </a:tc>
                <a:tc>
                  <a:txBody>
                    <a:bodyPr/>
                    <a:lstStyle/>
                    <a:p>
                      <a:pPr algn="ctr">
                        <a:buNone/>
                      </a:pPr>
                      <a:r>
                        <a:rPr lang="en-US" sz="1400" noProof="0" dirty="0">
                          <a:effectLst/>
                        </a:rPr>
                        <a:t>6 (14.6)</a:t>
                      </a:r>
                    </a:p>
                  </a:txBody>
                  <a:tcPr marL="69016" marR="69016" marT="34508" marB="34508" anchor="ctr"/>
                </a:tc>
                <a:tc>
                  <a:txBody>
                    <a:bodyPr/>
                    <a:lstStyle/>
                    <a:p>
                      <a:pPr algn="ctr">
                        <a:buNone/>
                      </a:pPr>
                      <a:r>
                        <a:rPr lang="en-US" sz="1400" noProof="0" dirty="0">
                          <a:effectLst/>
                        </a:rPr>
                        <a:t>7 (16.3)</a:t>
                      </a:r>
                    </a:p>
                  </a:txBody>
                  <a:tcPr marL="69016" marR="69016" marT="34508" marB="34508" anchor="ctr"/>
                </a:tc>
                <a:extLst>
                  <a:ext uri="{0D108BD9-81ED-4DB2-BD59-A6C34878D82A}">
                    <a16:rowId xmlns:a16="http://schemas.microsoft.com/office/drawing/2014/main" val="3250088537"/>
                  </a:ext>
                </a:extLst>
              </a:tr>
              <a:tr h="0">
                <a:tc>
                  <a:txBody>
                    <a:bodyPr/>
                    <a:lstStyle/>
                    <a:p>
                      <a:pPr>
                        <a:buNone/>
                      </a:pPr>
                      <a:r>
                        <a:rPr lang="en-US" sz="1400" noProof="0" dirty="0">
                          <a:effectLst/>
                        </a:rPr>
                        <a:t>Grade 3/4</a:t>
                      </a:r>
                    </a:p>
                  </a:txBody>
                  <a:tcPr marL="180000" marR="69016" marT="34508" marB="34508" anchor="ctr"/>
                </a:tc>
                <a:tc>
                  <a:txBody>
                    <a:bodyPr/>
                    <a:lstStyle/>
                    <a:p>
                      <a:pPr algn="ctr">
                        <a:buNone/>
                      </a:pPr>
                      <a:r>
                        <a:rPr lang="en-US" sz="1400" noProof="0" dirty="0">
                          <a:effectLst/>
                        </a:rPr>
                        <a:t>0</a:t>
                      </a:r>
                    </a:p>
                  </a:txBody>
                  <a:tcPr marL="69016" marR="69016" marT="34508" marB="34508" anchor="ctr"/>
                </a:tc>
                <a:tc>
                  <a:txBody>
                    <a:bodyPr/>
                    <a:lstStyle/>
                    <a:p>
                      <a:pPr algn="ctr">
                        <a:buNone/>
                      </a:pPr>
                      <a:r>
                        <a:rPr lang="en-US" sz="1400" noProof="0" dirty="0">
                          <a:effectLst/>
                        </a:rPr>
                        <a:t>3 (7.0)</a:t>
                      </a:r>
                    </a:p>
                  </a:txBody>
                  <a:tcPr marL="69016" marR="69016" marT="34508" marB="34508" anchor="ctr"/>
                </a:tc>
                <a:extLst>
                  <a:ext uri="{0D108BD9-81ED-4DB2-BD59-A6C34878D82A}">
                    <a16:rowId xmlns:a16="http://schemas.microsoft.com/office/drawing/2014/main" val="4231953642"/>
                  </a:ext>
                </a:extLst>
              </a:tr>
            </a:tbl>
          </a:graphicData>
        </a:graphic>
      </p:graphicFrame>
    </p:spTree>
    <p:extLst>
      <p:ext uri="{BB962C8B-B14F-4D97-AF65-F5344CB8AC3E}">
        <p14:creationId xmlns:p14="http://schemas.microsoft.com/office/powerpoint/2010/main" val="17946228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400" noProof="0" dirty="0">
                <a:latin typeface="+mn-lt"/>
              </a:rPr>
              <a:t>Advanced NSCLC – Not radically treatable stage III and stage IV​</a:t>
            </a:r>
            <a:endParaRPr lang="en-US" noProof="0" dirty="0">
              <a:latin typeface="+mn-lt"/>
            </a:endParaRPr>
          </a:p>
        </p:txBody>
      </p:sp>
      <p:sp>
        <p:nvSpPr>
          <p:cNvPr id="3" name="Subtitle 2"/>
          <p:cNvSpPr>
            <a:spLocks noGrp="1"/>
          </p:cNvSpPr>
          <p:nvPr>
            <p:ph type="subTitle" idx="1"/>
          </p:nvPr>
        </p:nvSpPr>
        <p:spPr/>
        <p:txBody>
          <a:bodyPr/>
          <a:lstStyle/>
          <a:p>
            <a:r>
              <a:rPr lang="en-US" sz="2800" noProof="0" dirty="0"/>
              <a:t>Targeted therapies</a:t>
            </a:r>
          </a:p>
        </p:txBody>
      </p:sp>
    </p:spTree>
    <p:extLst>
      <p:ext uri="{BB962C8B-B14F-4D97-AF65-F5344CB8AC3E}">
        <p14:creationId xmlns:p14="http://schemas.microsoft.com/office/powerpoint/2010/main" val="33676325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4D45CC-831A-2D99-6F30-19CE0C9296B0}"/>
            </a:ext>
          </a:extLst>
        </p:cNvPr>
        <p:cNvGrpSpPr/>
        <p:nvPr/>
      </p:nvGrpSpPr>
      <p:grpSpPr>
        <a:xfrm>
          <a:off x="0" y="0"/>
          <a:ext cx="0" cy="0"/>
          <a:chOff x="0" y="0"/>
          <a:chExt cx="0" cy="0"/>
        </a:xfrm>
      </p:grpSpPr>
      <p:sp>
        <p:nvSpPr>
          <p:cNvPr id="19" name="Text Placeholder 18">
            <a:extLst>
              <a:ext uri="{FF2B5EF4-FFF2-40B4-BE49-F238E27FC236}">
                <a16:creationId xmlns:a16="http://schemas.microsoft.com/office/drawing/2014/main" id="{471C7FAD-F716-8492-311D-FE9D7B67FD3E}"/>
              </a:ext>
            </a:extLst>
          </p:cNvPr>
          <p:cNvSpPr>
            <a:spLocks noGrp="1"/>
          </p:cNvSpPr>
          <p:nvPr>
            <p:ph type="body" sz="quarter" idx="10"/>
          </p:nvPr>
        </p:nvSpPr>
        <p:spPr>
          <a:xfrm>
            <a:off x="304801" y="6233974"/>
            <a:ext cx="4672642" cy="487363"/>
          </a:xfrm>
        </p:spPr>
        <p:txBody>
          <a:bodyPr/>
          <a:lstStyle/>
          <a:p>
            <a:r>
              <a:rPr lang="en-US" baseline="30000" noProof="0" dirty="0" err="1"/>
              <a:t>a</a:t>
            </a:r>
            <a:r>
              <a:rPr lang="en-US" noProof="0" dirty="0" err="1"/>
              <a:t>Carboplatin</a:t>
            </a:r>
            <a:r>
              <a:rPr lang="en-US" noProof="0" dirty="0"/>
              <a:t> AUC5 + pemetrexed 500 mg/m</a:t>
            </a:r>
            <a:r>
              <a:rPr lang="en-US" baseline="30000" noProof="0" dirty="0"/>
              <a:t>2</a:t>
            </a:r>
            <a:r>
              <a:rPr lang="en-US" noProof="0" dirty="0"/>
              <a:t> q3w (6 cycles), followed by pemetrexed maintenance therapy. </a:t>
            </a:r>
          </a:p>
        </p:txBody>
      </p:sp>
      <p:sp>
        <p:nvSpPr>
          <p:cNvPr id="21" name="Title 1">
            <a:extLst>
              <a:ext uri="{FF2B5EF4-FFF2-40B4-BE49-F238E27FC236}">
                <a16:creationId xmlns:a16="http://schemas.microsoft.com/office/drawing/2014/main" id="{125E8002-19D4-5AAE-24D8-5F469F452791}"/>
              </a:ext>
            </a:extLst>
          </p:cNvPr>
          <p:cNvSpPr>
            <a:spLocks noGrp="1"/>
          </p:cNvSpPr>
          <p:nvPr>
            <p:ph type="title"/>
          </p:nvPr>
        </p:nvSpPr>
        <p:spPr>
          <a:xfrm>
            <a:off x="304800" y="107950"/>
            <a:ext cx="11033760" cy="939800"/>
          </a:xfrm>
        </p:spPr>
        <p:txBody>
          <a:bodyPr/>
          <a:lstStyle/>
          <a:p>
            <a:r>
              <a:rPr lang="en-US" noProof="0" dirty="0">
                <a:latin typeface="+mn-lt"/>
              </a:rPr>
              <a:t>LBA8500: </a:t>
            </a:r>
            <a:r>
              <a:rPr lang="en-US" noProof="0" dirty="0" err="1">
                <a:latin typeface="+mn-lt"/>
              </a:rPr>
              <a:t>Sunvozertinib</a:t>
            </a:r>
            <a:r>
              <a:rPr lang="en-US" noProof="0" dirty="0">
                <a:latin typeface="+mn-lt"/>
              </a:rPr>
              <a:t> monotherapy versus platinum-based chemotherapy as first-line treatment for advanced NSCLC with EGFR exon20ins: Primary analysis of a multinational phase 3 randomized study (WU-KONG28) – </a:t>
            </a:r>
            <a:r>
              <a:rPr lang="en-US" noProof="0" dirty="0" err="1">
                <a:latin typeface="+mn-lt"/>
              </a:rPr>
              <a:t>Heymach</a:t>
            </a:r>
            <a:r>
              <a:rPr lang="en-US" noProof="0" dirty="0">
                <a:latin typeface="+mn-lt"/>
              </a:rPr>
              <a:t> JV, et al</a:t>
            </a:r>
          </a:p>
        </p:txBody>
      </p:sp>
      <p:sp>
        <p:nvSpPr>
          <p:cNvPr id="23" name="Content Placeholder 7">
            <a:extLst>
              <a:ext uri="{FF2B5EF4-FFF2-40B4-BE49-F238E27FC236}">
                <a16:creationId xmlns:a16="http://schemas.microsoft.com/office/drawing/2014/main" id="{C72DCAF6-179A-0566-C8EC-7477B5C335D8}"/>
              </a:ext>
            </a:extLst>
          </p:cNvPr>
          <p:cNvSpPr>
            <a:spLocks noGrp="1"/>
          </p:cNvSpPr>
          <p:nvPr>
            <p:ph idx="1"/>
          </p:nvPr>
        </p:nvSpPr>
        <p:spPr>
          <a:xfrm>
            <a:off x="304799" y="1246909"/>
            <a:ext cx="11033761" cy="5055650"/>
          </a:xfrm>
        </p:spPr>
        <p:txBody>
          <a:bodyPr/>
          <a:lstStyle/>
          <a:p>
            <a:r>
              <a:rPr lang="en-US" b="1" noProof="0" dirty="0"/>
              <a:t>Study objective</a:t>
            </a:r>
          </a:p>
          <a:p>
            <a:pPr lvl="1"/>
            <a:r>
              <a:rPr lang="en-US" noProof="0" dirty="0"/>
              <a:t>To evaluate the efficacy and safety of 1L </a:t>
            </a:r>
            <a:r>
              <a:rPr lang="en-US" noProof="0" dirty="0" err="1"/>
              <a:t>sunvozertinib</a:t>
            </a:r>
            <a:r>
              <a:rPr lang="en-US" noProof="0" dirty="0"/>
              <a:t> compared with platinum-based chemotherapy in patients with advanced NSCLC and EGFR exon20ins</a:t>
            </a:r>
          </a:p>
        </p:txBody>
      </p:sp>
      <p:sp>
        <p:nvSpPr>
          <p:cNvPr id="24" name="Text Placeholder 4">
            <a:extLst>
              <a:ext uri="{FF2B5EF4-FFF2-40B4-BE49-F238E27FC236}">
                <a16:creationId xmlns:a16="http://schemas.microsoft.com/office/drawing/2014/main" id="{96E99568-0B8D-6BCD-3D52-A9ADF1B8EE4A}"/>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hangingPunct="1"/>
            <a:r>
              <a:rPr lang="en-US" noProof="0" dirty="0" err="1"/>
              <a:t>Heymach</a:t>
            </a:r>
            <a:r>
              <a:rPr lang="en-US" noProof="0" dirty="0"/>
              <a:t> JV, et al. J Clin Oncol 2026;44(suppl):</a:t>
            </a:r>
            <a:r>
              <a:rPr lang="en-US" noProof="0" dirty="0" err="1"/>
              <a:t>Abstr</a:t>
            </a:r>
            <a:r>
              <a:rPr lang="en-US" noProof="0" dirty="0"/>
              <a:t> LBA8500</a:t>
            </a:r>
          </a:p>
        </p:txBody>
      </p:sp>
      <p:sp>
        <p:nvSpPr>
          <p:cNvPr id="25" name="TextBox 24">
            <a:extLst>
              <a:ext uri="{FF2B5EF4-FFF2-40B4-BE49-F238E27FC236}">
                <a16:creationId xmlns:a16="http://schemas.microsoft.com/office/drawing/2014/main" id="{50F045B2-CF7D-EC25-4FF3-49C4BF454C1F}"/>
              </a:ext>
            </a:extLst>
          </p:cNvPr>
          <p:cNvSpPr txBox="1">
            <a:spLocks noChangeArrowheads="1"/>
          </p:cNvSpPr>
          <p:nvPr/>
        </p:nvSpPr>
        <p:spPr bwMode="auto">
          <a:xfrm>
            <a:off x="1319803" y="557484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ea typeface="+mn-ea"/>
                <a:cs typeface="Arial"/>
                <a:sym typeface="Helvetica"/>
              </a:rPr>
              <a:t>Primary endpoints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kumimoji="0" lang="en-US" sz="1600" b="0" i="0" u="none" strike="noStrike" kern="1200" cap="none" spc="0" normalizeH="0" baseline="0" noProof="0" dirty="0">
                <a:ln>
                  <a:noFill/>
                </a:ln>
                <a:solidFill>
                  <a:srgbClr val="363636"/>
                </a:solidFill>
                <a:effectLst/>
                <a:uLnTx/>
                <a:uFillTx/>
                <a:ea typeface="+mn-ea"/>
                <a:cs typeface="Arial"/>
                <a:sym typeface="Helvetica"/>
              </a:rPr>
              <a:t>PFS (BICR)</a:t>
            </a:r>
          </a:p>
        </p:txBody>
      </p:sp>
      <p:sp>
        <p:nvSpPr>
          <p:cNvPr id="26" name="Content Placeholder 26">
            <a:extLst>
              <a:ext uri="{FF2B5EF4-FFF2-40B4-BE49-F238E27FC236}">
                <a16:creationId xmlns:a16="http://schemas.microsoft.com/office/drawing/2014/main" id="{E37A51B8-C0AE-145F-7F73-2E1EC6F06BDE}"/>
              </a:ext>
            </a:extLst>
          </p:cNvPr>
          <p:cNvSpPr txBox="1">
            <a:spLocks/>
          </p:cNvSpPr>
          <p:nvPr/>
        </p:nvSpPr>
        <p:spPr>
          <a:xfrm>
            <a:off x="3788736" y="5574848"/>
            <a:ext cx="4808403" cy="709613"/>
          </a:xfrm>
          <a:prstGeom prst="rect">
            <a:avLst/>
          </a:prstGeom>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ea typeface="+mn-ea"/>
                <a:cs typeface="Arial"/>
                <a:sym typeface="Helvetica"/>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kumimoji="0" lang="en-US" sz="1600" b="0" i="0" u="none" strike="noStrike" kern="1200" cap="none" spc="0" normalizeH="0" baseline="0" noProof="0" dirty="0">
                <a:ln>
                  <a:noFill/>
                </a:ln>
                <a:solidFill>
                  <a:srgbClr val="363636"/>
                </a:solidFill>
                <a:effectLst/>
                <a:uLnTx/>
                <a:uFillTx/>
                <a:ea typeface="+mn-ea"/>
                <a:cs typeface="Arial"/>
                <a:sym typeface="Helvetica"/>
              </a:rPr>
              <a:t>OS, ORR, DCR, DoR, PK, safety</a:t>
            </a:r>
          </a:p>
        </p:txBody>
      </p:sp>
      <p:sp>
        <p:nvSpPr>
          <p:cNvPr id="27" name="Oval 26">
            <a:extLst>
              <a:ext uri="{FF2B5EF4-FFF2-40B4-BE49-F238E27FC236}">
                <a16:creationId xmlns:a16="http://schemas.microsoft.com/office/drawing/2014/main" id="{B3F9201A-7F91-9D0C-3D27-D9CAA056B6A2}"/>
              </a:ext>
            </a:extLst>
          </p:cNvPr>
          <p:cNvSpPr>
            <a:spLocks noChangeArrowheads="1"/>
          </p:cNvSpPr>
          <p:nvPr/>
        </p:nvSpPr>
        <p:spPr bwMode="auto">
          <a:xfrm>
            <a:off x="5596157" y="3689057"/>
            <a:ext cx="583595" cy="584200"/>
          </a:xfrm>
          <a:prstGeom prst="ellipse">
            <a:avLst/>
          </a:prstGeom>
          <a:noFill/>
          <a:ln w="38100">
            <a:solidFill>
              <a:schemeClr val="bg1"/>
            </a:solidFill>
            <a:round/>
            <a:headEnd/>
            <a:tailEnd/>
          </a:ln>
        </p:spPr>
        <p:txBody>
          <a:bodyPr wrap="none"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2850"/>
                </a:solidFill>
                <a:effectLst/>
                <a:uLnTx/>
                <a:uFillTx/>
                <a:ea typeface="SimSun" pitchFamily="2" charset="-122"/>
                <a:cs typeface="+mn-cs"/>
                <a:sym typeface="Helvetica"/>
              </a:rPr>
              <a:t>1:1</a:t>
            </a:r>
          </a:p>
        </p:txBody>
      </p:sp>
      <p:cxnSp>
        <p:nvCxnSpPr>
          <p:cNvPr id="28" name="AutoShape 15">
            <a:extLst>
              <a:ext uri="{FF2B5EF4-FFF2-40B4-BE49-F238E27FC236}">
                <a16:creationId xmlns:a16="http://schemas.microsoft.com/office/drawing/2014/main" id="{20F03836-AE37-908C-6475-44CAA867F99F}"/>
              </a:ext>
            </a:extLst>
          </p:cNvPr>
          <p:cNvCxnSpPr>
            <a:cxnSpLocks noChangeShapeType="1"/>
            <a:stCxn id="27" idx="0"/>
            <a:endCxn id="34" idx="1"/>
          </p:cNvCxnSpPr>
          <p:nvPr/>
        </p:nvCxnSpPr>
        <p:spPr bwMode="auto">
          <a:xfrm rot="5400000" flipH="1" flipV="1">
            <a:off x="5583626" y="3176684"/>
            <a:ext cx="816703" cy="208045"/>
          </a:xfrm>
          <a:prstGeom prst="bentConnector2">
            <a:avLst/>
          </a:prstGeom>
          <a:noFill/>
          <a:ln w="38100">
            <a:solidFill>
              <a:schemeClr val="bg1"/>
            </a:solidFill>
            <a:miter lim="800000"/>
            <a:headEnd/>
            <a:tailEnd type="triangle" w="med" len="med"/>
          </a:ln>
        </p:spPr>
      </p:cxnSp>
      <p:cxnSp>
        <p:nvCxnSpPr>
          <p:cNvPr id="29" name="AutoShape 16">
            <a:extLst>
              <a:ext uri="{FF2B5EF4-FFF2-40B4-BE49-F238E27FC236}">
                <a16:creationId xmlns:a16="http://schemas.microsoft.com/office/drawing/2014/main" id="{96F4FAFC-A488-3D43-8FED-3F5D9A7B5003}"/>
              </a:ext>
            </a:extLst>
          </p:cNvPr>
          <p:cNvCxnSpPr>
            <a:cxnSpLocks noChangeShapeType="1"/>
            <a:stCxn id="27" idx="4"/>
            <a:endCxn id="33" idx="1"/>
          </p:cNvCxnSpPr>
          <p:nvPr/>
        </p:nvCxnSpPr>
        <p:spPr bwMode="auto">
          <a:xfrm rot="16200000" flipH="1">
            <a:off x="5636953" y="4524259"/>
            <a:ext cx="710143" cy="208138"/>
          </a:xfrm>
          <a:prstGeom prst="bentConnector2">
            <a:avLst/>
          </a:prstGeom>
          <a:noFill/>
          <a:ln w="38100">
            <a:solidFill>
              <a:schemeClr val="bg1"/>
            </a:solidFill>
            <a:miter lim="800000"/>
            <a:headEnd/>
            <a:tailEnd type="triangle" w="med" len="med"/>
          </a:ln>
        </p:spPr>
      </p:cxnSp>
      <p:sp>
        <p:nvSpPr>
          <p:cNvPr id="30" name="Content Placeholder 26">
            <a:extLst>
              <a:ext uri="{FF2B5EF4-FFF2-40B4-BE49-F238E27FC236}">
                <a16:creationId xmlns:a16="http://schemas.microsoft.com/office/drawing/2014/main" id="{FF2D2AC7-7EA7-6A8A-0BBF-9ED8F8C19A6C}"/>
              </a:ext>
            </a:extLst>
          </p:cNvPr>
          <p:cNvSpPr txBox="1">
            <a:spLocks/>
          </p:cNvSpPr>
          <p:nvPr/>
        </p:nvSpPr>
        <p:spPr bwMode="auto">
          <a:xfrm>
            <a:off x="6330475" y="3568362"/>
            <a:ext cx="2781419" cy="892175"/>
          </a:xfrm>
          <a:prstGeom prst="rect">
            <a:avLst/>
          </a:prstGeom>
          <a:noFill/>
          <a:ln w="9525">
            <a:noFill/>
            <a:miter lim="800000"/>
            <a:headEnd/>
            <a:tailEnd/>
          </a:ln>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kumimoji="0" lang="en-US" sz="1400" b="1" i="0" u="none" strike="noStrike" kern="1200" cap="none" spc="0" normalizeH="0" baseline="0" noProof="0" dirty="0">
                <a:ln>
                  <a:noFill/>
                </a:ln>
                <a:solidFill>
                  <a:srgbClr val="363636"/>
                </a:solidFill>
                <a:effectLst/>
                <a:uLnTx/>
                <a:uFillTx/>
                <a:sym typeface="Helvetica"/>
              </a:rPr>
              <a:t>Stratification</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kumimoji="0" lang="en-US" sz="1400" b="0" i="0" u="none" strike="noStrike" kern="1200" cap="none" spc="0" normalizeH="0" baseline="0" noProof="0" dirty="0">
                <a:ln>
                  <a:noFill/>
                </a:ln>
                <a:solidFill>
                  <a:srgbClr val="363636"/>
                </a:solidFill>
                <a:effectLst/>
                <a:uLnTx/>
                <a:uFillTx/>
                <a:sym typeface="Helvetica"/>
              </a:rPr>
              <a:t>Brain metastasis (yes vs. no)</a:t>
            </a:r>
          </a:p>
        </p:txBody>
      </p:sp>
      <p:cxnSp>
        <p:nvCxnSpPr>
          <p:cNvPr id="31" name="AutoShape 19">
            <a:extLst>
              <a:ext uri="{FF2B5EF4-FFF2-40B4-BE49-F238E27FC236}">
                <a16:creationId xmlns:a16="http://schemas.microsoft.com/office/drawing/2014/main" id="{BF4D8506-4A50-CC6C-F4DD-F66239B686E1}"/>
              </a:ext>
            </a:extLst>
          </p:cNvPr>
          <p:cNvCxnSpPr>
            <a:cxnSpLocks noChangeShapeType="1"/>
            <a:stCxn id="32" idx="3"/>
            <a:endCxn id="27" idx="2"/>
          </p:cNvCxnSpPr>
          <p:nvPr/>
        </p:nvCxnSpPr>
        <p:spPr bwMode="auto">
          <a:xfrm flipV="1">
            <a:off x="5361682" y="3981157"/>
            <a:ext cx="234475" cy="1"/>
          </a:xfrm>
          <a:prstGeom prst="straightConnector1">
            <a:avLst/>
          </a:prstGeom>
          <a:noFill/>
          <a:ln w="38100">
            <a:solidFill>
              <a:schemeClr val="bg1"/>
            </a:solidFill>
            <a:round/>
            <a:headEnd type="none" w="med" len="med"/>
            <a:tailEnd type="none" w="med" len="med"/>
          </a:ln>
        </p:spPr>
      </p:cxnSp>
      <p:sp>
        <p:nvSpPr>
          <p:cNvPr id="32" name="AutoShape 9">
            <a:extLst>
              <a:ext uri="{FF2B5EF4-FFF2-40B4-BE49-F238E27FC236}">
                <a16:creationId xmlns:a16="http://schemas.microsoft.com/office/drawing/2014/main" id="{AC164F55-1FFC-B5A8-B691-6494803E78F0}"/>
              </a:ext>
            </a:extLst>
          </p:cNvPr>
          <p:cNvSpPr>
            <a:spLocks noChangeArrowheads="1"/>
          </p:cNvSpPr>
          <p:nvPr/>
        </p:nvSpPr>
        <p:spPr bwMode="auto">
          <a:xfrm>
            <a:off x="2089946" y="2837061"/>
            <a:ext cx="3271736" cy="2288193"/>
          </a:xfrm>
          <a:prstGeom prst="roundRect">
            <a:avLst>
              <a:gd name="adj" fmla="val 8208"/>
            </a:avLst>
          </a:prstGeom>
          <a:solidFill>
            <a:schemeClr val="bg1"/>
          </a:solidFill>
          <a:ln w="9525" algn="ctr">
            <a:noFill/>
            <a:round/>
            <a:headEnd/>
            <a:tailEnd/>
          </a:ln>
        </p:spPr>
        <p:txBody>
          <a:bodyPr wrap="square" lIns="90488" tIns="44450" rIns="90488" bIns="4445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US" sz="1600" b="1" i="0" u="none" strike="noStrike" kern="1200" cap="none" spc="0" normalizeH="0" baseline="0" noProof="0" dirty="0">
                <a:ln>
                  <a:noFill/>
                </a:ln>
                <a:solidFill>
                  <a:srgbClr val="FFFFFF"/>
                </a:solidFill>
                <a:effectLst/>
                <a:uLnTx/>
                <a:uFillTx/>
                <a:ea typeface="SimSun" pitchFamily="2" charset="-122"/>
                <a:sym typeface="Helvetica"/>
              </a:rPr>
              <a:t>Key patient inclusion criteria</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Advanced or metastatic NSQ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EGFR exon20ins positive</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Treatment-naïve</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ECOG 0–1</a:t>
            </a:r>
          </a:p>
          <a:p>
            <a:pPr marR="0" lvl="0" algn="l" defTabSz="892175" rtl="0" eaLnBrk="0" fontAlgn="auto" latinLnBrk="0" hangingPunct="0">
              <a:lnSpc>
                <a:spcPct val="100000"/>
              </a:lnSpc>
              <a:spcBef>
                <a:spcPts val="0"/>
              </a:spcBef>
              <a:spcAft>
                <a:spcPct val="30000"/>
              </a:spcAft>
              <a:buClrTx/>
              <a:buSzTx/>
              <a:tabLst/>
              <a:defRPr/>
            </a:pP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(n=324)</a:t>
            </a:r>
          </a:p>
        </p:txBody>
      </p:sp>
      <p:sp>
        <p:nvSpPr>
          <p:cNvPr id="33" name="AutoShape 12">
            <a:extLst>
              <a:ext uri="{FF2B5EF4-FFF2-40B4-BE49-F238E27FC236}">
                <a16:creationId xmlns:a16="http://schemas.microsoft.com/office/drawing/2014/main" id="{75737DAC-A3B2-075F-E639-9092752BEBFA}"/>
              </a:ext>
            </a:extLst>
          </p:cNvPr>
          <p:cNvSpPr>
            <a:spLocks noChangeArrowheads="1"/>
          </p:cNvSpPr>
          <p:nvPr/>
        </p:nvSpPr>
        <p:spPr bwMode="auto">
          <a:xfrm>
            <a:off x="6096093" y="4463870"/>
            <a:ext cx="2406189" cy="1039060"/>
          </a:xfrm>
          <a:prstGeom prst="roundRect">
            <a:avLst>
              <a:gd name="adj" fmla="val 16667"/>
            </a:avLst>
          </a:prstGeom>
          <a:solidFill>
            <a:schemeClr val="accent1"/>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Platinum-based </a:t>
            </a:r>
            <a:r>
              <a:rPr kumimoji="0" lang="en-US" sz="1600" b="1" i="0" u="none" strike="noStrike" kern="1200" cap="none" spc="0" normalizeH="0" baseline="0" noProof="0" dirty="0" err="1">
                <a:ln>
                  <a:noFill/>
                </a:ln>
                <a:solidFill>
                  <a:srgbClr val="FFFFFF"/>
                </a:solidFill>
                <a:effectLst/>
                <a:uLnTx/>
                <a:uFillTx/>
                <a:ea typeface="SimSun" pitchFamily="2" charset="-122"/>
                <a:cs typeface="+mn-cs"/>
                <a:sym typeface="Helvetica"/>
              </a:rPr>
              <a:t>chemotherapy</a:t>
            </a:r>
            <a:r>
              <a:rPr kumimoji="0" lang="en-US" sz="1600" b="1" i="0" u="none" strike="noStrike" kern="1200" cap="none" spc="0" normalizeH="0" baseline="30000" noProof="0" dirty="0" err="1">
                <a:ln>
                  <a:noFill/>
                </a:ln>
                <a:solidFill>
                  <a:srgbClr val="FFFFFF"/>
                </a:solidFill>
                <a:effectLst/>
                <a:uLnTx/>
                <a:uFillTx/>
                <a:ea typeface="SimSun" pitchFamily="2" charset="-122"/>
                <a:cs typeface="+mn-cs"/>
                <a:sym typeface="Helvetica"/>
              </a:rPr>
              <a:t>a</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rPr>
              <a:t>(n=161)</a:t>
            </a:r>
          </a:p>
        </p:txBody>
      </p:sp>
      <p:sp>
        <p:nvSpPr>
          <p:cNvPr id="34" name="AutoShape 8">
            <a:extLst>
              <a:ext uri="{FF2B5EF4-FFF2-40B4-BE49-F238E27FC236}">
                <a16:creationId xmlns:a16="http://schemas.microsoft.com/office/drawing/2014/main" id="{264389E1-21A0-7B54-F678-E3899AE4A0B9}"/>
              </a:ext>
            </a:extLst>
          </p:cNvPr>
          <p:cNvSpPr>
            <a:spLocks noChangeArrowheads="1"/>
          </p:cNvSpPr>
          <p:nvPr/>
        </p:nvSpPr>
        <p:spPr bwMode="auto">
          <a:xfrm>
            <a:off x="6096000" y="2352823"/>
            <a:ext cx="2407609" cy="1039061"/>
          </a:xfrm>
          <a:prstGeom prst="roundRect">
            <a:avLst>
              <a:gd name="adj" fmla="val 16667"/>
            </a:avLst>
          </a:prstGeom>
          <a:solidFill>
            <a:schemeClr val="accent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Sunvozertinib </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300 mg/day PO</a:t>
            </a:r>
          </a:p>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rPr>
              <a:t>(n=163)</a:t>
            </a:r>
          </a:p>
        </p:txBody>
      </p:sp>
      <p:sp>
        <p:nvSpPr>
          <p:cNvPr id="41" name="Content Placeholder 26">
            <a:extLst>
              <a:ext uri="{FF2B5EF4-FFF2-40B4-BE49-F238E27FC236}">
                <a16:creationId xmlns:a16="http://schemas.microsoft.com/office/drawing/2014/main" id="{235A4393-5D3F-D7B5-3AC2-134BD987BDF1}"/>
              </a:ext>
            </a:extLst>
          </p:cNvPr>
          <p:cNvSpPr txBox="1">
            <a:spLocks/>
          </p:cNvSpPr>
          <p:nvPr/>
        </p:nvSpPr>
        <p:spPr>
          <a:xfrm>
            <a:off x="8085651" y="5524361"/>
            <a:ext cx="2697366" cy="709613"/>
          </a:xfrm>
          <a:prstGeom prst="rect">
            <a:avLst/>
          </a:prstGeom>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ea typeface="+mn-ea"/>
                <a:cs typeface="Arial"/>
                <a:sym typeface="Helvetica"/>
              </a:rPr>
              <a:t>Exploratory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kumimoji="0" lang="en-US" sz="1600" b="0" i="0" u="none" strike="noStrike" kern="1200" cap="none" spc="0" normalizeH="0" baseline="0" noProof="0" dirty="0">
                <a:ln>
                  <a:noFill/>
                </a:ln>
                <a:solidFill>
                  <a:srgbClr val="363636"/>
                </a:solidFill>
                <a:effectLst/>
                <a:uLnTx/>
                <a:uFillTx/>
                <a:ea typeface="+mn-ea"/>
                <a:cs typeface="Arial"/>
                <a:sym typeface="Helvetica"/>
              </a:rPr>
              <a:t>PFS2</a:t>
            </a:r>
          </a:p>
        </p:txBody>
      </p:sp>
      <p:cxnSp>
        <p:nvCxnSpPr>
          <p:cNvPr id="2" name="AutoShape 15">
            <a:extLst>
              <a:ext uri="{FF2B5EF4-FFF2-40B4-BE49-F238E27FC236}">
                <a16:creationId xmlns:a16="http://schemas.microsoft.com/office/drawing/2014/main" id="{30DD0EA4-FD1B-7543-FA6C-3924B3BE48D0}"/>
              </a:ext>
            </a:extLst>
          </p:cNvPr>
          <p:cNvCxnSpPr>
            <a:cxnSpLocks noChangeShapeType="1"/>
            <a:stCxn id="33" idx="3"/>
            <a:endCxn id="34" idx="3"/>
          </p:cNvCxnSpPr>
          <p:nvPr/>
        </p:nvCxnSpPr>
        <p:spPr bwMode="auto">
          <a:xfrm flipV="1">
            <a:off x="8502282" y="2872354"/>
            <a:ext cx="1327" cy="2111046"/>
          </a:xfrm>
          <a:prstGeom prst="bentConnector3">
            <a:avLst>
              <a:gd name="adj1" fmla="val 57631047"/>
            </a:avLst>
          </a:prstGeom>
          <a:noFill/>
          <a:ln w="38100">
            <a:solidFill>
              <a:schemeClr val="bg1"/>
            </a:solidFill>
            <a:prstDash val="sysDash"/>
            <a:miter lim="800000"/>
            <a:headEnd/>
            <a:tailEnd type="triangle" w="med" len="med"/>
          </a:ln>
        </p:spPr>
      </p:cxnSp>
      <p:sp>
        <p:nvSpPr>
          <p:cNvPr id="11" name="Content Placeholder 26">
            <a:extLst>
              <a:ext uri="{FF2B5EF4-FFF2-40B4-BE49-F238E27FC236}">
                <a16:creationId xmlns:a16="http://schemas.microsoft.com/office/drawing/2014/main" id="{568491FA-7B79-E792-FEC2-265645C6E0C0}"/>
              </a:ext>
            </a:extLst>
          </p:cNvPr>
          <p:cNvSpPr txBox="1">
            <a:spLocks/>
          </p:cNvSpPr>
          <p:nvPr/>
        </p:nvSpPr>
        <p:spPr bwMode="auto">
          <a:xfrm>
            <a:off x="9312710" y="3598084"/>
            <a:ext cx="1428725" cy="563335"/>
          </a:xfrm>
          <a:prstGeom prst="rect">
            <a:avLst/>
          </a:prstGeom>
          <a:noFill/>
          <a:ln w="9525">
            <a:noFill/>
            <a:miter lim="800000"/>
            <a:headEnd/>
            <a:tailEnd/>
          </a:ln>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R="0" lvl="0" algn="ctr" defTabSz="914400" rtl="0" eaLnBrk="1" fontAlgn="auto" latinLnBrk="0" hangingPunct="0">
              <a:lnSpc>
                <a:spcPct val="100000"/>
              </a:lnSpc>
              <a:spcBef>
                <a:spcPts val="0"/>
              </a:spcBef>
              <a:spcAft>
                <a:spcPts val="400"/>
              </a:spcAft>
              <a:buClrTx/>
              <a:buSzTx/>
              <a:buFontTx/>
              <a:buNone/>
              <a:tabLst/>
              <a:defRPr/>
            </a:pPr>
            <a:r>
              <a:rPr kumimoji="0" lang="en-US" sz="1400" i="0" u="none" strike="noStrike" kern="1200" cap="none" spc="0" normalizeH="0" baseline="0" noProof="0" dirty="0">
                <a:ln>
                  <a:noFill/>
                </a:ln>
                <a:solidFill>
                  <a:srgbClr val="363636"/>
                </a:solidFill>
                <a:effectLst/>
                <a:uLnTx/>
                <a:uFillTx/>
                <a:sym typeface="Helvetica"/>
              </a:rPr>
              <a:t>Crossover on PD permitted</a:t>
            </a:r>
          </a:p>
        </p:txBody>
      </p:sp>
    </p:spTree>
    <p:extLst>
      <p:ext uri="{BB962C8B-B14F-4D97-AF65-F5344CB8AC3E}">
        <p14:creationId xmlns:p14="http://schemas.microsoft.com/office/powerpoint/2010/main" val="20600746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21208F-1784-1C7B-1448-2DE996871A98}"/>
            </a:ext>
          </a:extLst>
        </p:cNvPr>
        <p:cNvGrpSpPr/>
        <p:nvPr/>
      </p:nvGrpSpPr>
      <p:grpSpPr>
        <a:xfrm>
          <a:off x="0" y="0"/>
          <a:ext cx="0" cy="0"/>
          <a:chOff x="0" y="0"/>
          <a:chExt cx="0" cy="0"/>
        </a:xfrm>
      </p:grpSpPr>
      <p:sp>
        <p:nvSpPr>
          <p:cNvPr id="13" name="Title 1">
            <a:extLst>
              <a:ext uri="{FF2B5EF4-FFF2-40B4-BE49-F238E27FC236}">
                <a16:creationId xmlns:a16="http://schemas.microsoft.com/office/drawing/2014/main" id="{8E8BC036-19AF-7554-DE29-7BF8B158942C}"/>
              </a:ext>
            </a:extLst>
          </p:cNvPr>
          <p:cNvSpPr>
            <a:spLocks noGrp="1"/>
          </p:cNvSpPr>
          <p:nvPr>
            <p:ph type="title"/>
          </p:nvPr>
        </p:nvSpPr>
        <p:spPr>
          <a:xfrm>
            <a:off x="304800" y="107693"/>
            <a:ext cx="11033760" cy="939801"/>
          </a:xfrm>
        </p:spPr>
        <p:txBody>
          <a:bodyPr/>
          <a:lstStyle/>
          <a:p>
            <a:r>
              <a:rPr lang="en-US" noProof="0" dirty="0"/>
              <a:t>LBA8500: </a:t>
            </a:r>
            <a:r>
              <a:rPr lang="en-US" noProof="0" dirty="0" err="1"/>
              <a:t>Sunvozertinib</a:t>
            </a:r>
            <a:r>
              <a:rPr lang="en-US" noProof="0" dirty="0"/>
              <a:t> monotherapy versus platinum-based chemotherapy as first-line treatment for advanced NSCLC with EGFR exon20ins: Primary analysis of a multinational phase 3 randomized study (WU-KONG28) – </a:t>
            </a:r>
            <a:r>
              <a:rPr lang="en-US" noProof="0" dirty="0" err="1"/>
              <a:t>Heymach</a:t>
            </a:r>
            <a:r>
              <a:rPr lang="en-US" noProof="0" dirty="0"/>
              <a:t> JV, et al</a:t>
            </a:r>
            <a:endParaRPr lang="en-US" noProof="0" dirty="0">
              <a:latin typeface="Arial" panose="020B0604020202020204" pitchFamily="34" charset="0"/>
              <a:cs typeface="Arial" panose="020B0604020202020204" pitchFamily="34" charset="0"/>
            </a:endParaRPr>
          </a:p>
        </p:txBody>
      </p:sp>
      <p:sp>
        <p:nvSpPr>
          <p:cNvPr id="14" name="Content Placeholder 7">
            <a:extLst>
              <a:ext uri="{FF2B5EF4-FFF2-40B4-BE49-F238E27FC236}">
                <a16:creationId xmlns:a16="http://schemas.microsoft.com/office/drawing/2014/main" id="{712EE215-7452-5198-D858-34B69BD39C8F}"/>
              </a:ext>
            </a:extLst>
          </p:cNvPr>
          <p:cNvSpPr>
            <a:spLocks noGrp="1"/>
          </p:cNvSpPr>
          <p:nvPr>
            <p:ph idx="1"/>
          </p:nvPr>
        </p:nvSpPr>
        <p:spPr>
          <a:xfrm>
            <a:off x="304799" y="1246909"/>
            <a:ext cx="11033761" cy="5055650"/>
          </a:xfrm>
        </p:spPr>
        <p:txBody>
          <a:bodyPr/>
          <a:lstStyle/>
          <a:p>
            <a:r>
              <a:rPr lang="en-US" b="1" noProof="0" dirty="0">
                <a:latin typeface="Arial" panose="020B0604020202020204" pitchFamily="34" charset="0"/>
                <a:cs typeface="Arial" panose="020B0604020202020204" pitchFamily="34" charset="0"/>
              </a:rPr>
              <a:t>Key </a:t>
            </a:r>
            <a:r>
              <a:rPr lang="en-US" b="1" noProof="0" dirty="0">
                <a:solidFill>
                  <a:srgbClr val="000000"/>
                </a:solidFill>
                <a:latin typeface="Arial" panose="020B0604020202020204" pitchFamily="34" charset="0"/>
                <a:cs typeface="Arial" panose="020B0604020202020204" pitchFamily="34" charset="0"/>
              </a:rPr>
              <a:t>resul</a:t>
            </a:r>
            <a:r>
              <a:rPr lang="en-US" b="1" noProof="0" dirty="0">
                <a:solidFill>
                  <a:srgbClr val="363636"/>
                </a:solidFill>
                <a:latin typeface="Arial" panose="020B0604020202020204" pitchFamily="34" charset="0"/>
                <a:cs typeface="Arial" panose="020B0604020202020204" pitchFamily="34" charset="0"/>
              </a:rPr>
              <a:t>t</a:t>
            </a:r>
            <a:r>
              <a:rPr lang="en-US" b="1" noProof="0" dirty="0">
                <a:latin typeface="Arial" panose="020B0604020202020204" pitchFamily="34" charset="0"/>
                <a:cs typeface="Arial" panose="020B0604020202020204" pitchFamily="34" charset="0"/>
              </a:rPr>
              <a:t>s</a:t>
            </a:r>
          </a:p>
        </p:txBody>
      </p:sp>
      <p:sp>
        <p:nvSpPr>
          <p:cNvPr id="15" name="Text Placeholder 4">
            <a:extLst>
              <a:ext uri="{FF2B5EF4-FFF2-40B4-BE49-F238E27FC236}">
                <a16:creationId xmlns:a16="http://schemas.microsoft.com/office/drawing/2014/main" id="{F0A4853A-EFCC-F94F-B709-0001C57BC939}"/>
              </a:ext>
            </a:extLst>
          </p:cNvPr>
          <p:cNvSpPr>
            <a:spLocks noGrp="1"/>
          </p:cNvSpPr>
          <p:nvPr>
            <p:ph type="body" sz="quarter" idx="11"/>
          </p:nvPr>
        </p:nvSpPr>
        <p:spPr>
          <a:xfrm>
            <a:off x="6379633" y="6521312"/>
            <a:ext cx="5507567" cy="200025"/>
          </a:xfrm>
        </p:spPr>
        <p:txBody>
          <a:bodyPr/>
          <a:lstStyle/>
          <a:p>
            <a:pPr hangingPunct="1"/>
            <a:r>
              <a:rPr lang="en-US" noProof="0" dirty="0" err="1"/>
              <a:t>Heymach</a:t>
            </a:r>
            <a:r>
              <a:rPr lang="en-US" noProof="0" dirty="0"/>
              <a:t> JV, et al. J Clin Oncol 2026;44(suppl):</a:t>
            </a:r>
            <a:r>
              <a:rPr lang="en-US" noProof="0" dirty="0" err="1"/>
              <a:t>Abstr</a:t>
            </a:r>
            <a:r>
              <a:rPr lang="en-US" noProof="0" dirty="0"/>
              <a:t> LBA8500</a:t>
            </a:r>
          </a:p>
        </p:txBody>
      </p:sp>
      <p:sp>
        <p:nvSpPr>
          <p:cNvPr id="127" name="TextBox 15">
            <a:extLst>
              <a:ext uri="{FF2B5EF4-FFF2-40B4-BE49-F238E27FC236}">
                <a16:creationId xmlns:a16="http://schemas.microsoft.com/office/drawing/2014/main" id="{A56652D0-FB01-373F-705F-643DE033E2C7}"/>
              </a:ext>
            </a:extLst>
          </p:cNvPr>
          <p:cNvSpPr txBox="1"/>
          <p:nvPr/>
        </p:nvSpPr>
        <p:spPr>
          <a:xfrm>
            <a:off x="4141277" y="1504491"/>
            <a:ext cx="3413114" cy="338554"/>
          </a:xfrm>
          <a:prstGeom prst="rect">
            <a:avLst/>
          </a:prstGeom>
          <a:noFill/>
        </p:spPr>
        <p:txBody>
          <a:bodyPr wrap="none"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hangingPunct="0">
              <a:defRPr/>
            </a:pPr>
            <a:r>
              <a:rPr lang="en-US" sz="1600" b="1" kern="0" noProof="0" dirty="0">
                <a:solidFill>
                  <a:srgbClr val="363636"/>
                </a:solidFill>
                <a:latin typeface="Arial" panose="020B0604020202020204" pitchFamily="34" charset="0"/>
                <a:cs typeface="Arial" panose="020B0604020202020204" pitchFamily="34" charset="0"/>
              </a:rPr>
              <a:t>Progression-free survival (BICR) </a:t>
            </a:r>
            <a:endParaRPr kumimoji="0" lang="en-US" sz="16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endParaRPr>
          </a:p>
        </p:txBody>
      </p:sp>
      <p:sp>
        <p:nvSpPr>
          <p:cNvPr id="152" name="Freeform 6">
            <a:extLst>
              <a:ext uri="{FF2B5EF4-FFF2-40B4-BE49-F238E27FC236}">
                <a16:creationId xmlns:a16="http://schemas.microsoft.com/office/drawing/2014/main" id="{1622D682-1A3A-E4AB-AFD3-C86C8997B794}"/>
              </a:ext>
            </a:extLst>
          </p:cNvPr>
          <p:cNvSpPr/>
          <p:nvPr/>
        </p:nvSpPr>
        <p:spPr>
          <a:xfrm>
            <a:off x="3326231" y="2182117"/>
            <a:ext cx="6801044" cy="2349469"/>
          </a:xfrm>
          <a:custGeom>
            <a:avLst/>
            <a:gdLst>
              <a:gd name="csX0" fmla="*/ 5534050 w 5534049"/>
              <a:gd name="csY0" fmla="*/ 2157110 h 2157109"/>
              <a:gd name="csX1" fmla="*/ 5534050 w 5534049"/>
              <a:gd name="csY1" fmla="*/ 1810098 h 2157109"/>
              <a:gd name="csX2" fmla="*/ 5016189 w 5534049"/>
              <a:gd name="csY2" fmla="*/ 1810098 h 2157109"/>
              <a:gd name="csX3" fmla="*/ 5016189 w 5534049"/>
              <a:gd name="csY3" fmla="*/ 1742230 h 2157109"/>
              <a:gd name="csX4" fmla="*/ 5002820 w 5534049"/>
              <a:gd name="csY4" fmla="*/ 1742230 h 2157109"/>
              <a:gd name="csX5" fmla="*/ 5002820 w 5534049"/>
              <a:gd name="csY5" fmla="*/ 1718718 h 2157109"/>
              <a:gd name="csX6" fmla="*/ 4518547 w 5534049"/>
              <a:gd name="csY6" fmla="*/ 1718718 h 2157109"/>
              <a:gd name="csX7" fmla="*/ 4518547 w 5534049"/>
              <a:gd name="csY7" fmla="*/ 1688035 h 2157109"/>
              <a:gd name="csX8" fmla="*/ 4510192 w 5534049"/>
              <a:gd name="csY8" fmla="*/ 1688035 h 2157109"/>
              <a:gd name="csX9" fmla="*/ 4510192 w 5534049"/>
              <a:gd name="csY9" fmla="*/ 1661355 h 2157109"/>
              <a:gd name="csX10" fmla="*/ 4043799 w 5534049"/>
              <a:gd name="csY10" fmla="*/ 1661355 h 2157109"/>
              <a:gd name="csX11" fmla="*/ 4043799 w 5534049"/>
              <a:gd name="csY11" fmla="*/ 1638510 h 2157109"/>
              <a:gd name="csX12" fmla="*/ 4026420 w 5534049"/>
              <a:gd name="csY12" fmla="*/ 1638510 h 2157109"/>
              <a:gd name="csX13" fmla="*/ 4026420 w 5534049"/>
              <a:gd name="csY13" fmla="*/ 1616498 h 2157109"/>
              <a:gd name="csX14" fmla="*/ 3716772 w 5534049"/>
              <a:gd name="csY14" fmla="*/ 1616498 h 2157109"/>
              <a:gd name="csX15" fmla="*/ 3716772 w 5534049"/>
              <a:gd name="csY15" fmla="*/ 1590318 h 2157109"/>
              <a:gd name="csX16" fmla="*/ 3635392 w 5534049"/>
              <a:gd name="csY16" fmla="*/ 1590318 h 2157109"/>
              <a:gd name="csX17" fmla="*/ 3635392 w 5534049"/>
              <a:gd name="csY17" fmla="*/ 1568641 h 2157109"/>
              <a:gd name="csX18" fmla="*/ 3563202 w 5534049"/>
              <a:gd name="csY18" fmla="*/ 1568641 h 2157109"/>
              <a:gd name="csX19" fmla="*/ 3563202 w 5534049"/>
              <a:gd name="csY19" fmla="*/ 1547129 h 2157109"/>
              <a:gd name="csX20" fmla="*/ 3461100 w 5534049"/>
              <a:gd name="csY20" fmla="*/ 1547129 h 2157109"/>
              <a:gd name="csX21" fmla="*/ 3461100 w 5534049"/>
              <a:gd name="csY21" fmla="*/ 1526452 h 2157109"/>
              <a:gd name="csX22" fmla="*/ 3432525 w 5534049"/>
              <a:gd name="csY22" fmla="*/ 1526452 h 2157109"/>
              <a:gd name="csX23" fmla="*/ 3432525 w 5534049"/>
              <a:gd name="csY23" fmla="*/ 1504941 h 2157109"/>
              <a:gd name="csX24" fmla="*/ 3318558 w 5534049"/>
              <a:gd name="csY24" fmla="*/ 1504941 h 2157109"/>
              <a:gd name="csX25" fmla="*/ 3318558 w 5534049"/>
              <a:gd name="csY25" fmla="*/ 1482930 h 2157109"/>
              <a:gd name="csX26" fmla="*/ 3124883 w 5534049"/>
              <a:gd name="csY26" fmla="*/ 1482930 h 2157109"/>
              <a:gd name="csX27" fmla="*/ 3124883 w 5534049"/>
              <a:gd name="csY27" fmla="*/ 1463086 h 2157109"/>
              <a:gd name="csX28" fmla="*/ 3070573 w 5534049"/>
              <a:gd name="csY28" fmla="*/ 1463086 h 2157109"/>
              <a:gd name="csX29" fmla="*/ 3070573 w 5534049"/>
              <a:gd name="csY29" fmla="*/ 1435572 h 2157109"/>
              <a:gd name="csX30" fmla="*/ 3062385 w 5534049"/>
              <a:gd name="csY30" fmla="*/ 1435572 h 2157109"/>
              <a:gd name="csX31" fmla="*/ 3062385 w 5534049"/>
              <a:gd name="csY31" fmla="*/ 1416395 h 2157109"/>
              <a:gd name="csX32" fmla="*/ 3052693 w 5534049"/>
              <a:gd name="csY32" fmla="*/ 1416395 h 2157109"/>
              <a:gd name="csX33" fmla="*/ 3052693 w 5534049"/>
              <a:gd name="csY33" fmla="*/ 1397552 h 2157109"/>
              <a:gd name="csX34" fmla="*/ 2847654 w 5534049"/>
              <a:gd name="csY34" fmla="*/ 1397552 h 2157109"/>
              <a:gd name="csX35" fmla="*/ 2847654 w 5534049"/>
              <a:gd name="csY35" fmla="*/ 1380043 h 2157109"/>
              <a:gd name="csX36" fmla="*/ 2819914 w 5534049"/>
              <a:gd name="csY36" fmla="*/ 1380043 h 2157109"/>
              <a:gd name="csX37" fmla="*/ 2819914 w 5534049"/>
              <a:gd name="csY37" fmla="*/ 1361701 h 2157109"/>
              <a:gd name="csX38" fmla="*/ 2595992 w 5534049"/>
              <a:gd name="csY38" fmla="*/ 1361701 h 2157109"/>
              <a:gd name="csX39" fmla="*/ 2595992 w 5534049"/>
              <a:gd name="csY39" fmla="*/ 1341023 h 2157109"/>
              <a:gd name="csX40" fmla="*/ 2582624 w 5534049"/>
              <a:gd name="csY40" fmla="*/ 1341023 h 2157109"/>
              <a:gd name="csX41" fmla="*/ 2582624 w 5534049"/>
              <a:gd name="csY41" fmla="*/ 1304838 h 2157109"/>
              <a:gd name="csX42" fmla="*/ 2566080 w 5534049"/>
              <a:gd name="csY42" fmla="*/ 1304838 h 2157109"/>
              <a:gd name="csX43" fmla="*/ 2566080 w 5534049"/>
              <a:gd name="csY43" fmla="*/ 1265318 h 2157109"/>
              <a:gd name="csX44" fmla="*/ 2373908 w 5534049"/>
              <a:gd name="csY44" fmla="*/ 1265318 h 2157109"/>
              <a:gd name="csX45" fmla="*/ 2373908 w 5534049"/>
              <a:gd name="csY45" fmla="*/ 1246475 h 2157109"/>
              <a:gd name="csX46" fmla="*/ 2137955 w 5534049"/>
              <a:gd name="csY46" fmla="*/ 1246475 h 2157109"/>
              <a:gd name="csX47" fmla="*/ 2137955 w 5534049"/>
              <a:gd name="csY47" fmla="*/ 1228132 h 2157109"/>
              <a:gd name="csX48" fmla="*/ 2120910 w 5534049"/>
              <a:gd name="csY48" fmla="*/ 1228132 h 2157109"/>
              <a:gd name="csX49" fmla="*/ 2120910 w 5534049"/>
              <a:gd name="csY49" fmla="*/ 1207121 h 2157109"/>
              <a:gd name="csX50" fmla="*/ 2114894 w 5534049"/>
              <a:gd name="csY50" fmla="*/ 1207121 h 2157109"/>
              <a:gd name="csX51" fmla="*/ 2114894 w 5534049"/>
              <a:gd name="csY51" fmla="*/ 1180941 h 2157109"/>
              <a:gd name="csX52" fmla="*/ 2096011 w 5534049"/>
              <a:gd name="csY52" fmla="*/ 1180941 h 2157109"/>
              <a:gd name="csX53" fmla="*/ 2096011 w 5534049"/>
              <a:gd name="csY53" fmla="*/ 1162098 h 2157109"/>
              <a:gd name="csX54" fmla="*/ 1856882 w 5534049"/>
              <a:gd name="csY54" fmla="*/ 1162098 h 2157109"/>
              <a:gd name="csX55" fmla="*/ 1856882 w 5534049"/>
              <a:gd name="csY55" fmla="*/ 1146090 h 2157109"/>
              <a:gd name="csX56" fmla="*/ 1849028 w 5534049"/>
              <a:gd name="csY56" fmla="*/ 1146090 h 2157109"/>
              <a:gd name="csX57" fmla="*/ 1849028 w 5534049"/>
              <a:gd name="csY57" fmla="*/ 1127747 h 2157109"/>
              <a:gd name="csX58" fmla="*/ 1844516 w 5534049"/>
              <a:gd name="csY58" fmla="*/ 1127747 h 2157109"/>
              <a:gd name="csX59" fmla="*/ 1844516 w 5534049"/>
              <a:gd name="csY59" fmla="*/ 1095564 h 2157109"/>
              <a:gd name="csX60" fmla="*/ 1787867 w 5534049"/>
              <a:gd name="csY60" fmla="*/ 1095564 h 2157109"/>
              <a:gd name="csX61" fmla="*/ 1787867 w 5534049"/>
              <a:gd name="csY61" fmla="*/ 1080389 h 2157109"/>
              <a:gd name="csX62" fmla="*/ 1717014 w 5534049"/>
              <a:gd name="csY62" fmla="*/ 1080389 h 2157109"/>
              <a:gd name="csX63" fmla="*/ 1717014 w 5534049"/>
              <a:gd name="csY63" fmla="*/ 1064715 h 2157109"/>
              <a:gd name="csX64" fmla="*/ 1660031 w 5534049"/>
              <a:gd name="csY64" fmla="*/ 1064715 h 2157109"/>
              <a:gd name="csX65" fmla="*/ 1660031 w 5534049"/>
              <a:gd name="csY65" fmla="*/ 1048706 h 2157109"/>
              <a:gd name="csX66" fmla="*/ 1644490 w 5534049"/>
              <a:gd name="csY66" fmla="*/ 1048706 h 2157109"/>
              <a:gd name="csX67" fmla="*/ 1644490 w 5534049"/>
              <a:gd name="csY67" fmla="*/ 1034032 h 2157109"/>
              <a:gd name="csX68" fmla="*/ 1611738 w 5534049"/>
              <a:gd name="csY68" fmla="*/ 1034032 h 2157109"/>
              <a:gd name="csX69" fmla="*/ 1611738 w 5534049"/>
              <a:gd name="csY69" fmla="*/ 1014355 h 2157109"/>
              <a:gd name="csX70" fmla="*/ 1592855 w 5534049"/>
              <a:gd name="csY70" fmla="*/ 1014355 h 2157109"/>
              <a:gd name="csX71" fmla="*/ 1592855 w 5534049"/>
              <a:gd name="csY71" fmla="*/ 985841 h 2157109"/>
              <a:gd name="csX72" fmla="*/ 1440287 w 5534049"/>
              <a:gd name="csY72" fmla="*/ 985841 h 2157109"/>
              <a:gd name="csX73" fmla="*/ 1440287 w 5534049"/>
              <a:gd name="csY73" fmla="*/ 975835 h 2157109"/>
              <a:gd name="csX74" fmla="*/ 1429091 w 5534049"/>
              <a:gd name="csY74" fmla="*/ 975835 h 2157109"/>
              <a:gd name="csX75" fmla="*/ 1429091 w 5534049"/>
              <a:gd name="csY75" fmla="*/ 966497 h 2157109"/>
              <a:gd name="csX76" fmla="*/ 1414385 w 5534049"/>
              <a:gd name="csY76" fmla="*/ 966497 h 2157109"/>
              <a:gd name="csX77" fmla="*/ 1414385 w 5534049"/>
              <a:gd name="csY77" fmla="*/ 951823 h 2157109"/>
              <a:gd name="csX78" fmla="*/ 1397006 w 5534049"/>
              <a:gd name="csY78" fmla="*/ 951823 h 2157109"/>
              <a:gd name="csX79" fmla="*/ 1397006 w 5534049"/>
              <a:gd name="csY79" fmla="*/ 936315 h 2157109"/>
              <a:gd name="csX80" fmla="*/ 1382301 w 5534049"/>
              <a:gd name="csY80" fmla="*/ 936315 h 2157109"/>
              <a:gd name="csX81" fmla="*/ 1382301 w 5534049"/>
              <a:gd name="csY81" fmla="*/ 924309 h 2157109"/>
              <a:gd name="csX82" fmla="*/ 1369768 w 5534049"/>
              <a:gd name="csY82" fmla="*/ 924309 h 2157109"/>
              <a:gd name="csX83" fmla="*/ 1369768 w 5534049"/>
              <a:gd name="csY83" fmla="*/ 908801 h 2157109"/>
              <a:gd name="csX84" fmla="*/ 1363418 w 5534049"/>
              <a:gd name="csY84" fmla="*/ 908801 h 2157109"/>
              <a:gd name="csX85" fmla="*/ 1363418 w 5534049"/>
              <a:gd name="csY85" fmla="*/ 893626 h 2157109"/>
              <a:gd name="csX86" fmla="*/ 1356567 w 5534049"/>
              <a:gd name="csY86" fmla="*/ 893626 h 2157109"/>
              <a:gd name="csX87" fmla="*/ 1351888 w 5534049"/>
              <a:gd name="csY87" fmla="*/ 893626 h 2157109"/>
              <a:gd name="csX88" fmla="*/ 1351888 w 5534049"/>
              <a:gd name="csY88" fmla="*/ 848103 h 2157109"/>
              <a:gd name="csX89" fmla="*/ 1169241 w 5534049"/>
              <a:gd name="csY89" fmla="*/ 848103 h 2157109"/>
              <a:gd name="csX90" fmla="*/ 1169241 w 5534049"/>
              <a:gd name="csY90" fmla="*/ 830761 h 2157109"/>
              <a:gd name="csX91" fmla="*/ 1156039 w 5534049"/>
              <a:gd name="csY91" fmla="*/ 830761 h 2157109"/>
              <a:gd name="csX92" fmla="*/ 1156039 w 5534049"/>
              <a:gd name="csY92" fmla="*/ 807415 h 2157109"/>
              <a:gd name="csX93" fmla="*/ 1142003 w 5534049"/>
              <a:gd name="csY93" fmla="*/ 807415 h 2157109"/>
              <a:gd name="csX94" fmla="*/ 1142003 w 5534049"/>
              <a:gd name="csY94" fmla="*/ 788239 h 2157109"/>
              <a:gd name="csX95" fmla="*/ 1130305 w 5534049"/>
              <a:gd name="csY95" fmla="*/ 788239 h 2157109"/>
              <a:gd name="csX96" fmla="*/ 1130305 w 5534049"/>
              <a:gd name="csY96" fmla="*/ 766895 h 2157109"/>
              <a:gd name="csX97" fmla="*/ 1122284 w 5534049"/>
              <a:gd name="csY97" fmla="*/ 766895 h 2157109"/>
              <a:gd name="csX98" fmla="*/ 1122284 w 5534049"/>
              <a:gd name="csY98" fmla="*/ 746217 h 2157109"/>
              <a:gd name="csX99" fmla="*/ 1107077 w 5534049"/>
              <a:gd name="csY99" fmla="*/ 746217 h 2157109"/>
              <a:gd name="csX100" fmla="*/ 1107077 w 5534049"/>
              <a:gd name="csY100" fmla="*/ 715868 h 2157109"/>
              <a:gd name="csX101" fmla="*/ 1091537 w 5534049"/>
              <a:gd name="csY101" fmla="*/ 715868 h 2157109"/>
              <a:gd name="csX102" fmla="*/ 1091537 w 5534049"/>
              <a:gd name="csY102" fmla="*/ 703195 h 2157109"/>
              <a:gd name="csX103" fmla="*/ 1070481 w 5534049"/>
              <a:gd name="csY103" fmla="*/ 703195 h 2157109"/>
              <a:gd name="csX104" fmla="*/ 1070481 w 5534049"/>
              <a:gd name="csY104" fmla="*/ 688021 h 2157109"/>
              <a:gd name="csX105" fmla="*/ 1027702 w 5534049"/>
              <a:gd name="csY105" fmla="*/ 688021 h 2157109"/>
              <a:gd name="csX106" fmla="*/ 1027702 w 5534049"/>
              <a:gd name="csY106" fmla="*/ 674514 h 2157109"/>
              <a:gd name="csX107" fmla="*/ 968045 w 5534049"/>
              <a:gd name="csY107" fmla="*/ 674514 h 2157109"/>
              <a:gd name="csX108" fmla="*/ 968045 w 5534049"/>
              <a:gd name="csY108" fmla="*/ 657672 h 2157109"/>
              <a:gd name="csX109" fmla="*/ 952170 w 5534049"/>
              <a:gd name="csY109" fmla="*/ 657672 h 2157109"/>
              <a:gd name="csX110" fmla="*/ 952170 w 5534049"/>
              <a:gd name="csY110" fmla="*/ 647000 h 2157109"/>
              <a:gd name="csX111" fmla="*/ 924598 w 5534049"/>
              <a:gd name="csY111" fmla="*/ 647000 h 2157109"/>
              <a:gd name="csX112" fmla="*/ 924598 w 5534049"/>
              <a:gd name="csY112" fmla="*/ 630825 h 2157109"/>
              <a:gd name="csX113" fmla="*/ 918415 w 5534049"/>
              <a:gd name="csY113" fmla="*/ 630825 h 2157109"/>
              <a:gd name="csX114" fmla="*/ 918415 w 5534049"/>
              <a:gd name="csY114" fmla="*/ 615650 h 2157109"/>
              <a:gd name="csX115" fmla="*/ 910561 w 5534049"/>
              <a:gd name="csY115" fmla="*/ 615650 h 2157109"/>
              <a:gd name="csX116" fmla="*/ 910561 w 5534049"/>
              <a:gd name="csY116" fmla="*/ 601309 h 2157109"/>
              <a:gd name="csX117" fmla="*/ 903208 w 5534049"/>
              <a:gd name="csY117" fmla="*/ 601309 h 2157109"/>
              <a:gd name="csX118" fmla="*/ 903208 w 5534049"/>
              <a:gd name="csY118" fmla="*/ 588803 h 2157109"/>
              <a:gd name="csX119" fmla="*/ 892847 w 5534049"/>
              <a:gd name="csY119" fmla="*/ 588803 h 2157109"/>
              <a:gd name="csX120" fmla="*/ 892847 w 5534049"/>
              <a:gd name="csY120" fmla="*/ 522436 h 2157109"/>
              <a:gd name="csX121" fmla="*/ 879479 w 5534049"/>
              <a:gd name="csY121" fmla="*/ 522436 h 2157109"/>
              <a:gd name="csX122" fmla="*/ 879479 w 5534049"/>
              <a:gd name="csY122" fmla="*/ 484583 h 2157109"/>
              <a:gd name="csX123" fmla="*/ 868116 w 5534049"/>
              <a:gd name="csY123" fmla="*/ 484583 h 2157109"/>
              <a:gd name="csX124" fmla="*/ 868116 w 5534049"/>
              <a:gd name="csY124" fmla="*/ 463238 h 2157109"/>
              <a:gd name="csX125" fmla="*/ 856418 w 5534049"/>
              <a:gd name="csY125" fmla="*/ 463238 h 2157109"/>
              <a:gd name="csX126" fmla="*/ 856418 w 5534049"/>
              <a:gd name="csY126" fmla="*/ 443562 h 2157109"/>
              <a:gd name="csX127" fmla="*/ 847060 w 5534049"/>
              <a:gd name="csY127" fmla="*/ 443562 h 2157109"/>
              <a:gd name="csX128" fmla="*/ 847060 w 5534049"/>
              <a:gd name="csY128" fmla="*/ 412546 h 2157109"/>
              <a:gd name="csX129" fmla="*/ 758661 w 5534049"/>
              <a:gd name="csY129" fmla="*/ 412546 h 2157109"/>
              <a:gd name="csX130" fmla="*/ 758661 w 5534049"/>
              <a:gd name="csY130" fmla="*/ 398205 h 2157109"/>
              <a:gd name="csX131" fmla="*/ 700007 w 5534049"/>
              <a:gd name="csY131" fmla="*/ 398205 h 2157109"/>
              <a:gd name="csX132" fmla="*/ 700007 w 5534049"/>
              <a:gd name="csY132" fmla="*/ 385698 h 2157109"/>
              <a:gd name="csX133" fmla="*/ 694493 w 5534049"/>
              <a:gd name="csY133" fmla="*/ 385698 h 2157109"/>
              <a:gd name="csX134" fmla="*/ 694493 w 5534049"/>
              <a:gd name="csY134" fmla="*/ 372025 h 2157109"/>
              <a:gd name="csX135" fmla="*/ 667923 w 5534049"/>
              <a:gd name="csY135" fmla="*/ 372025 h 2157109"/>
              <a:gd name="csX136" fmla="*/ 667923 w 5534049"/>
              <a:gd name="csY136" fmla="*/ 361019 h 2157109"/>
              <a:gd name="csX137" fmla="*/ 657729 w 5534049"/>
              <a:gd name="csY137" fmla="*/ 361019 h 2157109"/>
              <a:gd name="csX138" fmla="*/ 657729 w 5534049"/>
              <a:gd name="csY138" fmla="*/ 319331 h 2157109"/>
              <a:gd name="csX139" fmla="*/ 640684 w 5534049"/>
              <a:gd name="csY139" fmla="*/ 319331 h 2157109"/>
              <a:gd name="csX140" fmla="*/ 640684 w 5534049"/>
              <a:gd name="csY140" fmla="*/ 253297 h 2157109"/>
              <a:gd name="csX141" fmla="*/ 566991 w 5534049"/>
              <a:gd name="csY141" fmla="*/ 253297 h 2157109"/>
              <a:gd name="csX142" fmla="*/ 566991 w 5534049"/>
              <a:gd name="csY142" fmla="*/ 236455 h 2157109"/>
              <a:gd name="csX143" fmla="*/ 429964 w 5534049"/>
              <a:gd name="csY143" fmla="*/ 236455 h 2157109"/>
              <a:gd name="csX144" fmla="*/ 429964 w 5534049"/>
              <a:gd name="csY144" fmla="*/ 213610 h 2157109"/>
              <a:gd name="csX145" fmla="*/ 409911 w 5534049"/>
              <a:gd name="csY145" fmla="*/ 213610 h 2157109"/>
              <a:gd name="csX146" fmla="*/ 409911 w 5534049"/>
              <a:gd name="csY146" fmla="*/ 191432 h 2157109"/>
              <a:gd name="csX147" fmla="*/ 399885 w 5534049"/>
              <a:gd name="csY147" fmla="*/ 191432 h 2157109"/>
              <a:gd name="csX148" fmla="*/ 399885 w 5534049"/>
              <a:gd name="csY148" fmla="*/ 178092 h 2157109"/>
              <a:gd name="csX149" fmla="*/ 390694 w 5534049"/>
              <a:gd name="csY149" fmla="*/ 178092 h 2157109"/>
              <a:gd name="csX150" fmla="*/ 390694 w 5534049"/>
              <a:gd name="csY150" fmla="*/ 151912 h 2157109"/>
              <a:gd name="csX151" fmla="*/ 375487 w 5534049"/>
              <a:gd name="csY151" fmla="*/ 151912 h 2157109"/>
              <a:gd name="csX152" fmla="*/ 375487 w 5534049"/>
              <a:gd name="csY152" fmla="*/ 131234 h 2157109"/>
              <a:gd name="csX153" fmla="*/ 250325 w 5534049"/>
              <a:gd name="csY153" fmla="*/ 131234 h 2157109"/>
              <a:gd name="csX154" fmla="*/ 250325 w 5534049"/>
              <a:gd name="csY154" fmla="*/ 104220 h 2157109"/>
              <a:gd name="csX155" fmla="*/ 198021 w 5534049"/>
              <a:gd name="csY155" fmla="*/ 104220 h 2157109"/>
              <a:gd name="csX156" fmla="*/ 198021 w 5534049"/>
              <a:gd name="csY156" fmla="*/ 88546 h 2157109"/>
              <a:gd name="csX157" fmla="*/ 186992 w 5534049"/>
              <a:gd name="csY157" fmla="*/ 88546 h 2157109"/>
              <a:gd name="csX158" fmla="*/ 186992 w 5534049"/>
              <a:gd name="csY158" fmla="*/ 76206 h 2157109"/>
              <a:gd name="csX159" fmla="*/ 164432 w 5534049"/>
              <a:gd name="csY159" fmla="*/ 76206 h 2157109"/>
              <a:gd name="csX160" fmla="*/ 162928 w 5534049"/>
              <a:gd name="csY160" fmla="*/ 76206 h 2157109"/>
              <a:gd name="csX161" fmla="*/ 162928 w 5534049"/>
              <a:gd name="csY161" fmla="*/ 34851 h 2157109"/>
              <a:gd name="csX162" fmla="*/ 153403 w 5534049"/>
              <a:gd name="csY162" fmla="*/ 34851 h 2157109"/>
              <a:gd name="csX163" fmla="*/ 153403 w 5534049"/>
              <a:gd name="csY163" fmla="*/ 9171 h 2157109"/>
              <a:gd name="csX164" fmla="*/ 113298 w 5534049"/>
              <a:gd name="csY164" fmla="*/ 9171 h 2157109"/>
              <a:gd name="csX165" fmla="*/ 113298 w 5534049"/>
              <a:gd name="csY165" fmla="*/ 0 h 2157109"/>
              <a:gd name="csX166" fmla="*/ 0 w 5534049"/>
              <a:gd name="csY166" fmla="*/ 0 h 215710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Lst>
            <a:rect l="l" t="t" r="r" b="b"/>
            <a:pathLst>
              <a:path w="5534049" h="2157109">
                <a:moveTo>
                  <a:pt x="5534050" y="2157110"/>
                </a:moveTo>
                <a:lnTo>
                  <a:pt x="5534050" y="1810098"/>
                </a:lnTo>
                <a:lnTo>
                  <a:pt x="5016189" y="1810098"/>
                </a:lnTo>
                <a:lnTo>
                  <a:pt x="5016189" y="1742230"/>
                </a:lnTo>
                <a:lnTo>
                  <a:pt x="5002820" y="1742230"/>
                </a:lnTo>
                <a:lnTo>
                  <a:pt x="5002820" y="1718718"/>
                </a:lnTo>
                <a:lnTo>
                  <a:pt x="4518547" y="1718718"/>
                </a:lnTo>
                <a:lnTo>
                  <a:pt x="4518547" y="1688035"/>
                </a:lnTo>
                <a:lnTo>
                  <a:pt x="4510192" y="1688035"/>
                </a:lnTo>
                <a:lnTo>
                  <a:pt x="4510192" y="1661355"/>
                </a:lnTo>
                <a:lnTo>
                  <a:pt x="4043799" y="1661355"/>
                </a:lnTo>
                <a:lnTo>
                  <a:pt x="4043799" y="1638510"/>
                </a:lnTo>
                <a:lnTo>
                  <a:pt x="4026420" y="1638510"/>
                </a:lnTo>
                <a:lnTo>
                  <a:pt x="4026420" y="1616498"/>
                </a:lnTo>
                <a:lnTo>
                  <a:pt x="3716772" y="1616498"/>
                </a:lnTo>
                <a:lnTo>
                  <a:pt x="3716772" y="1590318"/>
                </a:lnTo>
                <a:lnTo>
                  <a:pt x="3635392" y="1590318"/>
                </a:lnTo>
                <a:lnTo>
                  <a:pt x="3635392" y="1568641"/>
                </a:lnTo>
                <a:lnTo>
                  <a:pt x="3563202" y="1568641"/>
                </a:lnTo>
                <a:lnTo>
                  <a:pt x="3563202" y="1547129"/>
                </a:lnTo>
                <a:lnTo>
                  <a:pt x="3461100" y="1547129"/>
                </a:lnTo>
                <a:lnTo>
                  <a:pt x="3461100" y="1526452"/>
                </a:lnTo>
                <a:lnTo>
                  <a:pt x="3432525" y="1526452"/>
                </a:lnTo>
                <a:lnTo>
                  <a:pt x="3432525" y="1504941"/>
                </a:lnTo>
                <a:lnTo>
                  <a:pt x="3318558" y="1504941"/>
                </a:lnTo>
                <a:lnTo>
                  <a:pt x="3318558" y="1482930"/>
                </a:lnTo>
                <a:lnTo>
                  <a:pt x="3124883" y="1482930"/>
                </a:lnTo>
                <a:lnTo>
                  <a:pt x="3124883" y="1463086"/>
                </a:lnTo>
                <a:lnTo>
                  <a:pt x="3070573" y="1463086"/>
                </a:lnTo>
                <a:lnTo>
                  <a:pt x="3070573" y="1435572"/>
                </a:lnTo>
                <a:lnTo>
                  <a:pt x="3062385" y="1435572"/>
                </a:lnTo>
                <a:lnTo>
                  <a:pt x="3062385" y="1416395"/>
                </a:lnTo>
                <a:lnTo>
                  <a:pt x="3052693" y="1416395"/>
                </a:lnTo>
                <a:lnTo>
                  <a:pt x="3052693" y="1397552"/>
                </a:lnTo>
                <a:lnTo>
                  <a:pt x="2847654" y="1397552"/>
                </a:lnTo>
                <a:lnTo>
                  <a:pt x="2847654" y="1380043"/>
                </a:lnTo>
                <a:lnTo>
                  <a:pt x="2819914" y="1380043"/>
                </a:lnTo>
                <a:lnTo>
                  <a:pt x="2819914" y="1361701"/>
                </a:lnTo>
                <a:lnTo>
                  <a:pt x="2595992" y="1361701"/>
                </a:lnTo>
                <a:lnTo>
                  <a:pt x="2595992" y="1341023"/>
                </a:lnTo>
                <a:lnTo>
                  <a:pt x="2582624" y="1341023"/>
                </a:lnTo>
                <a:lnTo>
                  <a:pt x="2582624" y="1304838"/>
                </a:lnTo>
                <a:lnTo>
                  <a:pt x="2566080" y="1304838"/>
                </a:lnTo>
                <a:lnTo>
                  <a:pt x="2566080" y="1265318"/>
                </a:lnTo>
                <a:lnTo>
                  <a:pt x="2373908" y="1265318"/>
                </a:lnTo>
                <a:lnTo>
                  <a:pt x="2373908" y="1246475"/>
                </a:lnTo>
                <a:lnTo>
                  <a:pt x="2137955" y="1246475"/>
                </a:lnTo>
                <a:lnTo>
                  <a:pt x="2137955" y="1228132"/>
                </a:lnTo>
                <a:lnTo>
                  <a:pt x="2120910" y="1228132"/>
                </a:lnTo>
                <a:lnTo>
                  <a:pt x="2120910" y="1207121"/>
                </a:lnTo>
                <a:lnTo>
                  <a:pt x="2114894" y="1207121"/>
                </a:lnTo>
                <a:lnTo>
                  <a:pt x="2114894" y="1180941"/>
                </a:lnTo>
                <a:lnTo>
                  <a:pt x="2096011" y="1180941"/>
                </a:lnTo>
                <a:lnTo>
                  <a:pt x="2096011" y="1162098"/>
                </a:lnTo>
                <a:lnTo>
                  <a:pt x="1856882" y="1162098"/>
                </a:lnTo>
                <a:lnTo>
                  <a:pt x="1856882" y="1146090"/>
                </a:lnTo>
                <a:lnTo>
                  <a:pt x="1849028" y="1146090"/>
                </a:lnTo>
                <a:lnTo>
                  <a:pt x="1849028" y="1127747"/>
                </a:lnTo>
                <a:lnTo>
                  <a:pt x="1844516" y="1127747"/>
                </a:lnTo>
                <a:lnTo>
                  <a:pt x="1844516" y="1095564"/>
                </a:lnTo>
                <a:lnTo>
                  <a:pt x="1787867" y="1095564"/>
                </a:lnTo>
                <a:lnTo>
                  <a:pt x="1787867" y="1080389"/>
                </a:lnTo>
                <a:lnTo>
                  <a:pt x="1717014" y="1080389"/>
                </a:lnTo>
                <a:lnTo>
                  <a:pt x="1717014" y="1064715"/>
                </a:lnTo>
                <a:lnTo>
                  <a:pt x="1660031" y="1064715"/>
                </a:lnTo>
                <a:lnTo>
                  <a:pt x="1660031" y="1048706"/>
                </a:lnTo>
                <a:lnTo>
                  <a:pt x="1644490" y="1048706"/>
                </a:lnTo>
                <a:lnTo>
                  <a:pt x="1644490" y="1034032"/>
                </a:lnTo>
                <a:lnTo>
                  <a:pt x="1611738" y="1034032"/>
                </a:lnTo>
                <a:lnTo>
                  <a:pt x="1611738" y="1014355"/>
                </a:lnTo>
                <a:lnTo>
                  <a:pt x="1592855" y="1014355"/>
                </a:lnTo>
                <a:lnTo>
                  <a:pt x="1592855" y="985841"/>
                </a:lnTo>
                <a:lnTo>
                  <a:pt x="1440287" y="985841"/>
                </a:lnTo>
                <a:lnTo>
                  <a:pt x="1440287" y="975835"/>
                </a:lnTo>
                <a:lnTo>
                  <a:pt x="1429091" y="975835"/>
                </a:lnTo>
                <a:lnTo>
                  <a:pt x="1429091" y="966497"/>
                </a:lnTo>
                <a:lnTo>
                  <a:pt x="1414385" y="966497"/>
                </a:lnTo>
                <a:lnTo>
                  <a:pt x="1414385" y="951823"/>
                </a:lnTo>
                <a:lnTo>
                  <a:pt x="1397006" y="951823"/>
                </a:lnTo>
                <a:lnTo>
                  <a:pt x="1397006" y="936315"/>
                </a:lnTo>
                <a:lnTo>
                  <a:pt x="1382301" y="936315"/>
                </a:lnTo>
                <a:lnTo>
                  <a:pt x="1382301" y="924309"/>
                </a:lnTo>
                <a:lnTo>
                  <a:pt x="1369768" y="924309"/>
                </a:lnTo>
                <a:lnTo>
                  <a:pt x="1369768" y="908801"/>
                </a:lnTo>
                <a:lnTo>
                  <a:pt x="1363418" y="908801"/>
                </a:lnTo>
                <a:lnTo>
                  <a:pt x="1363418" y="893626"/>
                </a:lnTo>
                <a:lnTo>
                  <a:pt x="1356567" y="893626"/>
                </a:lnTo>
                <a:lnTo>
                  <a:pt x="1351888" y="893626"/>
                </a:lnTo>
                <a:lnTo>
                  <a:pt x="1351888" y="848103"/>
                </a:lnTo>
                <a:lnTo>
                  <a:pt x="1169241" y="848103"/>
                </a:lnTo>
                <a:lnTo>
                  <a:pt x="1169241" y="830761"/>
                </a:lnTo>
                <a:lnTo>
                  <a:pt x="1156039" y="830761"/>
                </a:lnTo>
                <a:lnTo>
                  <a:pt x="1156039" y="807415"/>
                </a:lnTo>
                <a:lnTo>
                  <a:pt x="1142003" y="807415"/>
                </a:lnTo>
                <a:lnTo>
                  <a:pt x="1142003" y="788239"/>
                </a:lnTo>
                <a:lnTo>
                  <a:pt x="1130305" y="788239"/>
                </a:lnTo>
                <a:lnTo>
                  <a:pt x="1130305" y="766895"/>
                </a:lnTo>
                <a:lnTo>
                  <a:pt x="1122284" y="766895"/>
                </a:lnTo>
                <a:lnTo>
                  <a:pt x="1122284" y="746217"/>
                </a:lnTo>
                <a:lnTo>
                  <a:pt x="1107077" y="746217"/>
                </a:lnTo>
                <a:lnTo>
                  <a:pt x="1107077" y="715868"/>
                </a:lnTo>
                <a:lnTo>
                  <a:pt x="1091537" y="715868"/>
                </a:lnTo>
                <a:lnTo>
                  <a:pt x="1091537" y="703195"/>
                </a:lnTo>
                <a:lnTo>
                  <a:pt x="1070481" y="703195"/>
                </a:lnTo>
                <a:lnTo>
                  <a:pt x="1070481" y="688021"/>
                </a:lnTo>
                <a:lnTo>
                  <a:pt x="1027702" y="688021"/>
                </a:lnTo>
                <a:lnTo>
                  <a:pt x="1027702" y="674514"/>
                </a:lnTo>
                <a:lnTo>
                  <a:pt x="968045" y="674514"/>
                </a:lnTo>
                <a:lnTo>
                  <a:pt x="968045" y="657672"/>
                </a:lnTo>
                <a:lnTo>
                  <a:pt x="952170" y="657672"/>
                </a:lnTo>
                <a:lnTo>
                  <a:pt x="952170" y="647000"/>
                </a:lnTo>
                <a:lnTo>
                  <a:pt x="924598" y="647000"/>
                </a:lnTo>
                <a:lnTo>
                  <a:pt x="924598" y="630825"/>
                </a:lnTo>
                <a:lnTo>
                  <a:pt x="918415" y="630825"/>
                </a:lnTo>
                <a:lnTo>
                  <a:pt x="918415" y="615650"/>
                </a:lnTo>
                <a:lnTo>
                  <a:pt x="910561" y="615650"/>
                </a:lnTo>
                <a:lnTo>
                  <a:pt x="910561" y="601309"/>
                </a:lnTo>
                <a:lnTo>
                  <a:pt x="903208" y="601309"/>
                </a:lnTo>
                <a:lnTo>
                  <a:pt x="903208" y="588803"/>
                </a:lnTo>
                <a:lnTo>
                  <a:pt x="892847" y="588803"/>
                </a:lnTo>
                <a:lnTo>
                  <a:pt x="892847" y="522436"/>
                </a:lnTo>
                <a:lnTo>
                  <a:pt x="879479" y="522436"/>
                </a:lnTo>
                <a:lnTo>
                  <a:pt x="879479" y="484583"/>
                </a:lnTo>
                <a:lnTo>
                  <a:pt x="868116" y="484583"/>
                </a:lnTo>
                <a:lnTo>
                  <a:pt x="868116" y="463238"/>
                </a:lnTo>
                <a:lnTo>
                  <a:pt x="856418" y="463238"/>
                </a:lnTo>
                <a:lnTo>
                  <a:pt x="856418" y="443562"/>
                </a:lnTo>
                <a:lnTo>
                  <a:pt x="847060" y="443562"/>
                </a:lnTo>
                <a:lnTo>
                  <a:pt x="847060" y="412546"/>
                </a:lnTo>
                <a:lnTo>
                  <a:pt x="758661" y="412546"/>
                </a:lnTo>
                <a:lnTo>
                  <a:pt x="758661" y="398205"/>
                </a:lnTo>
                <a:lnTo>
                  <a:pt x="700007" y="398205"/>
                </a:lnTo>
                <a:lnTo>
                  <a:pt x="700007" y="385698"/>
                </a:lnTo>
                <a:lnTo>
                  <a:pt x="694493" y="385698"/>
                </a:lnTo>
                <a:lnTo>
                  <a:pt x="694493" y="372025"/>
                </a:lnTo>
                <a:lnTo>
                  <a:pt x="667923" y="372025"/>
                </a:lnTo>
                <a:lnTo>
                  <a:pt x="667923" y="361019"/>
                </a:lnTo>
                <a:lnTo>
                  <a:pt x="657729" y="361019"/>
                </a:lnTo>
                <a:lnTo>
                  <a:pt x="657729" y="319331"/>
                </a:lnTo>
                <a:lnTo>
                  <a:pt x="640684" y="319331"/>
                </a:lnTo>
                <a:lnTo>
                  <a:pt x="640684" y="253297"/>
                </a:lnTo>
                <a:lnTo>
                  <a:pt x="566991" y="253297"/>
                </a:lnTo>
                <a:lnTo>
                  <a:pt x="566991" y="236455"/>
                </a:lnTo>
                <a:lnTo>
                  <a:pt x="429964" y="236455"/>
                </a:lnTo>
                <a:lnTo>
                  <a:pt x="429964" y="213610"/>
                </a:lnTo>
                <a:lnTo>
                  <a:pt x="409911" y="213610"/>
                </a:lnTo>
                <a:lnTo>
                  <a:pt x="409911" y="191432"/>
                </a:lnTo>
                <a:lnTo>
                  <a:pt x="399885" y="191432"/>
                </a:lnTo>
                <a:lnTo>
                  <a:pt x="399885" y="178092"/>
                </a:lnTo>
                <a:lnTo>
                  <a:pt x="390694" y="178092"/>
                </a:lnTo>
                <a:lnTo>
                  <a:pt x="390694" y="151912"/>
                </a:lnTo>
                <a:lnTo>
                  <a:pt x="375487" y="151912"/>
                </a:lnTo>
                <a:lnTo>
                  <a:pt x="375487" y="131234"/>
                </a:lnTo>
                <a:lnTo>
                  <a:pt x="250325" y="131234"/>
                </a:lnTo>
                <a:lnTo>
                  <a:pt x="250325" y="104220"/>
                </a:lnTo>
                <a:lnTo>
                  <a:pt x="198021" y="104220"/>
                </a:lnTo>
                <a:lnTo>
                  <a:pt x="198021" y="88546"/>
                </a:lnTo>
                <a:lnTo>
                  <a:pt x="186992" y="88546"/>
                </a:lnTo>
                <a:lnTo>
                  <a:pt x="186992" y="76206"/>
                </a:lnTo>
                <a:lnTo>
                  <a:pt x="164432" y="76206"/>
                </a:lnTo>
                <a:lnTo>
                  <a:pt x="162928" y="76206"/>
                </a:lnTo>
                <a:lnTo>
                  <a:pt x="162928" y="34851"/>
                </a:lnTo>
                <a:lnTo>
                  <a:pt x="153403" y="34851"/>
                </a:lnTo>
                <a:lnTo>
                  <a:pt x="153403" y="9171"/>
                </a:lnTo>
                <a:lnTo>
                  <a:pt x="113298" y="9171"/>
                </a:lnTo>
                <a:lnTo>
                  <a:pt x="113298" y="0"/>
                </a:lnTo>
                <a:lnTo>
                  <a:pt x="0" y="0"/>
                </a:lnTo>
              </a:path>
            </a:pathLst>
          </a:custGeom>
          <a:noFill/>
          <a:ln w="19050"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grpSp>
        <p:nvGrpSpPr>
          <p:cNvPr id="189" name="Graphic 4">
            <a:extLst>
              <a:ext uri="{FF2B5EF4-FFF2-40B4-BE49-F238E27FC236}">
                <a16:creationId xmlns:a16="http://schemas.microsoft.com/office/drawing/2014/main" id="{8C9772F9-DC27-AB94-C01F-CE002C5D6F7B}"/>
              </a:ext>
            </a:extLst>
          </p:cNvPr>
          <p:cNvGrpSpPr/>
          <p:nvPr/>
        </p:nvGrpSpPr>
        <p:grpSpPr>
          <a:xfrm>
            <a:off x="3169334" y="2173037"/>
            <a:ext cx="7177270" cy="2411585"/>
            <a:chOff x="792067" y="2510806"/>
            <a:chExt cx="5840187" cy="2214139"/>
          </a:xfrm>
          <a:noFill/>
        </p:grpSpPr>
        <p:sp>
          <p:nvSpPr>
            <p:cNvPr id="340" name="Freeform 8">
              <a:extLst>
                <a:ext uri="{FF2B5EF4-FFF2-40B4-BE49-F238E27FC236}">
                  <a16:creationId xmlns:a16="http://schemas.microsoft.com/office/drawing/2014/main" id="{BD04FEE9-C453-F677-FB15-01008EDBE859}"/>
                </a:ext>
              </a:extLst>
            </p:cNvPr>
            <p:cNvSpPr/>
            <p:nvPr/>
          </p:nvSpPr>
          <p:spPr>
            <a:xfrm>
              <a:off x="834344" y="2510806"/>
              <a:ext cx="5789554" cy="2165447"/>
            </a:xfrm>
            <a:custGeom>
              <a:avLst/>
              <a:gdLst>
                <a:gd name="csX0" fmla="*/ 0 w 5789554"/>
                <a:gd name="csY0" fmla="*/ 0 h 2165447"/>
                <a:gd name="csX1" fmla="*/ 0 w 5789554"/>
                <a:gd name="csY1" fmla="*/ 2165448 h 2165447"/>
                <a:gd name="csX2" fmla="*/ 5789555 w 5789554"/>
                <a:gd name="csY2" fmla="*/ 2165448 h 2165447"/>
              </a:gdLst>
              <a:ahLst/>
              <a:cxnLst>
                <a:cxn ang="0">
                  <a:pos x="csX0" y="csY0"/>
                </a:cxn>
                <a:cxn ang="0">
                  <a:pos x="csX1" y="csY1"/>
                </a:cxn>
                <a:cxn ang="0">
                  <a:pos x="csX2" y="csY2"/>
                </a:cxn>
              </a:cxnLst>
              <a:rect l="l" t="t" r="r" b="b"/>
              <a:pathLst>
                <a:path w="5789554" h="2165447">
                  <a:moveTo>
                    <a:pt x="0" y="0"/>
                  </a:moveTo>
                  <a:lnTo>
                    <a:pt x="0" y="2165448"/>
                  </a:lnTo>
                  <a:lnTo>
                    <a:pt x="5789555" y="2165448"/>
                  </a:lnTo>
                </a:path>
              </a:pathLst>
            </a:custGeom>
            <a:noFill/>
            <a:ln w="19050" cap="flat">
              <a:solidFill>
                <a:srgbClr val="363636"/>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41" name="Freeform 9">
              <a:extLst>
                <a:ext uri="{FF2B5EF4-FFF2-40B4-BE49-F238E27FC236}">
                  <a16:creationId xmlns:a16="http://schemas.microsoft.com/office/drawing/2014/main" id="{A6BB865C-91D6-149A-109E-F70788F86BF4}"/>
                </a:ext>
              </a:extLst>
            </p:cNvPr>
            <p:cNvSpPr/>
            <p:nvPr/>
          </p:nvSpPr>
          <p:spPr>
            <a:xfrm>
              <a:off x="792067" y="2734921"/>
              <a:ext cx="42277" cy="16675"/>
            </a:xfrm>
            <a:custGeom>
              <a:avLst/>
              <a:gdLst>
                <a:gd name="csX0" fmla="*/ 0 w 42277"/>
                <a:gd name="csY0" fmla="*/ 0 h 16675"/>
                <a:gd name="csX1" fmla="*/ 42278 w 42277"/>
                <a:gd name="csY1" fmla="*/ 0 h 16675"/>
              </a:gdLst>
              <a:ahLst/>
              <a:cxnLst>
                <a:cxn ang="0">
                  <a:pos x="csX0" y="csY0"/>
                </a:cxn>
                <a:cxn ang="0">
                  <a:pos x="csX1" y="csY1"/>
                </a:cxn>
              </a:cxnLst>
              <a:rect l="l" t="t" r="r" b="b"/>
              <a:pathLst>
                <a:path w="42277" h="16675">
                  <a:moveTo>
                    <a:pt x="0" y="0"/>
                  </a:moveTo>
                  <a:lnTo>
                    <a:pt x="42278" y="0"/>
                  </a:lnTo>
                </a:path>
              </a:pathLst>
            </a:custGeom>
            <a:ln w="19050" cap="flat">
              <a:solidFill>
                <a:srgbClr val="363636"/>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42" name="Freeform 11">
              <a:extLst>
                <a:ext uri="{FF2B5EF4-FFF2-40B4-BE49-F238E27FC236}">
                  <a16:creationId xmlns:a16="http://schemas.microsoft.com/office/drawing/2014/main" id="{203B5E04-9F91-2EDF-F664-A8B07B014C71}"/>
                </a:ext>
              </a:extLst>
            </p:cNvPr>
            <p:cNvSpPr/>
            <p:nvPr/>
          </p:nvSpPr>
          <p:spPr>
            <a:xfrm>
              <a:off x="792067" y="2950532"/>
              <a:ext cx="42277" cy="16675"/>
            </a:xfrm>
            <a:custGeom>
              <a:avLst/>
              <a:gdLst>
                <a:gd name="csX0" fmla="*/ 0 w 42277"/>
                <a:gd name="csY0" fmla="*/ 0 h 16675"/>
                <a:gd name="csX1" fmla="*/ 42278 w 42277"/>
                <a:gd name="csY1" fmla="*/ 0 h 16675"/>
              </a:gdLst>
              <a:ahLst/>
              <a:cxnLst>
                <a:cxn ang="0">
                  <a:pos x="csX0" y="csY0"/>
                </a:cxn>
                <a:cxn ang="0">
                  <a:pos x="csX1" y="csY1"/>
                </a:cxn>
              </a:cxnLst>
              <a:rect l="l" t="t" r="r" b="b"/>
              <a:pathLst>
                <a:path w="42277" h="16675">
                  <a:moveTo>
                    <a:pt x="0" y="0"/>
                  </a:moveTo>
                  <a:lnTo>
                    <a:pt x="42278" y="0"/>
                  </a:lnTo>
                </a:path>
              </a:pathLst>
            </a:custGeom>
            <a:ln w="19050" cap="flat">
              <a:solidFill>
                <a:srgbClr val="363636"/>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43" name="Freeform 17">
              <a:extLst>
                <a:ext uri="{FF2B5EF4-FFF2-40B4-BE49-F238E27FC236}">
                  <a16:creationId xmlns:a16="http://schemas.microsoft.com/office/drawing/2014/main" id="{C2FCDD76-42E2-3F09-8588-D184186779DF}"/>
                </a:ext>
              </a:extLst>
            </p:cNvPr>
            <p:cNvSpPr/>
            <p:nvPr/>
          </p:nvSpPr>
          <p:spPr>
            <a:xfrm>
              <a:off x="792067" y="3166310"/>
              <a:ext cx="42277" cy="16675"/>
            </a:xfrm>
            <a:custGeom>
              <a:avLst/>
              <a:gdLst>
                <a:gd name="csX0" fmla="*/ 0 w 42277"/>
                <a:gd name="csY0" fmla="*/ 0 h 16675"/>
                <a:gd name="csX1" fmla="*/ 42278 w 42277"/>
                <a:gd name="csY1" fmla="*/ 0 h 16675"/>
              </a:gdLst>
              <a:ahLst/>
              <a:cxnLst>
                <a:cxn ang="0">
                  <a:pos x="csX0" y="csY0"/>
                </a:cxn>
                <a:cxn ang="0">
                  <a:pos x="csX1" y="csY1"/>
                </a:cxn>
              </a:cxnLst>
              <a:rect l="l" t="t" r="r" b="b"/>
              <a:pathLst>
                <a:path w="42277" h="16675">
                  <a:moveTo>
                    <a:pt x="0" y="0"/>
                  </a:moveTo>
                  <a:lnTo>
                    <a:pt x="42278" y="0"/>
                  </a:lnTo>
                </a:path>
              </a:pathLst>
            </a:custGeom>
            <a:ln w="19050" cap="flat">
              <a:solidFill>
                <a:srgbClr val="363636"/>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44" name="Freeform 18">
              <a:extLst>
                <a:ext uri="{FF2B5EF4-FFF2-40B4-BE49-F238E27FC236}">
                  <a16:creationId xmlns:a16="http://schemas.microsoft.com/office/drawing/2014/main" id="{46E0259B-CDD7-86CA-D3BF-0D5CA43B46C1}"/>
                </a:ext>
              </a:extLst>
            </p:cNvPr>
            <p:cNvSpPr/>
            <p:nvPr/>
          </p:nvSpPr>
          <p:spPr>
            <a:xfrm>
              <a:off x="792067" y="3381921"/>
              <a:ext cx="42277" cy="16675"/>
            </a:xfrm>
            <a:custGeom>
              <a:avLst/>
              <a:gdLst>
                <a:gd name="csX0" fmla="*/ 0 w 42277"/>
                <a:gd name="csY0" fmla="*/ 0 h 16675"/>
                <a:gd name="csX1" fmla="*/ 42278 w 42277"/>
                <a:gd name="csY1" fmla="*/ 0 h 16675"/>
              </a:gdLst>
              <a:ahLst/>
              <a:cxnLst>
                <a:cxn ang="0">
                  <a:pos x="csX0" y="csY0"/>
                </a:cxn>
                <a:cxn ang="0">
                  <a:pos x="csX1" y="csY1"/>
                </a:cxn>
              </a:cxnLst>
              <a:rect l="l" t="t" r="r" b="b"/>
              <a:pathLst>
                <a:path w="42277" h="16675">
                  <a:moveTo>
                    <a:pt x="0" y="0"/>
                  </a:moveTo>
                  <a:lnTo>
                    <a:pt x="42278" y="0"/>
                  </a:lnTo>
                </a:path>
              </a:pathLst>
            </a:custGeom>
            <a:ln w="19050" cap="flat">
              <a:solidFill>
                <a:srgbClr val="363636"/>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45" name="Freeform 19">
              <a:extLst>
                <a:ext uri="{FF2B5EF4-FFF2-40B4-BE49-F238E27FC236}">
                  <a16:creationId xmlns:a16="http://schemas.microsoft.com/office/drawing/2014/main" id="{F4626C6D-5775-1F83-71C6-C78823ADA313}"/>
                </a:ext>
              </a:extLst>
            </p:cNvPr>
            <p:cNvSpPr/>
            <p:nvPr/>
          </p:nvSpPr>
          <p:spPr>
            <a:xfrm>
              <a:off x="792067" y="3597698"/>
              <a:ext cx="42277" cy="16675"/>
            </a:xfrm>
            <a:custGeom>
              <a:avLst/>
              <a:gdLst>
                <a:gd name="csX0" fmla="*/ 0 w 42277"/>
                <a:gd name="csY0" fmla="*/ 0 h 16675"/>
                <a:gd name="csX1" fmla="*/ 42278 w 42277"/>
                <a:gd name="csY1" fmla="*/ 0 h 16675"/>
              </a:gdLst>
              <a:ahLst/>
              <a:cxnLst>
                <a:cxn ang="0">
                  <a:pos x="csX0" y="csY0"/>
                </a:cxn>
                <a:cxn ang="0">
                  <a:pos x="csX1" y="csY1"/>
                </a:cxn>
              </a:cxnLst>
              <a:rect l="l" t="t" r="r" b="b"/>
              <a:pathLst>
                <a:path w="42277" h="16675">
                  <a:moveTo>
                    <a:pt x="0" y="0"/>
                  </a:moveTo>
                  <a:lnTo>
                    <a:pt x="42278" y="0"/>
                  </a:lnTo>
                </a:path>
              </a:pathLst>
            </a:custGeom>
            <a:ln w="19050" cap="flat">
              <a:solidFill>
                <a:srgbClr val="363636"/>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46" name="Freeform 20">
              <a:extLst>
                <a:ext uri="{FF2B5EF4-FFF2-40B4-BE49-F238E27FC236}">
                  <a16:creationId xmlns:a16="http://schemas.microsoft.com/office/drawing/2014/main" id="{932D0E65-BF15-D8C6-C491-08AB1A5F445C}"/>
                </a:ext>
              </a:extLst>
            </p:cNvPr>
            <p:cNvSpPr/>
            <p:nvPr/>
          </p:nvSpPr>
          <p:spPr>
            <a:xfrm>
              <a:off x="792067" y="3813476"/>
              <a:ext cx="42277" cy="16675"/>
            </a:xfrm>
            <a:custGeom>
              <a:avLst/>
              <a:gdLst>
                <a:gd name="csX0" fmla="*/ 0 w 42277"/>
                <a:gd name="csY0" fmla="*/ 0 h 16675"/>
                <a:gd name="csX1" fmla="*/ 42278 w 42277"/>
                <a:gd name="csY1" fmla="*/ 0 h 16675"/>
              </a:gdLst>
              <a:ahLst/>
              <a:cxnLst>
                <a:cxn ang="0">
                  <a:pos x="csX0" y="csY0"/>
                </a:cxn>
                <a:cxn ang="0">
                  <a:pos x="csX1" y="csY1"/>
                </a:cxn>
              </a:cxnLst>
              <a:rect l="l" t="t" r="r" b="b"/>
              <a:pathLst>
                <a:path w="42277" h="16675">
                  <a:moveTo>
                    <a:pt x="0" y="0"/>
                  </a:moveTo>
                  <a:lnTo>
                    <a:pt x="42278" y="0"/>
                  </a:lnTo>
                </a:path>
              </a:pathLst>
            </a:custGeom>
            <a:ln w="19050" cap="flat">
              <a:solidFill>
                <a:srgbClr val="363636"/>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47" name="Freeform 21">
              <a:extLst>
                <a:ext uri="{FF2B5EF4-FFF2-40B4-BE49-F238E27FC236}">
                  <a16:creationId xmlns:a16="http://schemas.microsoft.com/office/drawing/2014/main" id="{62885646-955D-7274-2D82-3C5BF0297D98}"/>
                </a:ext>
              </a:extLst>
            </p:cNvPr>
            <p:cNvSpPr/>
            <p:nvPr/>
          </p:nvSpPr>
          <p:spPr>
            <a:xfrm>
              <a:off x="792067" y="4029087"/>
              <a:ext cx="42277" cy="16675"/>
            </a:xfrm>
            <a:custGeom>
              <a:avLst/>
              <a:gdLst>
                <a:gd name="csX0" fmla="*/ 0 w 42277"/>
                <a:gd name="csY0" fmla="*/ 0 h 16675"/>
                <a:gd name="csX1" fmla="*/ 42278 w 42277"/>
                <a:gd name="csY1" fmla="*/ 0 h 16675"/>
              </a:gdLst>
              <a:ahLst/>
              <a:cxnLst>
                <a:cxn ang="0">
                  <a:pos x="csX0" y="csY0"/>
                </a:cxn>
                <a:cxn ang="0">
                  <a:pos x="csX1" y="csY1"/>
                </a:cxn>
              </a:cxnLst>
              <a:rect l="l" t="t" r="r" b="b"/>
              <a:pathLst>
                <a:path w="42277" h="16675">
                  <a:moveTo>
                    <a:pt x="0" y="0"/>
                  </a:moveTo>
                  <a:lnTo>
                    <a:pt x="42278" y="0"/>
                  </a:lnTo>
                </a:path>
              </a:pathLst>
            </a:custGeom>
            <a:ln w="19050" cap="flat">
              <a:solidFill>
                <a:srgbClr val="363636"/>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48" name="Freeform 22">
              <a:extLst>
                <a:ext uri="{FF2B5EF4-FFF2-40B4-BE49-F238E27FC236}">
                  <a16:creationId xmlns:a16="http://schemas.microsoft.com/office/drawing/2014/main" id="{8F7748BA-3550-609D-D275-F420C0C2E9C8}"/>
                </a:ext>
              </a:extLst>
            </p:cNvPr>
            <p:cNvSpPr/>
            <p:nvPr/>
          </p:nvSpPr>
          <p:spPr>
            <a:xfrm>
              <a:off x="792067" y="4244865"/>
              <a:ext cx="42277" cy="16675"/>
            </a:xfrm>
            <a:custGeom>
              <a:avLst/>
              <a:gdLst>
                <a:gd name="csX0" fmla="*/ 0 w 42277"/>
                <a:gd name="csY0" fmla="*/ 0 h 16675"/>
                <a:gd name="csX1" fmla="*/ 42278 w 42277"/>
                <a:gd name="csY1" fmla="*/ 0 h 16675"/>
              </a:gdLst>
              <a:ahLst/>
              <a:cxnLst>
                <a:cxn ang="0">
                  <a:pos x="csX0" y="csY0"/>
                </a:cxn>
                <a:cxn ang="0">
                  <a:pos x="csX1" y="csY1"/>
                </a:cxn>
              </a:cxnLst>
              <a:rect l="l" t="t" r="r" b="b"/>
              <a:pathLst>
                <a:path w="42277" h="16675">
                  <a:moveTo>
                    <a:pt x="0" y="0"/>
                  </a:moveTo>
                  <a:lnTo>
                    <a:pt x="42278" y="0"/>
                  </a:lnTo>
                </a:path>
              </a:pathLst>
            </a:custGeom>
            <a:ln w="19050" cap="flat">
              <a:solidFill>
                <a:srgbClr val="363636"/>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49" name="Freeform 23">
              <a:extLst>
                <a:ext uri="{FF2B5EF4-FFF2-40B4-BE49-F238E27FC236}">
                  <a16:creationId xmlns:a16="http://schemas.microsoft.com/office/drawing/2014/main" id="{52CCF9A1-A5E4-4BCA-B484-2BFC9AA74D13}"/>
                </a:ext>
              </a:extLst>
            </p:cNvPr>
            <p:cNvSpPr/>
            <p:nvPr/>
          </p:nvSpPr>
          <p:spPr>
            <a:xfrm>
              <a:off x="792067" y="4460476"/>
              <a:ext cx="42277" cy="16675"/>
            </a:xfrm>
            <a:custGeom>
              <a:avLst/>
              <a:gdLst>
                <a:gd name="csX0" fmla="*/ 0 w 42277"/>
                <a:gd name="csY0" fmla="*/ 0 h 16675"/>
                <a:gd name="csX1" fmla="*/ 42278 w 42277"/>
                <a:gd name="csY1" fmla="*/ 0 h 16675"/>
              </a:gdLst>
              <a:ahLst/>
              <a:cxnLst>
                <a:cxn ang="0">
                  <a:pos x="csX0" y="csY0"/>
                </a:cxn>
                <a:cxn ang="0">
                  <a:pos x="csX1" y="csY1"/>
                </a:cxn>
              </a:cxnLst>
              <a:rect l="l" t="t" r="r" b="b"/>
              <a:pathLst>
                <a:path w="42277" h="16675">
                  <a:moveTo>
                    <a:pt x="0" y="0"/>
                  </a:moveTo>
                  <a:lnTo>
                    <a:pt x="42278" y="0"/>
                  </a:lnTo>
                </a:path>
              </a:pathLst>
            </a:custGeom>
            <a:ln w="19050" cap="flat">
              <a:solidFill>
                <a:srgbClr val="363636"/>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50" name="Freeform 24">
              <a:extLst>
                <a:ext uri="{FF2B5EF4-FFF2-40B4-BE49-F238E27FC236}">
                  <a16:creationId xmlns:a16="http://schemas.microsoft.com/office/drawing/2014/main" id="{04F12E2D-980D-C4AD-B872-2617B696C6B2}"/>
                </a:ext>
              </a:extLst>
            </p:cNvPr>
            <p:cNvSpPr/>
            <p:nvPr/>
          </p:nvSpPr>
          <p:spPr>
            <a:xfrm>
              <a:off x="792067" y="4676253"/>
              <a:ext cx="42277" cy="16675"/>
            </a:xfrm>
            <a:custGeom>
              <a:avLst/>
              <a:gdLst>
                <a:gd name="csX0" fmla="*/ 0 w 42277"/>
                <a:gd name="csY0" fmla="*/ 0 h 16675"/>
                <a:gd name="csX1" fmla="*/ 42278 w 42277"/>
                <a:gd name="csY1" fmla="*/ 0 h 16675"/>
              </a:gdLst>
              <a:ahLst/>
              <a:cxnLst>
                <a:cxn ang="0">
                  <a:pos x="csX0" y="csY0"/>
                </a:cxn>
                <a:cxn ang="0">
                  <a:pos x="csX1" y="csY1"/>
                </a:cxn>
              </a:cxnLst>
              <a:rect l="l" t="t" r="r" b="b"/>
              <a:pathLst>
                <a:path w="42277" h="16675">
                  <a:moveTo>
                    <a:pt x="0" y="0"/>
                  </a:moveTo>
                  <a:lnTo>
                    <a:pt x="42278" y="0"/>
                  </a:lnTo>
                </a:path>
              </a:pathLst>
            </a:custGeom>
            <a:ln w="19050" cap="flat">
              <a:solidFill>
                <a:srgbClr val="363636"/>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51" name="Freeform 25">
              <a:extLst>
                <a:ext uri="{FF2B5EF4-FFF2-40B4-BE49-F238E27FC236}">
                  <a16:creationId xmlns:a16="http://schemas.microsoft.com/office/drawing/2014/main" id="{E9069A3A-4D9B-3347-0C4C-5BC9F6D990E9}"/>
                </a:ext>
              </a:extLst>
            </p:cNvPr>
            <p:cNvSpPr/>
            <p:nvPr/>
          </p:nvSpPr>
          <p:spPr>
            <a:xfrm>
              <a:off x="834344" y="4682590"/>
              <a:ext cx="16710" cy="42355"/>
            </a:xfrm>
            <a:custGeom>
              <a:avLst/>
              <a:gdLst>
                <a:gd name="csX0" fmla="*/ 0 w 16710"/>
                <a:gd name="csY0" fmla="*/ 0 h 42355"/>
                <a:gd name="csX1" fmla="*/ 0 w 16710"/>
                <a:gd name="csY1" fmla="*/ 42355 h 42355"/>
              </a:gdLst>
              <a:ahLst/>
              <a:cxnLst>
                <a:cxn ang="0">
                  <a:pos x="csX0" y="csY0"/>
                </a:cxn>
                <a:cxn ang="0">
                  <a:pos x="csX1" y="csY1"/>
                </a:cxn>
              </a:cxnLst>
              <a:rect l="l" t="t" r="r" b="b"/>
              <a:pathLst>
                <a:path w="16710" h="42355">
                  <a:moveTo>
                    <a:pt x="0" y="0"/>
                  </a:moveTo>
                  <a:lnTo>
                    <a:pt x="0" y="42355"/>
                  </a:lnTo>
                </a:path>
              </a:pathLst>
            </a:custGeom>
            <a:ln w="19050" cap="flat">
              <a:solidFill>
                <a:srgbClr val="363636"/>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52" name="Freeform 26">
              <a:extLst>
                <a:ext uri="{FF2B5EF4-FFF2-40B4-BE49-F238E27FC236}">
                  <a16:creationId xmlns:a16="http://schemas.microsoft.com/office/drawing/2014/main" id="{AC9635A1-9B25-E7D0-CE68-E08B9B970C5C}"/>
                </a:ext>
              </a:extLst>
            </p:cNvPr>
            <p:cNvSpPr/>
            <p:nvPr/>
          </p:nvSpPr>
          <p:spPr>
            <a:xfrm>
              <a:off x="1365073" y="4682590"/>
              <a:ext cx="16710" cy="42355"/>
            </a:xfrm>
            <a:custGeom>
              <a:avLst/>
              <a:gdLst>
                <a:gd name="csX0" fmla="*/ 0 w 16710"/>
                <a:gd name="csY0" fmla="*/ 0 h 42355"/>
                <a:gd name="csX1" fmla="*/ 0 w 16710"/>
                <a:gd name="csY1" fmla="*/ 42355 h 42355"/>
              </a:gdLst>
              <a:ahLst/>
              <a:cxnLst>
                <a:cxn ang="0">
                  <a:pos x="csX0" y="csY0"/>
                </a:cxn>
                <a:cxn ang="0">
                  <a:pos x="csX1" y="csY1"/>
                </a:cxn>
              </a:cxnLst>
              <a:rect l="l" t="t" r="r" b="b"/>
              <a:pathLst>
                <a:path w="16710" h="42355">
                  <a:moveTo>
                    <a:pt x="0" y="0"/>
                  </a:moveTo>
                  <a:lnTo>
                    <a:pt x="0" y="42355"/>
                  </a:lnTo>
                </a:path>
              </a:pathLst>
            </a:custGeom>
            <a:ln w="19050" cap="flat">
              <a:solidFill>
                <a:srgbClr val="363636"/>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53" name="Freeform 27">
              <a:extLst>
                <a:ext uri="{FF2B5EF4-FFF2-40B4-BE49-F238E27FC236}">
                  <a16:creationId xmlns:a16="http://schemas.microsoft.com/office/drawing/2014/main" id="{7EB511F3-7998-E01F-EF8F-E954B2B77243}"/>
                </a:ext>
              </a:extLst>
            </p:cNvPr>
            <p:cNvSpPr/>
            <p:nvPr/>
          </p:nvSpPr>
          <p:spPr>
            <a:xfrm>
              <a:off x="1889452" y="4682590"/>
              <a:ext cx="16710" cy="42355"/>
            </a:xfrm>
            <a:custGeom>
              <a:avLst/>
              <a:gdLst>
                <a:gd name="csX0" fmla="*/ 0 w 16710"/>
                <a:gd name="csY0" fmla="*/ 0 h 42355"/>
                <a:gd name="csX1" fmla="*/ 0 w 16710"/>
                <a:gd name="csY1" fmla="*/ 42355 h 42355"/>
              </a:gdLst>
              <a:ahLst/>
              <a:cxnLst>
                <a:cxn ang="0">
                  <a:pos x="csX0" y="csY0"/>
                </a:cxn>
                <a:cxn ang="0">
                  <a:pos x="csX1" y="csY1"/>
                </a:cxn>
              </a:cxnLst>
              <a:rect l="l" t="t" r="r" b="b"/>
              <a:pathLst>
                <a:path w="16710" h="42355">
                  <a:moveTo>
                    <a:pt x="0" y="0"/>
                  </a:moveTo>
                  <a:lnTo>
                    <a:pt x="0" y="42355"/>
                  </a:lnTo>
                </a:path>
              </a:pathLst>
            </a:custGeom>
            <a:ln w="19050" cap="flat">
              <a:solidFill>
                <a:srgbClr val="363636"/>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54" name="Freeform 28">
              <a:extLst>
                <a:ext uri="{FF2B5EF4-FFF2-40B4-BE49-F238E27FC236}">
                  <a16:creationId xmlns:a16="http://schemas.microsoft.com/office/drawing/2014/main" id="{BF510344-CAC9-2B86-894E-B34440C381EA}"/>
                </a:ext>
              </a:extLst>
            </p:cNvPr>
            <p:cNvSpPr/>
            <p:nvPr/>
          </p:nvSpPr>
          <p:spPr>
            <a:xfrm>
              <a:off x="2413830" y="4682590"/>
              <a:ext cx="16710" cy="42355"/>
            </a:xfrm>
            <a:custGeom>
              <a:avLst/>
              <a:gdLst>
                <a:gd name="csX0" fmla="*/ 0 w 16710"/>
                <a:gd name="csY0" fmla="*/ 0 h 42355"/>
                <a:gd name="csX1" fmla="*/ 0 w 16710"/>
                <a:gd name="csY1" fmla="*/ 42355 h 42355"/>
              </a:gdLst>
              <a:ahLst/>
              <a:cxnLst>
                <a:cxn ang="0">
                  <a:pos x="csX0" y="csY0"/>
                </a:cxn>
                <a:cxn ang="0">
                  <a:pos x="csX1" y="csY1"/>
                </a:cxn>
              </a:cxnLst>
              <a:rect l="l" t="t" r="r" b="b"/>
              <a:pathLst>
                <a:path w="16710" h="42355">
                  <a:moveTo>
                    <a:pt x="0" y="0"/>
                  </a:moveTo>
                  <a:lnTo>
                    <a:pt x="0" y="42355"/>
                  </a:lnTo>
                </a:path>
              </a:pathLst>
            </a:custGeom>
            <a:ln w="19050" cap="flat">
              <a:solidFill>
                <a:srgbClr val="363636"/>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55" name="Freeform 29">
              <a:extLst>
                <a:ext uri="{FF2B5EF4-FFF2-40B4-BE49-F238E27FC236}">
                  <a16:creationId xmlns:a16="http://schemas.microsoft.com/office/drawing/2014/main" id="{A2DC882F-572F-54D1-CBB0-97631BFA3BE4}"/>
                </a:ext>
              </a:extLst>
            </p:cNvPr>
            <p:cNvSpPr/>
            <p:nvPr/>
          </p:nvSpPr>
          <p:spPr>
            <a:xfrm>
              <a:off x="2938042" y="4682590"/>
              <a:ext cx="16710" cy="42355"/>
            </a:xfrm>
            <a:custGeom>
              <a:avLst/>
              <a:gdLst>
                <a:gd name="csX0" fmla="*/ 0 w 16710"/>
                <a:gd name="csY0" fmla="*/ 0 h 42355"/>
                <a:gd name="csX1" fmla="*/ 0 w 16710"/>
                <a:gd name="csY1" fmla="*/ 42355 h 42355"/>
              </a:gdLst>
              <a:ahLst/>
              <a:cxnLst>
                <a:cxn ang="0">
                  <a:pos x="csX0" y="csY0"/>
                </a:cxn>
                <a:cxn ang="0">
                  <a:pos x="csX1" y="csY1"/>
                </a:cxn>
              </a:cxnLst>
              <a:rect l="l" t="t" r="r" b="b"/>
              <a:pathLst>
                <a:path w="16710" h="42355">
                  <a:moveTo>
                    <a:pt x="0" y="0"/>
                  </a:moveTo>
                  <a:lnTo>
                    <a:pt x="0" y="42355"/>
                  </a:lnTo>
                </a:path>
              </a:pathLst>
            </a:custGeom>
            <a:ln w="19050" cap="flat">
              <a:solidFill>
                <a:srgbClr val="363636"/>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56" name="Freeform 30">
              <a:extLst>
                <a:ext uri="{FF2B5EF4-FFF2-40B4-BE49-F238E27FC236}">
                  <a16:creationId xmlns:a16="http://schemas.microsoft.com/office/drawing/2014/main" id="{CD6C65C5-12D8-89DB-D5D1-224B16993E56}"/>
                </a:ext>
              </a:extLst>
            </p:cNvPr>
            <p:cNvSpPr/>
            <p:nvPr/>
          </p:nvSpPr>
          <p:spPr>
            <a:xfrm>
              <a:off x="3464259" y="4682590"/>
              <a:ext cx="16710" cy="42355"/>
            </a:xfrm>
            <a:custGeom>
              <a:avLst/>
              <a:gdLst>
                <a:gd name="csX0" fmla="*/ 0 w 16710"/>
                <a:gd name="csY0" fmla="*/ 0 h 42355"/>
                <a:gd name="csX1" fmla="*/ 0 w 16710"/>
                <a:gd name="csY1" fmla="*/ 42355 h 42355"/>
              </a:gdLst>
              <a:ahLst/>
              <a:cxnLst>
                <a:cxn ang="0">
                  <a:pos x="csX0" y="csY0"/>
                </a:cxn>
                <a:cxn ang="0">
                  <a:pos x="csX1" y="csY1"/>
                </a:cxn>
              </a:cxnLst>
              <a:rect l="l" t="t" r="r" b="b"/>
              <a:pathLst>
                <a:path w="16710" h="42355">
                  <a:moveTo>
                    <a:pt x="0" y="0"/>
                  </a:moveTo>
                  <a:lnTo>
                    <a:pt x="0" y="42355"/>
                  </a:lnTo>
                </a:path>
              </a:pathLst>
            </a:custGeom>
            <a:ln w="19050" cap="flat">
              <a:solidFill>
                <a:srgbClr val="363636"/>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57" name="Freeform 31">
              <a:extLst>
                <a:ext uri="{FF2B5EF4-FFF2-40B4-BE49-F238E27FC236}">
                  <a16:creationId xmlns:a16="http://schemas.microsoft.com/office/drawing/2014/main" id="{5B6A6C2C-E989-687C-B997-4EC2CD3AFF1E}"/>
                </a:ext>
              </a:extLst>
            </p:cNvPr>
            <p:cNvSpPr/>
            <p:nvPr/>
          </p:nvSpPr>
          <p:spPr>
            <a:xfrm>
              <a:off x="3990309" y="4682590"/>
              <a:ext cx="16710" cy="42355"/>
            </a:xfrm>
            <a:custGeom>
              <a:avLst/>
              <a:gdLst>
                <a:gd name="csX0" fmla="*/ 0 w 16710"/>
                <a:gd name="csY0" fmla="*/ 0 h 42355"/>
                <a:gd name="csX1" fmla="*/ 0 w 16710"/>
                <a:gd name="csY1" fmla="*/ 42355 h 42355"/>
              </a:gdLst>
              <a:ahLst/>
              <a:cxnLst>
                <a:cxn ang="0">
                  <a:pos x="csX0" y="csY0"/>
                </a:cxn>
                <a:cxn ang="0">
                  <a:pos x="csX1" y="csY1"/>
                </a:cxn>
              </a:cxnLst>
              <a:rect l="l" t="t" r="r" b="b"/>
              <a:pathLst>
                <a:path w="16710" h="42355">
                  <a:moveTo>
                    <a:pt x="0" y="0"/>
                  </a:moveTo>
                  <a:lnTo>
                    <a:pt x="0" y="42355"/>
                  </a:lnTo>
                </a:path>
              </a:pathLst>
            </a:custGeom>
            <a:ln w="19050" cap="flat">
              <a:solidFill>
                <a:srgbClr val="363636"/>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58" name="Freeform 32">
              <a:extLst>
                <a:ext uri="{FF2B5EF4-FFF2-40B4-BE49-F238E27FC236}">
                  <a16:creationId xmlns:a16="http://schemas.microsoft.com/office/drawing/2014/main" id="{B53B03B5-AA61-A4B5-D34B-716482AF1F90}"/>
                </a:ext>
              </a:extLst>
            </p:cNvPr>
            <p:cNvSpPr/>
            <p:nvPr/>
          </p:nvSpPr>
          <p:spPr>
            <a:xfrm>
              <a:off x="4516525" y="4682590"/>
              <a:ext cx="16710" cy="42355"/>
            </a:xfrm>
            <a:custGeom>
              <a:avLst/>
              <a:gdLst>
                <a:gd name="csX0" fmla="*/ 0 w 16710"/>
                <a:gd name="csY0" fmla="*/ 0 h 42355"/>
                <a:gd name="csX1" fmla="*/ 0 w 16710"/>
                <a:gd name="csY1" fmla="*/ 42355 h 42355"/>
              </a:gdLst>
              <a:ahLst/>
              <a:cxnLst>
                <a:cxn ang="0">
                  <a:pos x="csX0" y="csY0"/>
                </a:cxn>
                <a:cxn ang="0">
                  <a:pos x="csX1" y="csY1"/>
                </a:cxn>
              </a:cxnLst>
              <a:rect l="l" t="t" r="r" b="b"/>
              <a:pathLst>
                <a:path w="16710" h="42355">
                  <a:moveTo>
                    <a:pt x="0" y="0"/>
                  </a:moveTo>
                  <a:lnTo>
                    <a:pt x="0" y="42355"/>
                  </a:lnTo>
                </a:path>
              </a:pathLst>
            </a:custGeom>
            <a:ln w="19050" cap="flat">
              <a:solidFill>
                <a:srgbClr val="363636"/>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59" name="Freeform 33">
              <a:extLst>
                <a:ext uri="{FF2B5EF4-FFF2-40B4-BE49-F238E27FC236}">
                  <a16:creationId xmlns:a16="http://schemas.microsoft.com/office/drawing/2014/main" id="{88FF22F4-06CB-2BE1-CB7F-B6E08EA628D3}"/>
                </a:ext>
              </a:extLst>
            </p:cNvPr>
            <p:cNvSpPr/>
            <p:nvPr/>
          </p:nvSpPr>
          <p:spPr>
            <a:xfrm>
              <a:off x="5042742" y="4682590"/>
              <a:ext cx="16710" cy="42355"/>
            </a:xfrm>
            <a:custGeom>
              <a:avLst/>
              <a:gdLst>
                <a:gd name="csX0" fmla="*/ 0 w 16710"/>
                <a:gd name="csY0" fmla="*/ 0 h 42355"/>
                <a:gd name="csX1" fmla="*/ 0 w 16710"/>
                <a:gd name="csY1" fmla="*/ 42355 h 42355"/>
              </a:gdLst>
              <a:ahLst/>
              <a:cxnLst>
                <a:cxn ang="0">
                  <a:pos x="csX0" y="csY0"/>
                </a:cxn>
                <a:cxn ang="0">
                  <a:pos x="csX1" y="csY1"/>
                </a:cxn>
              </a:cxnLst>
              <a:rect l="l" t="t" r="r" b="b"/>
              <a:pathLst>
                <a:path w="16710" h="42355">
                  <a:moveTo>
                    <a:pt x="0" y="0"/>
                  </a:moveTo>
                  <a:lnTo>
                    <a:pt x="0" y="42355"/>
                  </a:lnTo>
                </a:path>
              </a:pathLst>
            </a:custGeom>
            <a:ln w="19050" cap="flat">
              <a:solidFill>
                <a:srgbClr val="363636"/>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60" name="Freeform 34">
              <a:extLst>
                <a:ext uri="{FF2B5EF4-FFF2-40B4-BE49-F238E27FC236}">
                  <a16:creationId xmlns:a16="http://schemas.microsoft.com/office/drawing/2014/main" id="{6BDCC77E-DE1C-38C2-0BBE-0C0D3C1AFD8B}"/>
                </a:ext>
              </a:extLst>
            </p:cNvPr>
            <p:cNvSpPr/>
            <p:nvPr/>
          </p:nvSpPr>
          <p:spPr>
            <a:xfrm>
              <a:off x="5568792" y="4682590"/>
              <a:ext cx="16710" cy="42355"/>
            </a:xfrm>
            <a:custGeom>
              <a:avLst/>
              <a:gdLst>
                <a:gd name="csX0" fmla="*/ 0 w 16710"/>
                <a:gd name="csY0" fmla="*/ 0 h 42355"/>
                <a:gd name="csX1" fmla="*/ 0 w 16710"/>
                <a:gd name="csY1" fmla="*/ 42355 h 42355"/>
              </a:gdLst>
              <a:ahLst/>
              <a:cxnLst>
                <a:cxn ang="0">
                  <a:pos x="csX0" y="csY0"/>
                </a:cxn>
                <a:cxn ang="0">
                  <a:pos x="csX1" y="csY1"/>
                </a:cxn>
              </a:cxnLst>
              <a:rect l="l" t="t" r="r" b="b"/>
              <a:pathLst>
                <a:path w="16710" h="42355">
                  <a:moveTo>
                    <a:pt x="0" y="0"/>
                  </a:moveTo>
                  <a:lnTo>
                    <a:pt x="0" y="42355"/>
                  </a:lnTo>
                </a:path>
              </a:pathLst>
            </a:custGeom>
            <a:ln w="19050" cap="flat">
              <a:solidFill>
                <a:srgbClr val="363636"/>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61" name="Freeform 35">
              <a:extLst>
                <a:ext uri="{FF2B5EF4-FFF2-40B4-BE49-F238E27FC236}">
                  <a16:creationId xmlns:a16="http://schemas.microsoft.com/office/drawing/2014/main" id="{51824610-AC3B-5877-14CB-2397DCDF5734}"/>
                </a:ext>
              </a:extLst>
            </p:cNvPr>
            <p:cNvSpPr/>
            <p:nvPr/>
          </p:nvSpPr>
          <p:spPr>
            <a:xfrm>
              <a:off x="6093171" y="4682590"/>
              <a:ext cx="16710" cy="42355"/>
            </a:xfrm>
            <a:custGeom>
              <a:avLst/>
              <a:gdLst>
                <a:gd name="csX0" fmla="*/ 0 w 16710"/>
                <a:gd name="csY0" fmla="*/ 0 h 42355"/>
                <a:gd name="csX1" fmla="*/ 0 w 16710"/>
                <a:gd name="csY1" fmla="*/ 42355 h 42355"/>
              </a:gdLst>
              <a:ahLst/>
              <a:cxnLst>
                <a:cxn ang="0">
                  <a:pos x="csX0" y="csY0"/>
                </a:cxn>
                <a:cxn ang="0">
                  <a:pos x="csX1" y="csY1"/>
                </a:cxn>
              </a:cxnLst>
              <a:rect l="l" t="t" r="r" b="b"/>
              <a:pathLst>
                <a:path w="16710" h="42355">
                  <a:moveTo>
                    <a:pt x="0" y="0"/>
                  </a:moveTo>
                  <a:lnTo>
                    <a:pt x="0" y="42355"/>
                  </a:lnTo>
                </a:path>
              </a:pathLst>
            </a:custGeom>
            <a:ln w="19050" cap="flat">
              <a:solidFill>
                <a:srgbClr val="363636"/>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62" name="Freeform 36">
              <a:extLst>
                <a:ext uri="{FF2B5EF4-FFF2-40B4-BE49-F238E27FC236}">
                  <a16:creationId xmlns:a16="http://schemas.microsoft.com/office/drawing/2014/main" id="{B74C82FB-01E1-8728-3633-BFAE4A851FFD}"/>
                </a:ext>
              </a:extLst>
            </p:cNvPr>
            <p:cNvSpPr/>
            <p:nvPr/>
          </p:nvSpPr>
          <p:spPr>
            <a:xfrm>
              <a:off x="6615544" y="4682590"/>
              <a:ext cx="16710" cy="42355"/>
            </a:xfrm>
            <a:custGeom>
              <a:avLst/>
              <a:gdLst>
                <a:gd name="csX0" fmla="*/ 0 w 16710"/>
                <a:gd name="csY0" fmla="*/ 0 h 42355"/>
                <a:gd name="csX1" fmla="*/ 0 w 16710"/>
                <a:gd name="csY1" fmla="*/ 42355 h 42355"/>
              </a:gdLst>
              <a:ahLst/>
              <a:cxnLst>
                <a:cxn ang="0">
                  <a:pos x="csX0" y="csY0"/>
                </a:cxn>
                <a:cxn ang="0">
                  <a:pos x="csX1" y="csY1"/>
                </a:cxn>
              </a:cxnLst>
              <a:rect l="l" t="t" r="r" b="b"/>
              <a:pathLst>
                <a:path w="16710" h="42355">
                  <a:moveTo>
                    <a:pt x="0" y="0"/>
                  </a:moveTo>
                  <a:lnTo>
                    <a:pt x="0" y="42355"/>
                  </a:lnTo>
                </a:path>
              </a:pathLst>
            </a:custGeom>
            <a:ln w="19050" cap="flat">
              <a:solidFill>
                <a:srgbClr val="363636"/>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63" name="Freeform 37">
              <a:extLst>
                <a:ext uri="{FF2B5EF4-FFF2-40B4-BE49-F238E27FC236}">
                  <a16:creationId xmlns:a16="http://schemas.microsoft.com/office/drawing/2014/main" id="{3B393EA0-D552-D17F-9ADF-4800213028C0}"/>
                </a:ext>
              </a:extLst>
            </p:cNvPr>
            <p:cNvSpPr/>
            <p:nvPr/>
          </p:nvSpPr>
          <p:spPr>
            <a:xfrm>
              <a:off x="792067" y="2519143"/>
              <a:ext cx="42277" cy="16675"/>
            </a:xfrm>
            <a:custGeom>
              <a:avLst/>
              <a:gdLst>
                <a:gd name="csX0" fmla="*/ 0 w 42277"/>
                <a:gd name="csY0" fmla="*/ 0 h 16675"/>
                <a:gd name="csX1" fmla="*/ 42278 w 42277"/>
                <a:gd name="csY1" fmla="*/ 0 h 16675"/>
              </a:gdLst>
              <a:ahLst/>
              <a:cxnLst>
                <a:cxn ang="0">
                  <a:pos x="csX0" y="csY0"/>
                </a:cxn>
                <a:cxn ang="0">
                  <a:pos x="csX1" y="csY1"/>
                </a:cxn>
              </a:cxnLst>
              <a:rect l="l" t="t" r="r" b="b"/>
              <a:pathLst>
                <a:path w="42277" h="16675">
                  <a:moveTo>
                    <a:pt x="0" y="0"/>
                  </a:moveTo>
                  <a:lnTo>
                    <a:pt x="42278" y="0"/>
                  </a:lnTo>
                </a:path>
              </a:pathLst>
            </a:custGeom>
            <a:ln w="19050" cap="flat">
              <a:solidFill>
                <a:srgbClr val="363636"/>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grpSp>
      <p:sp>
        <p:nvSpPr>
          <p:cNvPr id="191" name="Freeform 38">
            <a:extLst>
              <a:ext uri="{FF2B5EF4-FFF2-40B4-BE49-F238E27FC236}">
                <a16:creationId xmlns:a16="http://schemas.microsoft.com/office/drawing/2014/main" id="{36C889C9-A30C-CB8A-52FE-405752755EF9}"/>
              </a:ext>
            </a:extLst>
          </p:cNvPr>
          <p:cNvSpPr/>
          <p:nvPr/>
        </p:nvSpPr>
        <p:spPr>
          <a:xfrm>
            <a:off x="3230327" y="2182117"/>
            <a:ext cx="6896949" cy="2191458"/>
          </a:xfrm>
          <a:custGeom>
            <a:avLst/>
            <a:gdLst>
              <a:gd name="csX0" fmla="*/ 5612089 w 5612088"/>
              <a:gd name="csY0" fmla="*/ 2012035 h 2012035"/>
              <a:gd name="csX1" fmla="*/ 4611291 w 5612088"/>
              <a:gd name="csY1" fmla="*/ 2012035 h 2012035"/>
              <a:gd name="csX2" fmla="*/ 4611291 w 5612088"/>
              <a:gd name="csY2" fmla="*/ 1936830 h 2012035"/>
              <a:gd name="csX3" fmla="*/ 3663800 w 5612088"/>
              <a:gd name="csY3" fmla="*/ 1936830 h 2012035"/>
              <a:gd name="csX4" fmla="*/ 3663800 w 5612088"/>
              <a:gd name="csY4" fmla="*/ 1905647 h 2012035"/>
              <a:gd name="csX5" fmla="*/ 3420995 w 5612088"/>
              <a:gd name="csY5" fmla="*/ 1905647 h 2012035"/>
              <a:gd name="csX6" fmla="*/ 3420995 w 5612088"/>
              <a:gd name="csY6" fmla="*/ 1876299 h 2012035"/>
              <a:gd name="csX7" fmla="*/ 3339112 w 5612088"/>
              <a:gd name="csY7" fmla="*/ 1876299 h 2012035"/>
              <a:gd name="csX8" fmla="*/ 3339112 w 5612088"/>
              <a:gd name="csY8" fmla="*/ 1847284 h 2012035"/>
              <a:gd name="csX9" fmla="*/ 3183704 w 5612088"/>
              <a:gd name="csY9" fmla="*/ 1847284 h 2012035"/>
              <a:gd name="csX10" fmla="*/ 3183704 w 5612088"/>
              <a:gd name="csY10" fmla="*/ 1820270 h 2012035"/>
              <a:gd name="csX11" fmla="*/ 3161479 w 5612088"/>
              <a:gd name="csY11" fmla="*/ 1820270 h 2012035"/>
              <a:gd name="csX12" fmla="*/ 3161479 w 5612088"/>
              <a:gd name="csY12" fmla="*/ 1791255 h 2012035"/>
              <a:gd name="csX13" fmla="*/ 2944408 w 5612088"/>
              <a:gd name="csY13" fmla="*/ 1791255 h 2012035"/>
              <a:gd name="csX14" fmla="*/ 2944408 w 5612088"/>
              <a:gd name="csY14" fmla="*/ 1771578 h 2012035"/>
              <a:gd name="csX15" fmla="*/ 2917838 w 5612088"/>
              <a:gd name="csY15" fmla="*/ 1771578 h 2012035"/>
              <a:gd name="csX16" fmla="*/ 2917838 w 5612088"/>
              <a:gd name="csY16" fmla="*/ 1744564 h 2012035"/>
              <a:gd name="csX17" fmla="*/ 2906308 w 5612088"/>
              <a:gd name="csY17" fmla="*/ 1744564 h 2012035"/>
              <a:gd name="csX18" fmla="*/ 2906308 w 5612088"/>
              <a:gd name="csY18" fmla="*/ 1722053 h 2012035"/>
              <a:gd name="csX19" fmla="*/ 2746220 w 5612088"/>
              <a:gd name="csY19" fmla="*/ 1722053 h 2012035"/>
              <a:gd name="csX20" fmla="*/ 2746220 w 5612088"/>
              <a:gd name="csY20" fmla="*/ 1700875 h 2012035"/>
              <a:gd name="csX21" fmla="*/ 2704444 w 5612088"/>
              <a:gd name="csY21" fmla="*/ 1700875 h 2012035"/>
              <a:gd name="csX22" fmla="*/ 2704444 w 5612088"/>
              <a:gd name="csY22" fmla="*/ 1675195 h 2012035"/>
              <a:gd name="csX23" fmla="*/ 2661665 w 5612088"/>
              <a:gd name="csY23" fmla="*/ 1675195 h 2012035"/>
              <a:gd name="csX24" fmla="*/ 2661665 w 5612088"/>
              <a:gd name="csY24" fmla="*/ 1652684 h 2012035"/>
              <a:gd name="csX25" fmla="*/ 2618384 w 5612088"/>
              <a:gd name="csY25" fmla="*/ 1652684 h 2012035"/>
              <a:gd name="csX26" fmla="*/ 2618384 w 5612088"/>
              <a:gd name="csY26" fmla="*/ 1631673 h 2012035"/>
              <a:gd name="csX27" fmla="*/ 2578446 w 5612088"/>
              <a:gd name="csY27" fmla="*/ 1631673 h 2012035"/>
              <a:gd name="csX28" fmla="*/ 2578446 w 5612088"/>
              <a:gd name="csY28" fmla="*/ 1605493 h 2012035"/>
              <a:gd name="csX29" fmla="*/ 2570091 w 5612088"/>
              <a:gd name="csY29" fmla="*/ 1605493 h 2012035"/>
              <a:gd name="csX30" fmla="*/ 2570091 w 5612088"/>
              <a:gd name="csY30" fmla="*/ 1584315 h 2012035"/>
              <a:gd name="csX31" fmla="*/ 2003935 w 5612088"/>
              <a:gd name="csY31" fmla="*/ 1584315 h 2012035"/>
              <a:gd name="csX32" fmla="*/ 2003935 w 5612088"/>
              <a:gd name="csY32" fmla="*/ 1563638 h 2012035"/>
              <a:gd name="csX33" fmla="*/ 1972185 w 5612088"/>
              <a:gd name="csY33" fmla="*/ 1563638 h 2012035"/>
              <a:gd name="csX34" fmla="*/ 1972185 w 5612088"/>
              <a:gd name="csY34" fmla="*/ 1540793 h 2012035"/>
              <a:gd name="csX35" fmla="*/ 1963997 w 5612088"/>
              <a:gd name="csY35" fmla="*/ 1540793 h 2012035"/>
              <a:gd name="csX36" fmla="*/ 1963997 w 5612088"/>
              <a:gd name="csY36" fmla="*/ 1521950 h 2012035"/>
              <a:gd name="csX37" fmla="*/ 1935422 w 5612088"/>
              <a:gd name="csY37" fmla="*/ 1521950 h 2012035"/>
              <a:gd name="csX38" fmla="*/ 1935422 w 5612088"/>
              <a:gd name="csY38" fmla="*/ 1486098 h 2012035"/>
              <a:gd name="csX39" fmla="*/ 1927568 w 5612088"/>
              <a:gd name="csY39" fmla="*/ 1486098 h 2012035"/>
              <a:gd name="csX40" fmla="*/ 1927568 w 5612088"/>
              <a:gd name="csY40" fmla="*/ 1467255 h 2012035"/>
              <a:gd name="csX41" fmla="*/ 1740911 w 5612088"/>
              <a:gd name="csY41" fmla="*/ 1467255 h 2012035"/>
              <a:gd name="csX42" fmla="*/ 1740911 w 5612088"/>
              <a:gd name="csY42" fmla="*/ 1450246 h 2012035"/>
              <a:gd name="csX43" fmla="*/ 1723364 w 5612088"/>
              <a:gd name="csY43" fmla="*/ 1450246 h 2012035"/>
              <a:gd name="csX44" fmla="*/ 1723364 w 5612088"/>
              <a:gd name="csY44" fmla="*/ 1396218 h 2012035"/>
              <a:gd name="csX45" fmla="*/ 1705818 w 5612088"/>
              <a:gd name="csY45" fmla="*/ 1396218 h 2012035"/>
              <a:gd name="csX46" fmla="*/ 1705818 w 5612088"/>
              <a:gd name="csY46" fmla="*/ 1359366 h 2012035"/>
              <a:gd name="csX47" fmla="*/ 1693954 w 5612088"/>
              <a:gd name="csY47" fmla="*/ 1359366 h 2012035"/>
              <a:gd name="csX48" fmla="*/ 1693954 w 5612088"/>
              <a:gd name="csY48" fmla="*/ 1340690 h 2012035"/>
              <a:gd name="csX49" fmla="*/ 1683760 w 5612088"/>
              <a:gd name="csY49" fmla="*/ 1340690 h 2012035"/>
              <a:gd name="csX50" fmla="*/ 1683760 w 5612088"/>
              <a:gd name="csY50" fmla="*/ 1324181 h 2012035"/>
              <a:gd name="csX51" fmla="*/ 1675572 w 5612088"/>
              <a:gd name="csY51" fmla="*/ 1324181 h 2012035"/>
              <a:gd name="csX52" fmla="*/ 1675572 w 5612088"/>
              <a:gd name="csY52" fmla="*/ 1310341 h 2012035"/>
              <a:gd name="csX53" fmla="*/ 1668721 w 5612088"/>
              <a:gd name="csY53" fmla="*/ 1310341 h 2012035"/>
              <a:gd name="csX54" fmla="*/ 1668721 w 5612088"/>
              <a:gd name="csY54" fmla="*/ 1285995 h 2012035"/>
              <a:gd name="csX55" fmla="*/ 1573972 w 5612088"/>
              <a:gd name="csY55" fmla="*/ 1285995 h 2012035"/>
              <a:gd name="csX56" fmla="*/ 1573972 w 5612088"/>
              <a:gd name="csY56" fmla="*/ 1270821 h 2012035"/>
              <a:gd name="csX57" fmla="*/ 1492090 w 5612088"/>
              <a:gd name="csY57" fmla="*/ 1270821 h 2012035"/>
              <a:gd name="csX58" fmla="*/ 1492090 w 5612088"/>
              <a:gd name="csY58" fmla="*/ 1236470 h 2012035"/>
              <a:gd name="csX59" fmla="*/ 1484737 w 5612088"/>
              <a:gd name="csY59" fmla="*/ 1236470 h 2012035"/>
              <a:gd name="csX60" fmla="*/ 1484737 w 5612088"/>
              <a:gd name="csY60" fmla="*/ 1219961 h 2012035"/>
              <a:gd name="csX61" fmla="*/ 1470366 w 5612088"/>
              <a:gd name="csY61" fmla="*/ 1219961 h 2012035"/>
              <a:gd name="csX62" fmla="*/ 1470366 w 5612088"/>
              <a:gd name="csY62" fmla="*/ 1204787 h 2012035"/>
              <a:gd name="csX63" fmla="*/ 1460340 w 5612088"/>
              <a:gd name="csY63" fmla="*/ 1204787 h 2012035"/>
              <a:gd name="csX64" fmla="*/ 1460340 w 5612088"/>
              <a:gd name="csY64" fmla="*/ 1168101 h 2012035"/>
              <a:gd name="csX65" fmla="*/ 1443796 w 5612088"/>
              <a:gd name="csY65" fmla="*/ 1168101 h 2012035"/>
              <a:gd name="csX66" fmla="*/ 1443796 w 5612088"/>
              <a:gd name="csY66" fmla="*/ 1151593 h 2012035"/>
              <a:gd name="csX67" fmla="*/ 1432266 w 5612088"/>
              <a:gd name="csY67" fmla="*/ 1151593 h 2012035"/>
              <a:gd name="csX68" fmla="*/ 1432266 w 5612088"/>
              <a:gd name="csY68" fmla="*/ 1131416 h 2012035"/>
              <a:gd name="csX69" fmla="*/ 1427587 w 5612088"/>
              <a:gd name="csY69" fmla="*/ 1131416 h 2012035"/>
              <a:gd name="csX70" fmla="*/ 1427587 w 5612088"/>
              <a:gd name="csY70" fmla="*/ 1112906 h 2012035"/>
              <a:gd name="csX71" fmla="*/ 1427587 w 5612088"/>
              <a:gd name="csY71" fmla="*/ 1105235 h 2012035"/>
              <a:gd name="csX72" fmla="*/ 1415722 w 5612088"/>
              <a:gd name="csY72" fmla="*/ 1105235 h 2012035"/>
              <a:gd name="csX73" fmla="*/ 1415722 w 5612088"/>
              <a:gd name="csY73" fmla="*/ 1085058 h 2012035"/>
              <a:gd name="csX74" fmla="*/ 1302926 w 5612088"/>
              <a:gd name="csY74" fmla="*/ 1085058 h 2012035"/>
              <a:gd name="csX75" fmla="*/ 1302926 w 5612088"/>
              <a:gd name="csY75" fmla="*/ 1067549 h 2012035"/>
              <a:gd name="csX76" fmla="*/ 1292398 w 5612088"/>
              <a:gd name="csY76" fmla="*/ 1067549 h 2012035"/>
              <a:gd name="csX77" fmla="*/ 1292398 w 5612088"/>
              <a:gd name="csY77" fmla="*/ 1049207 h 2012035"/>
              <a:gd name="csX78" fmla="*/ 1276356 w 5612088"/>
              <a:gd name="csY78" fmla="*/ 1049207 h 2012035"/>
              <a:gd name="csX79" fmla="*/ 1276356 w 5612088"/>
              <a:gd name="csY79" fmla="*/ 1035366 h 2012035"/>
              <a:gd name="csX80" fmla="*/ 1248783 w 5612088"/>
              <a:gd name="csY80" fmla="*/ 1035366 h 2012035"/>
              <a:gd name="csX81" fmla="*/ 1248783 w 5612088"/>
              <a:gd name="csY81" fmla="*/ 1018024 h 2012035"/>
              <a:gd name="csX82" fmla="*/ 1237754 w 5612088"/>
              <a:gd name="csY82" fmla="*/ 1018024 h 2012035"/>
              <a:gd name="csX83" fmla="*/ 1237754 w 5612088"/>
              <a:gd name="csY83" fmla="*/ 1003683 h 2012035"/>
              <a:gd name="csX84" fmla="*/ 1230402 w 5612088"/>
              <a:gd name="csY84" fmla="*/ 1003683 h 2012035"/>
              <a:gd name="csX85" fmla="*/ 1230402 w 5612088"/>
              <a:gd name="csY85" fmla="*/ 988675 h 2012035"/>
              <a:gd name="csX86" fmla="*/ 1215195 w 5612088"/>
              <a:gd name="csY86" fmla="*/ 988675 h 2012035"/>
              <a:gd name="csX87" fmla="*/ 1215195 w 5612088"/>
              <a:gd name="csY87" fmla="*/ 970666 h 2012035"/>
              <a:gd name="csX88" fmla="*/ 1208678 w 5612088"/>
              <a:gd name="csY88" fmla="*/ 970666 h 2012035"/>
              <a:gd name="csX89" fmla="*/ 1208678 w 5612088"/>
              <a:gd name="csY89" fmla="*/ 922975 h 2012035"/>
              <a:gd name="csX90" fmla="*/ 1199988 w 5612088"/>
              <a:gd name="csY90" fmla="*/ 922975 h 2012035"/>
              <a:gd name="csX91" fmla="*/ 1199988 w 5612088"/>
              <a:gd name="csY91" fmla="*/ 911969 h 2012035"/>
              <a:gd name="csX92" fmla="*/ 1178766 w 5612088"/>
              <a:gd name="csY92" fmla="*/ 911969 h 2012035"/>
              <a:gd name="csX93" fmla="*/ 1178766 w 5612088"/>
              <a:gd name="csY93" fmla="*/ 894127 h 2012035"/>
              <a:gd name="csX94" fmla="*/ 1166901 w 5612088"/>
              <a:gd name="csY94" fmla="*/ 894127 h 2012035"/>
              <a:gd name="csX95" fmla="*/ 1166901 w 5612088"/>
              <a:gd name="csY95" fmla="*/ 881620 h 2012035"/>
              <a:gd name="csX96" fmla="*/ 1128634 w 5612088"/>
              <a:gd name="csY96" fmla="*/ 881620 h 2012035"/>
              <a:gd name="csX97" fmla="*/ 1128634 w 5612088"/>
              <a:gd name="csY97" fmla="*/ 866112 h 2012035"/>
              <a:gd name="csX98" fmla="*/ 1016005 w 5612088"/>
              <a:gd name="csY98" fmla="*/ 866112 h 2012035"/>
              <a:gd name="csX99" fmla="*/ 1016005 w 5612088"/>
              <a:gd name="csY99" fmla="*/ 833429 h 2012035"/>
              <a:gd name="csX100" fmla="*/ 1004976 w 5612088"/>
              <a:gd name="csY100" fmla="*/ 833429 h 2012035"/>
              <a:gd name="csX101" fmla="*/ 1004976 w 5612088"/>
              <a:gd name="csY101" fmla="*/ 802746 h 2012035"/>
              <a:gd name="csX102" fmla="*/ 998124 w 5612088"/>
              <a:gd name="csY102" fmla="*/ 802746 h 2012035"/>
              <a:gd name="csX103" fmla="*/ 998124 w 5612088"/>
              <a:gd name="csY103" fmla="*/ 771063 h 2012035"/>
              <a:gd name="csX104" fmla="*/ 983753 w 5612088"/>
              <a:gd name="csY104" fmla="*/ 771063 h 2012035"/>
              <a:gd name="csX105" fmla="*/ 983753 w 5612088"/>
              <a:gd name="csY105" fmla="*/ 743049 h 2012035"/>
              <a:gd name="csX106" fmla="*/ 976902 w 5612088"/>
              <a:gd name="csY106" fmla="*/ 743049 h 2012035"/>
              <a:gd name="csX107" fmla="*/ 976902 w 5612088"/>
              <a:gd name="csY107" fmla="*/ 714534 h 2012035"/>
              <a:gd name="csX108" fmla="*/ 968212 w 5612088"/>
              <a:gd name="csY108" fmla="*/ 714534 h 2012035"/>
              <a:gd name="csX109" fmla="*/ 968212 w 5612088"/>
              <a:gd name="csY109" fmla="*/ 631992 h 2012035"/>
              <a:gd name="csX110" fmla="*/ 957183 w 5612088"/>
              <a:gd name="csY110" fmla="*/ 631992 h 2012035"/>
              <a:gd name="csX111" fmla="*/ 957183 w 5612088"/>
              <a:gd name="csY111" fmla="*/ 620486 h 2012035"/>
              <a:gd name="csX112" fmla="*/ 940974 w 5612088"/>
              <a:gd name="csY112" fmla="*/ 620486 h 2012035"/>
              <a:gd name="csX113" fmla="*/ 940974 w 5612088"/>
              <a:gd name="csY113" fmla="*/ 602143 h 2012035"/>
              <a:gd name="csX114" fmla="*/ 926269 w 5612088"/>
              <a:gd name="csY114" fmla="*/ 602143 h 2012035"/>
              <a:gd name="csX115" fmla="*/ 926269 w 5612088"/>
              <a:gd name="csY115" fmla="*/ 590637 h 2012035"/>
              <a:gd name="csX116" fmla="*/ 899197 w 5612088"/>
              <a:gd name="csY116" fmla="*/ 590637 h 2012035"/>
              <a:gd name="csX117" fmla="*/ 899197 w 5612088"/>
              <a:gd name="csY117" fmla="*/ 574129 h 2012035"/>
              <a:gd name="csX118" fmla="*/ 805785 w 5612088"/>
              <a:gd name="csY118" fmla="*/ 574129 h 2012035"/>
              <a:gd name="csX119" fmla="*/ 805785 w 5612088"/>
              <a:gd name="csY119" fmla="*/ 559955 h 2012035"/>
              <a:gd name="csX120" fmla="*/ 767685 w 5612088"/>
              <a:gd name="csY120" fmla="*/ 559955 h 2012035"/>
              <a:gd name="csX121" fmla="*/ 767685 w 5612088"/>
              <a:gd name="csY121" fmla="*/ 540612 h 2012035"/>
              <a:gd name="csX122" fmla="*/ 756155 w 5612088"/>
              <a:gd name="csY122" fmla="*/ 540612 h 2012035"/>
              <a:gd name="csX123" fmla="*/ 756155 w 5612088"/>
              <a:gd name="csY123" fmla="*/ 526438 h 2012035"/>
              <a:gd name="csX124" fmla="*/ 746463 w 5612088"/>
              <a:gd name="csY124" fmla="*/ 526438 h 2012035"/>
              <a:gd name="csX125" fmla="*/ 746463 w 5612088"/>
              <a:gd name="csY125" fmla="*/ 501591 h 2012035"/>
              <a:gd name="csX126" fmla="*/ 731757 w 5612088"/>
              <a:gd name="csY126" fmla="*/ 501591 h 2012035"/>
              <a:gd name="csX127" fmla="*/ 731757 w 5612088"/>
              <a:gd name="csY127" fmla="*/ 451566 h 2012035"/>
              <a:gd name="csX128" fmla="*/ 724405 w 5612088"/>
              <a:gd name="csY128" fmla="*/ 451566 h 2012035"/>
              <a:gd name="csX129" fmla="*/ 724405 w 5612088"/>
              <a:gd name="csY129" fmla="*/ 392035 h 2012035"/>
              <a:gd name="csX130" fmla="*/ 711537 w 5612088"/>
              <a:gd name="csY130" fmla="*/ 392035 h 2012035"/>
              <a:gd name="csX131" fmla="*/ 711537 w 5612088"/>
              <a:gd name="csY131" fmla="*/ 379529 h 2012035"/>
              <a:gd name="csX132" fmla="*/ 704686 w 5612088"/>
              <a:gd name="csY132" fmla="*/ 379529 h 2012035"/>
              <a:gd name="csX133" fmla="*/ 704686 w 5612088"/>
              <a:gd name="csY133" fmla="*/ 348346 h 2012035"/>
              <a:gd name="csX134" fmla="*/ 690315 w 5612088"/>
              <a:gd name="csY134" fmla="*/ 348346 h 2012035"/>
              <a:gd name="csX135" fmla="*/ 690315 w 5612088"/>
              <a:gd name="csY135" fmla="*/ 331004 h 2012035"/>
              <a:gd name="csX136" fmla="*/ 682628 w 5612088"/>
              <a:gd name="csY136" fmla="*/ 331004 h 2012035"/>
              <a:gd name="csX137" fmla="*/ 682628 w 5612088"/>
              <a:gd name="csY137" fmla="*/ 306158 h 2012035"/>
              <a:gd name="csX138" fmla="*/ 641687 w 5612088"/>
              <a:gd name="csY138" fmla="*/ 306158 h 2012035"/>
              <a:gd name="csX139" fmla="*/ 641687 w 5612088"/>
              <a:gd name="csY139" fmla="*/ 288315 h 2012035"/>
              <a:gd name="csX140" fmla="*/ 551450 w 5612088"/>
              <a:gd name="csY140" fmla="*/ 288315 h 2012035"/>
              <a:gd name="csX141" fmla="*/ 551450 w 5612088"/>
              <a:gd name="csY141" fmla="*/ 273641 h 2012035"/>
              <a:gd name="csX142" fmla="*/ 507334 w 5612088"/>
              <a:gd name="csY142" fmla="*/ 273641 h 2012035"/>
              <a:gd name="csX143" fmla="*/ 507334 w 5612088"/>
              <a:gd name="csY143" fmla="*/ 249628 h 2012035"/>
              <a:gd name="csX144" fmla="*/ 494968 w 5612088"/>
              <a:gd name="csY144" fmla="*/ 249628 h 2012035"/>
              <a:gd name="csX145" fmla="*/ 494968 w 5612088"/>
              <a:gd name="csY145" fmla="*/ 242291 h 2012035"/>
              <a:gd name="csX146" fmla="*/ 482435 w 5612088"/>
              <a:gd name="csY146" fmla="*/ 242291 h 2012035"/>
              <a:gd name="csX147" fmla="*/ 482435 w 5612088"/>
              <a:gd name="csY147" fmla="*/ 202437 h 2012035"/>
              <a:gd name="csX148" fmla="*/ 473244 w 5612088"/>
              <a:gd name="csY148" fmla="*/ 202437 h 2012035"/>
              <a:gd name="csX149" fmla="*/ 473244 w 5612088"/>
              <a:gd name="csY149" fmla="*/ 187763 h 2012035"/>
              <a:gd name="csX150" fmla="*/ 454863 w 5612088"/>
              <a:gd name="csY150" fmla="*/ 187763 h 2012035"/>
              <a:gd name="csX151" fmla="*/ 454863 w 5612088"/>
              <a:gd name="csY151" fmla="*/ 161583 h 2012035"/>
              <a:gd name="csX152" fmla="*/ 426789 w 5612088"/>
              <a:gd name="csY152" fmla="*/ 161583 h 2012035"/>
              <a:gd name="csX153" fmla="*/ 426789 w 5612088"/>
              <a:gd name="csY153" fmla="*/ 143240 h 2012035"/>
              <a:gd name="csX154" fmla="*/ 354599 w 5612088"/>
              <a:gd name="csY154" fmla="*/ 143240 h 2012035"/>
              <a:gd name="csX155" fmla="*/ 354599 w 5612088"/>
              <a:gd name="csY155" fmla="*/ 131234 h 2012035"/>
              <a:gd name="csX156" fmla="*/ 251160 w 5612088"/>
              <a:gd name="csY156" fmla="*/ 131234 h 2012035"/>
              <a:gd name="csX157" fmla="*/ 251160 w 5612088"/>
              <a:gd name="csY157" fmla="*/ 114726 h 2012035"/>
              <a:gd name="csX158" fmla="*/ 240967 w 5612088"/>
              <a:gd name="csY158" fmla="*/ 114726 h 2012035"/>
              <a:gd name="csX159" fmla="*/ 240967 w 5612088"/>
              <a:gd name="csY159" fmla="*/ 34851 h 2012035"/>
              <a:gd name="csX160" fmla="*/ 231442 w 5612088"/>
              <a:gd name="csY160" fmla="*/ 34851 h 2012035"/>
              <a:gd name="csX161" fmla="*/ 231442 w 5612088"/>
              <a:gd name="csY161" fmla="*/ 9171 h 2012035"/>
              <a:gd name="csX162" fmla="*/ 78206 w 5612088"/>
              <a:gd name="csY162" fmla="*/ 9171 h 2012035"/>
              <a:gd name="csX163" fmla="*/ 78206 w 5612088"/>
              <a:gd name="csY163" fmla="*/ 0 h 2012035"/>
              <a:gd name="csX164" fmla="*/ 0 w 5612088"/>
              <a:gd name="csY164" fmla="*/ 0 h 201203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Lst>
            <a:rect l="l" t="t" r="r" b="b"/>
            <a:pathLst>
              <a:path w="5612088" h="2012035">
                <a:moveTo>
                  <a:pt x="5612089" y="2012035"/>
                </a:moveTo>
                <a:lnTo>
                  <a:pt x="4611291" y="2012035"/>
                </a:lnTo>
                <a:lnTo>
                  <a:pt x="4611291" y="1936830"/>
                </a:lnTo>
                <a:lnTo>
                  <a:pt x="3663800" y="1936830"/>
                </a:lnTo>
                <a:lnTo>
                  <a:pt x="3663800" y="1905647"/>
                </a:lnTo>
                <a:lnTo>
                  <a:pt x="3420995" y="1905647"/>
                </a:lnTo>
                <a:lnTo>
                  <a:pt x="3420995" y="1876299"/>
                </a:lnTo>
                <a:lnTo>
                  <a:pt x="3339112" y="1876299"/>
                </a:lnTo>
                <a:lnTo>
                  <a:pt x="3339112" y="1847284"/>
                </a:lnTo>
                <a:lnTo>
                  <a:pt x="3183704" y="1847284"/>
                </a:lnTo>
                <a:lnTo>
                  <a:pt x="3183704" y="1820270"/>
                </a:lnTo>
                <a:lnTo>
                  <a:pt x="3161479" y="1820270"/>
                </a:lnTo>
                <a:lnTo>
                  <a:pt x="3161479" y="1791255"/>
                </a:lnTo>
                <a:lnTo>
                  <a:pt x="2944408" y="1791255"/>
                </a:lnTo>
                <a:lnTo>
                  <a:pt x="2944408" y="1771578"/>
                </a:lnTo>
                <a:lnTo>
                  <a:pt x="2917838" y="1771578"/>
                </a:lnTo>
                <a:lnTo>
                  <a:pt x="2917838" y="1744564"/>
                </a:lnTo>
                <a:lnTo>
                  <a:pt x="2906308" y="1744564"/>
                </a:lnTo>
                <a:lnTo>
                  <a:pt x="2906308" y="1722053"/>
                </a:lnTo>
                <a:lnTo>
                  <a:pt x="2746220" y="1722053"/>
                </a:lnTo>
                <a:lnTo>
                  <a:pt x="2746220" y="1700875"/>
                </a:lnTo>
                <a:lnTo>
                  <a:pt x="2704444" y="1700875"/>
                </a:lnTo>
                <a:lnTo>
                  <a:pt x="2704444" y="1675195"/>
                </a:lnTo>
                <a:lnTo>
                  <a:pt x="2661665" y="1675195"/>
                </a:lnTo>
                <a:lnTo>
                  <a:pt x="2661665" y="1652684"/>
                </a:lnTo>
                <a:lnTo>
                  <a:pt x="2618384" y="1652684"/>
                </a:lnTo>
                <a:lnTo>
                  <a:pt x="2618384" y="1631673"/>
                </a:lnTo>
                <a:lnTo>
                  <a:pt x="2578446" y="1631673"/>
                </a:lnTo>
                <a:lnTo>
                  <a:pt x="2578446" y="1605493"/>
                </a:lnTo>
                <a:lnTo>
                  <a:pt x="2570091" y="1605493"/>
                </a:lnTo>
                <a:lnTo>
                  <a:pt x="2570091" y="1584315"/>
                </a:lnTo>
                <a:lnTo>
                  <a:pt x="2003935" y="1584315"/>
                </a:lnTo>
                <a:lnTo>
                  <a:pt x="2003935" y="1563638"/>
                </a:lnTo>
                <a:lnTo>
                  <a:pt x="1972185" y="1563638"/>
                </a:lnTo>
                <a:lnTo>
                  <a:pt x="1972185" y="1540793"/>
                </a:lnTo>
                <a:lnTo>
                  <a:pt x="1963997" y="1540793"/>
                </a:lnTo>
                <a:lnTo>
                  <a:pt x="1963997" y="1521950"/>
                </a:lnTo>
                <a:lnTo>
                  <a:pt x="1935422" y="1521950"/>
                </a:lnTo>
                <a:lnTo>
                  <a:pt x="1935422" y="1486098"/>
                </a:lnTo>
                <a:lnTo>
                  <a:pt x="1927568" y="1486098"/>
                </a:lnTo>
                <a:lnTo>
                  <a:pt x="1927568" y="1467255"/>
                </a:lnTo>
                <a:lnTo>
                  <a:pt x="1740911" y="1467255"/>
                </a:lnTo>
                <a:lnTo>
                  <a:pt x="1740911" y="1450246"/>
                </a:lnTo>
                <a:lnTo>
                  <a:pt x="1723364" y="1450246"/>
                </a:lnTo>
                <a:lnTo>
                  <a:pt x="1723364" y="1396218"/>
                </a:lnTo>
                <a:lnTo>
                  <a:pt x="1705818" y="1396218"/>
                </a:lnTo>
                <a:lnTo>
                  <a:pt x="1705818" y="1359366"/>
                </a:lnTo>
                <a:lnTo>
                  <a:pt x="1693954" y="1359366"/>
                </a:lnTo>
                <a:lnTo>
                  <a:pt x="1693954" y="1340690"/>
                </a:lnTo>
                <a:lnTo>
                  <a:pt x="1683760" y="1340690"/>
                </a:lnTo>
                <a:lnTo>
                  <a:pt x="1683760" y="1324181"/>
                </a:lnTo>
                <a:lnTo>
                  <a:pt x="1675572" y="1324181"/>
                </a:lnTo>
                <a:lnTo>
                  <a:pt x="1675572" y="1310341"/>
                </a:lnTo>
                <a:lnTo>
                  <a:pt x="1668721" y="1310341"/>
                </a:lnTo>
                <a:lnTo>
                  <a:pt x="1668721" y="1285995"/>
                </a:lnTo>
                <a:lnTo>
                  <a:pt x="1573972" y="1285995"/>
                </a:lnTo>
                <a:lnTo>
                  <a:pt x="1573972" y="1270821"/>
                </a:lnTo>
                <a:lnTo>
                  <a:pt x="1492090" y="1270821"/>
                </a:lnTo>
                <a:lnTo>
                  <a:pt x="1492090" y="1236470"/>
                </a:lnTo>
                <a:lnTo>
                  <a:pt x="1484737" y="1236470"/>
                </a:lnTo>
                <a:lnTo>
                  <a:pt x="1484737" y="1219961"/>
                </a:lnTo>
                <a:lnTo>
                  <a:pt x="1470366" y="1219961"/>
                </a:lnTo>
                <a:lnTo>
                  <a:pt x="1470366" y="1204787"/>
                </a:lnTo>
                <a:lnTo>
                  <a:pt x="1460340" y="1204787"/>
                </a:lnTo>
                <a:lnTo>
                  <a:pt x="1460340" y="1168101"/>
                </a:lnTo>
                <a:lnTo>
                  <a:pt x="1443796" y="1168101"/>
                </a:lnTo>
                <a:lnTo>
                  <a:pt x="1443796" y="1151593"/>
                </a:lnTo>
                <a:lnTo>
                  <a:pt x="1432266" y="1151593"/>
                </a:lnTo>
                <a:lnTo>
                  <a:pt x="1432266" y="1131416"/>
                </a:lnTo>
                <a:lnTo>
                  <a:pt x="1427587" y="1131416"/>
                </a:lnTo>
                <a:lnTo>
                  <a:pt x="1427587" y="1112906"/>
                </a:lnTo>
                <a:lnTo>
                  <a:pt x="1427587" y="1105235"/>
                </a:lnTo>
                <a:lnTo>
                  <a:pt x="1415722" y="1105235"/>
                </a:lnTo>
                <a:lnTo>
                  <a:pt x="1415722" y="1085058"/>
                </a:lnTo>
                <a:lnTo>
                  <a:pt x="1302926" y="1085058"/>
                </a:lnTo>
                <a:lnTo>
                  <a:pt x="1302926" y="1067549"/>
                </a:lnTo>
                <a:lnTo>
                  <a:pt x="1292398" y="1067549"/>
                </a:lnTo>
                <a:lnTo>
                  <a:pt x="1292398" y="1049207"/>
                </a:lnTo>
                <a:lnTo>
                  <a:pt x="1276356" y="1049207"/>
                </a:lnTo>
                <a:lnTo>
                  <a:pt x="1276356" y="1035366"/>
                </a:lnTo>
                <a:lnTo>
                  <a:pt x="1248783" y="1035366"/>
                </a:lnTo>
                <a:lnTo>
                  <a:pt x="1248783" y="1018024"/>
                </a:lnTo>
                <a:lnTo>
                  <a:pt x="1237754" y="1018024"/>
                </a:lnTo>
                <a:lnTo>
                  <a:pt x="1237754" y="1003683"/>
                </a:lnTo>
                <a:lnTo>
                  <a:pt x="1230402" y="1003683"/>
                </a:lnTo>
                <a:lnTo>
                  <a:pt x="1230402" y="988675"/>
                </a:lnTo>
                <a:lnTo>
                  <a:pt x="1215195" y="988675"/>
                </a:lnTo>
                <a:lnTo>
                  <a:pt x="1215195" y="970666"/>
                </a:lnTo>
                <a:lnTo>
                  <a:pt x="1208678" y="970666"/>
                </a:lnTo>
                <a:lnTo>
                  <a:pt x="1208678" y="922975"/>
                </a:lnTo>
                <a:lnTo>
                  <a:pt x="1199988" y="922975"/>
                </a:lnTo>
                <a:lnTo>
                  <a:pt x="1199988" y="911969"/>
                </a:lnTo>
                <a:lnTo>
                  <a:pt x="1178766" y="911969"/>
                </a:lnTo>
                <a:lnTo>
                  <a:pt x="1178766" y="894127"/>
                </a:lnTo>
                <a:lnTo>
                  <a:pt x="1166901" y="894127"/>
                </a:lnTo>
                <a:lnTo>
                  <a:pt x="1166901" y="881620"/>
                </a:lnTo>
                <a:lnTo>
                  <a:pt x="1128634" y="881620"/>
                </a:lnTo>
                <a:lnTo>
                  <a:pt x="1128634" y="866112"/>
                </a:lnTo>
                <a:lnTo>
                  <a:pt x="1016005" y="866112"/>
                </a:lnTo>
                <a:lnTo>
                  <a:pt x="1016005" y="833429"/>
                </a:lnTo>
                <a:lnTo>
                  <a:pt x="1004976" y="833429"/>
                </a:lnTo>
                <a:lnTo>
                  <a:pt x="1004976" y="802746"/>
                </a:lnTo>
                <a:lnTo>
                  <a:pt x="998124" y="802746"/>
                </a:lnTo>
                <a:lnTo>
                  <a:pt x="998124" y="771063"/>
                </a:lnTo>
                <a:lnTo>
                  <a:pt x="983753" y="771063"/>
                </a:lnTo>
                <a:lnTo>
                  <a:pt x="983753" y="743049"/>
                </a:lnTo>
                <a:lnTo>
                  <a:pt x="976902" y="743049"/>
                </a:lnTo>
                <a:lnTo>
                  <a:pt x="976902" y="714534"/>
                </a:lnTo>
                <a:lnTo>
                  <a:pt x="968212" y="714534"/>
                </a:lnTo>
                <a:lnTo>
                  <a:pt x="968212" y="631992"/>
                </a:lnTo>
                <a:lnTo>
                  <a:pt x="957183" y="631992"/>
                </a:lnTo>
                <a:lnTo>
                  <a:pt x="957183" y="620486"/>
                </a:lnTo>
                <a:lnTo>
                  <a:pt x="940974" y="620486"/>
                </a:lnTo>
                <a:lnTo>
                  <a:pt x="940974" y="602143"/>
                </a:lnTo>
                <a:lnTo>
                  <a:pt x="926269" y="602143"/>
                </a:lnTo>
                <a:lnTo>
                  <a:pt x="926269" y="590637"/>
                </a:lnTo>
                <a:lnTo>
                  <a:pt x="899197" y="590637"/>
                </a:lnTo>
                <a:lnTo>
                  <a:pt x="899197" y="574129"/>
                </a:lnTo>
                <a:lnTo>
                  <a:pt x="805785" y="574129"/>
                </a:lnTo>
                <a:lnTo>
                  <a:pt x="805785" y="559955"/>
                </a:lnTo>
                <a:lnTo>
                  <a:pt x="767685" y="559955"/>
                </a:lnTo>
                <a:lnTo>
                  <a:pt x="767685" y="540612"/>
                </a:lnTo>
                <a:lnTo>
                  <a:pt x="756155" y="540612"/>
                </a:lnTo>
                <a:lnTo>
                  <a:pt x="756155" y="526438"/>
                </a:lnTo>
                <a:lnTo>
                  <a:pt x="746463" y="526438"/>
                </a:lnTo>
                <a:lnTo>
                  <a:pt x="746463" y="501591"/>
                </a:lnTo>
                <a:lnTo>
                  <a:pt x="731757" y="501591"/>
                </a:lnTo>
                <a:lnTo>
                  <a:pt x="731757" y="451566"/>
                </a:lnTo>
                <a:lnTo>
                  <a:pt x="724405" y="451566"/>
                </a:lnTo>
                <a:lnTo>
                  <a:pt x="724405" y="392035"/>
                </a:lnTo>
                <a:lnTo>
                  <a:pt x="711537" y="392035"/>
                </a:lnTo>
                <a:lnTo>
                  <a:pt x="711537" y="379529"/>
                </a:lnTo>
                <a:lnTo>
                  <a:pt x="704686" y="379529"/>
                </a:lnTo>
                <a:lnTo>
                  <a:pt x="704686" y="348346"/>
                </a:lnTo>
                <a:lnTo>
                  <a:pt x="690315" y="348346"/>
                </a:lnTo>
                <a:lnTo>
                  <a:pt x="690315" y="331004"/>
                </a:lnTo>
                <a:lnTo>
                  <a:pt x="682628" y="331004"/>
                </a:lnTo>
                <a:lnTo>
                  <a:pt x="682628" y="306158"/>
                </a:lnTo>
                <a:lnTo>
                  <a:pt x="641687" y="306158"/>
                </a:lnTo>
                <a:lnTo>
                  <a:pt x="641687" y="288315"/>
                </a:lnTo>
                <a:lnTo>
                  <a:pt x="551450" y="288315"/>
                </a:lnTo>
                <a:lnTo>
                  <a:pt x="551450" y="273641"/>
                </a:lnTo>
                <a:lnTo>
                  <a:pt x="507334" y="273641"/>
                </a:lnTo>
                <a:lnTo>
                  <a:pt x="507334" y="249628"/>
                </a:lnTo>
                <a:lnTo>
                  <a:pt x="494968" y="249628"/>
                </a:lnTo>
                <a:lnTo>
                  <a:pt x="494968" y="242291"/>
                </a:lnTo>
                <a:lnTo>
                  <a:pt x="482435" y="242291"/>
                </a:lnTo>
                <a:lnTo>
                  <a:pt x="482435" y="202437"/>
                </a:lnTo>
                <a:lnTo>
                  <a:pt x="473244" y="202437"/>
                </a:lnTo>
                <a:lnTo>
                  <a:pt x="473244" y="187763"/>
                </a:lnTo>
                <a:lnTo>
                  <a:pt x="454863" y="187763"/>
                </a:lnTo>
                <a:lnTo>
                  <a:pt x="454863" y="161583"/>
                </a:lnTo>
                <a:lnTo>
                  <a:pt x="426789" y="161583"/>
                </a:lnTo>
                <a:lnTo>
                  <a:pt x="426789" y="143240"/>
                </a:lnTo>
                <a:lnTo>
                  <a:pt x="354599" y="143240"/>
                </a:lnTo>
                <a:lnTo>
                  <a:pt x="354599" y="131234"/>
                </a:lnTo>
                <a:lnTo>
                  <a:pt x="251160" y="131234"/>
                </a:lnTo>
                <a:lnTo>
                  <a:pt x="251160" y="114726"/>
                </a:lnTo>
                <a:lnTo>
                  <a:pt x="240967" y="114726"/>
                </a:lnTo>
                <a:lnTo>
                  <a:pt x="240967" y="34851"/>
                </a:lnTo>
                <a:lnTo>
                  <a:pt x="231442" y="34851"/>
                </a:lnTo>
                <a:lnTo>
                  <a:pt x="231442" y="9171"/>
                </a:lnTo>
                <a:lnTo>
                  <a:pt x="78206" y="9171"/>
                </a:lnTo>
                <a:lnTo>
                  <a:pt x="78206" y="0"/>
                </a:lnTo>
                <a:lnTo>
                  <a:pt x="0" y="0"/>
                </a:lnTo>
              </a:path>
            </a:pathLst>
          </a:custGeom>
          <a:noFill/>
          <a:ln w="19050" cap="flat">
            <a:solidFill>
              <a:schemeClr val="accent1"/>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grpSp>
        <p:nvGrpSpPr>
          <p:cNvPr id="192" name="Graphic 4">
            <a:extLst>
              <a:ext uri="{FF2B5EF4-FFF2-40B4-BE49-F238E27FC236}">
                <a16:creationId xmlns:a16="http://schemas.microsoft.com/office/drawing/2014/main" id="{90618D4C-F3C3-8A93-9B59-AE93A7E3C837}"/>
              </a:ext>
            </a:extLst>
          </p:cNvPr>
          <p:cNvGrpSpPr/>
          <p:nvPr/>
        </p:nvGrpSpPr>
        <p:grpSpPr>
          <a:xfrm>
            <a:off x="3486621" y="2160323"/>
            <a:ext cx="6660369" cy="2245218"/>
            <a:chOff x="1050245" y="2499133"/>
            <a:chExt cx="5419582" cy="2061393"/>
          </a:xfrm>
        </p:grpSpPr>
        <p:sp>
          <p:nvSpPr>
            <p:cNvPr id="307" name="Freeform 40">
              <a:extLst>
                <a:ext uri="{FF2B5EF4-FFF2-40B4-BE49-F238E27FC236}">
                  <a16:creationId xmlns:a16="http://schemas.microsoft.com/office/drawing/2014/main" id="{2F7A7D10-FAC4-1C5D-3B01-1C043CB8B91C}"/>
                </a:ext>
              </a:extLst>
            </p:cNvPr>
            <p:cNvSpPr/>
            <p:nvPr/>
          </p:nvSpPr>
          <p:spPr>
            <a:xfrm>
              <a:off x="1050245" y="2499133"/>
              <a:ext cx="16710" cy="58863"/>
            </a:xfrm>
            <a:custGeom>
              <a:avLst/>
              <a:gdLst>
                <a:gd name="csX0" fmla="*/ 0 w 16710"/>
                <a:gd name="csY0" fmla="*/ 0 h 58863"/>
                <a:gd name="csX1" fmla="*/ 0 w 16710"/>
                <a:gd name="csY1" fmla="*/ 58864 h 58863"/>
              </a:gdLst>
              <a:ahLst/>
              <a:cxnLst>
                <a:cxn ang="0">
                  <a:pos x="csX0" y="csY0"/>
                </a:cxn>
                <a:cxn ang="0">
                  <a:pos x="csX1" y="csY1"/>
                </a:cxn>
              </a:cxnLst>
              <a:rect l="l" t="t" r="r" b="b"/>
              <a:pathLst>
                <a:path w="16710" h="58863">
                  <a:moveTo>
                    <a:pt x="0" y="0"/>
                  </a:moveTo>
                  <a:lnTo>
                    <a:pt x="0" y="58864"/>
                  </a:lnTo>
                </a:path>
              </a:pathLst>
            </a:custGeom>
            <a:ln w="15875" cap="flat">
              <a:solidFill>
                <a:schemeClr val="accent1"/>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08" name="Freeform 41">
              <a:extLst>
                <a:ext uri="{FF2B5EF4-FFF2-40B4-BE49-F238E27FC236}">
                  <a16:creationId xmlns:a16="http://schemas.microsoft.com/office/drawing/2014/main" id="{D8FC28C5-62E2-2E81-1750-EFDB09ADD143}"/>
                </a:ext>
              </a:extLst>
            </p:cNvPr>
            <p:cNvSpPr/>
            <p:nvPr/>
          </p:nvSpPr>
          <p:spPr>
            <a:xfrm>
              <a:off x="1118592" y="2615526"/>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1"/>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09" name="Freeform 42">
              <a:extLst>
                <a:ext uri="{FF2B5EF4-FFF2-40B4-BE49-F238E27FC236}">
                  <a16:creationId xmlns:a16="http://schemas.microsoft.com/office/drawing/2014/main" id="{3C02C0E0-0557-AF24-DC95-2AB2BD6745E0}"/>
                </a:ext>
              </a:extLst>
            </p:cNvPr>
            <p:cNvSpPr/>
            <p:nvPr/>
          </p:nvSpPr>
          <p:spPr>
            <a:xfrm>
              <a:off x="1142822" y="2615526"/>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1"/>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10" name="Freeform 43">
              <a:extLst>
                <a:ext uri="{FF2B5EF4-FFF2-40B4-BE49-F238E27FC236}">
                  <a16:creationId xmlns:a16="http://schemas.microsoft.com/office/drawing/2014/main" id="{404B87E4-8F41-B641-97C8-1F309C4C9EB9}"/>
                </a:ext>
              </a:extLst>
            </p:cNvPr>
            <p:cNvSpPr/>
            <p:nvPr/>
          </p:nvSpPr>
          <p:spPr>
            <a:xfrm>
              <a:off x="1369084" y="2766271"/>
              <a:ext cx="16710" cy="58863"/>
            </a:xfrm>
            <a:custGeom>
              <a:avLst/>
              <a:gdLst>
                <a:gd name="csX0" fmla="*/ 0 w 16710"/>
                <a:gd name="csY0" fmla="*/ 0 h 58863"/>
                <a:gd name="csX1" fmla="*/ 0 w 16710"/>
                <a:gd name="csY1" fmla="*/ 58864 h 58863"/>
              </a:gdLst>
              <a:ahLst/>
              <a:cxnLst>
                <a:cxn ang="0">
                  <a:pos x="csX0" y="csY0"/>
                </a:cxn>
                <a:cxn ang="0">
                  <a:pos x="csX1" y="csY1"/>
                </a:cxn>
              </a:cxnLst>
              <a:rect l="l" t="t" r="r" b="b"/>
              <a:pathLst>
                <a:path w="16710" h="58863">
                  <a:moveTo>
                    <a:pt x="0" y="0"/>
                  </a:moveTo>
                  <a:lnTo>
                    <a:pt x="0" y="58864"/>
                  </a:lnTo>
                </a:path>
              </a:pathLst>
            </a:custGeom>
            <a:ln w="15875" cap="flat">
              <a:solidFill>
                <a:schemeClr val="accent1"/>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11" name="Freeform 44">
              <a:extLst>
                <a:ext uri="{FF2B5EF4-FFF2-40B4-BE49-F238E27FC236}">
                  <a16:creationId xmlns:a16="http://schemas.microsoft.com/office/drawing/2014/main" id="{6AA2C664-F162-2268-4F55-F11569223CD7}"/>
                </a:ext>
              </a:extLst>
            </p:cNvPr>
            <p:cNvSpPr/>
            <p:nvPr/>
          </p:nvSpPr>
          <p:spPr>
            <a:xfrm>
              <a:off x="1545882" y="3017066"/>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1"/>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12" name="Freeform 45">
              <a:extLst>
                <a:ext uri="{FF2B5EF4-FFF2-40B4-BE49-F238E27FC236}">
                  <a16:creationId xmlns:a16="http://schemas.microsoft.com/office/drawing/2014/main" id="{E8AAF774-B0D9-6A94-C91A-3AA515F0E867}"/>
                </a:ext>
              </a:extLst>
            </p:cNvPr>
            <p:cNvSpPr/>
            <p:nvPr/>
          </p:nvSpPr>
          <p:spPr>
            <a:xfrm>
              <a:off x="1692601" y="3062090"/>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1"/>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13" name="Freeform 46">
              <a:extLst>
                <a:ext uri="{FF2B5EF4-FFF2-40B4-BE49-F238E27FC236}">
                  <a16:creationId xmlns:a16="http://schemas.microsoft.com/office/drawing/2014/main" id="{28313245-368E-0E89-A94F-2096F63537B1}"/>
                </a:ext>
              </a:extLst>
            </p:cNvPr>
            <p:cNvSpPr/>
            <p:nvPr/>
          </p:nvSpPr>
          <p:spPr>
            <a:xfrm>
              <a:off x="1779496" y="3213501"/>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1"/>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14" name="Freeform 47">
              <a:extLst>
                <a:ext uri="{FF2B5EF4-FFF2-40B4-BE49-F238E27FC236}">
                  <a16:creationId xmlns:a16="http://schemas.microsoft.com/office/drawing/2014/main" id="{3ACDB452-B4DC-BB9C-93B4-93365230FB2E}"/>
                </a:ext>
              </a:extLst>
            </p:cNvPr>
            <p:cNvSpPr/>
            <p:nvPr/>
          </p:nvSpPr>
          <p:spPr>
            <a:xfrm>
              <a:off x="2021465" y="3493478"/>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1"/>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15" name="Freeform 48">
              <a:extLst>
                <a:ext uri="{FF2B5EF4-FFF2-40B4-BE49-F238E27FC236}">
                  <a16:creationId xmlns:a16="http://schemas.microsoft.com/office/drawing/2014/main" id="{BEB54F21-3F9E-0537-8858-93BE55D79681}"/>
                </a:ext>
              </a:extLst>
            </p:cNvPr>
            <p:cNvSpPr/>
            <p:nvPr/>
          </p:nvSpPr>
          <p:spPr>
            <a:xfrm>
              <a:off x="2062908" y="3554510"/>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1"/>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16" name="Freeform 49">
              <a:extLst>
                <a:ext uri="{FF2B5EF4-FFF2-40B4-BE49-F238E27FC236}">
                  <a16:creationId xmlns:a16="http://schemas.microsoft.com/office/drawing/2014/main" id="{012A3A9B-495F-D5B7-4233-32E874972D29}"/>
                </a:ext>
              </a:extLst>
            </p:cNvPr>
            <p:cNvSpPr/>
            <p:nvPr/>
          </p:nvSpPr>
          <p:spPr>
            <a:xfrm>
              <a:off x="2094157" y="3525161"/>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17" name="Freeform 50">
              <a:extLst>
                <a:ext uri="{FF2B5EF4-FFF2-40B4-BE49-F238E27FC236}">
                  <a16:creationId xmlns:a16="http://schemas.microsoft.com/office/drawing/2014/main" id="{3E09E3A6-E0AB-1CF2-12DB-750B91F7C3A7}"/>
                </a:ext>
              </a:extLst>
            </p:cNvPr>
            <p:cNvSpPr/>
            <p:nvPr/>
          </p:nvSpPr>
          <p:spPr>
            <a:xfrm>
              <a:off x="2221993" y="3573353"/>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18" name="Freeform 51">
              <a:extLst>
                <a:ext uri="{FF2B5EF4-FFF2-40B4-BE49-F238E27FC236}">
                  <a16:creationId xmlns:a16="http://schemas.microsoft.com/office/drawing/2014/main" id="{237690AD-2483-D8EA-88AA-763901F213AB}"/>
                </a:ext>
              </a:extLst>
            </p:cNvPr>
            <p:cNvSpPr/>
            <p:nvPr/>
          </p:nvSpPr>
          <p:spPr>
            <a:xfrm>
              <a:off x="2312063" y="3708756"/>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19" name="Freeform 52">
              <a:extLst>
                <a:ext uri="{FF2B5EF4-FFF2-40B4-BE49-F238E27FC236}">
                  <a16:creationId xmlns:a16="http://schemas.microsoft.com/office/drawing/2014/main" id="{D41DE41E-14DF-1B77-99BC-D8FBBEE06B12}"/>
                </a:ext>
              </a:extLst>
            </p:cNvPr>
            <p:cNvSpPr/>
            <p:nvPr/>
          </p:nvSpPr>
          <p:spPr>
            <a:xfrm>
              <a:off x="2280814" y="3739105"/>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1"/>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20" name="Freeform 53">
              <a:extLst>
                <a:ext uri="{FF2B5EF4-FFF2-40B4-BE49-F238E27FC236}">
                  <a16:creationId xmlns:a16="http://schemas.microsoft.com/office/drawing/2014/main" id="{833F3EF8-D54C-1149-5A86-F70962BF922F}"/>
                </a:ext>
              </a:extLst>
            </p:cNvPr>
            <p:cNvSpPr/>
            <p:nvPr/>
          </p:nvSpPr>
          <p:spPr>
            <a:xfrm>
              <a:off x="2307050" y="3789964"/>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1"/>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21" name="Freeform 54">
              <a:extLst>
                <a:ext uri="{FF2B5EF4-FFF2-40B4-BE49-F238E27FC236}">
                  <a16:creationId xmlns:a16="http://schemas.microsoft.com/office/drawing/2014/main" id="{882341A5-592F-08F7-3BBB-0C154C767D28}"/>
                </a:ext>
              </a:extLst>
            </p:cNvPr>
            <p:cNvSpPr/>
            <p:nvPr/>
          </p:nvSpPr>
          <p:spPr>
            <a:xfrm>
              <a:off x="2333285" y="3760616"/>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22" name="Freeform 55">
              <a:extLst>
                <a:ext uri="{FF2B5EF4-FFF2-40B4-BE49-F238E27FC236}">
                  <a16:creationId xmlns:a16="http://schemas.microsoft.com/office/drawing/2014/main" id="{9072AFDB-F42A-1D76-28DF-DD773902B746}"/>
                </a:ext>
              </a:extLst>
            </p:cNvPr>
            <p:cNvSpPr/>
            <p:nvPr/>
          </p:nvSpPr>
          <p:spPr>
            <a:xfrm>
              <a:off x="2492872" y="3845493"/>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1"/>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23" name="Freeform 56">
              <a:extLst>
                <a:ext uri="{FF2B5EF4-FFF2-40B4-BE49-F238E27FC236}">
                  <a16:creationId xmlns:a16="http://schemas.microsoft.com/office/drawing/2014/main" id="{EDCE87CB-D6BB-E803-2542-6B90CF68D764}"/>
                </a:ext>
              </a:extLst>
            </p:cNvPr>
            <p:cNvSpPr/>
            <p:nvPr/>
          </p:nvSpPr>
          <p:spPr>
            <a:xfrm>
              <a:off x="2533311" y="3948879"/>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1"/>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24" name="Freeform 57">
              <a:extLst>
                <a:ext uri="{FF2B5EF4-FFF2-40B4-BE49-F238E27FC236}">
                  <a16:creationId xmlns:a16="http://schemas.microsoft.com/office/drawing/2014/main" id="{6429907B-B112-01FC-B5FF-04E2C4930FF6}"/>
                </a:ext>
              </a:extLst>
            </p:cNvPr>
            <p:cNvSpPr/>
            <p:nvPr/>
          </p:nvSpPr>
          <p:spPr>
            <a:xfrm>
              <a:off x="2754058" y="3958884"/>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25" name="Freeform 58">
              <a:extLst>
                <a:ext uri="{FF2B5EF4-FFF2-40B4-BE49-F238E27FC236}">
                  <a16:creationId xmlns:a16="http://schemas.microsoft.com/office/drawing/2014/main" id="{9E3928FA-0FEE-08CE-D8D5-DD389567AA0D}"/>
                </a:ext>
              </a:extLst>
            </p:cNvPr>
            <p:cNvSpPr/>
            <p:nvPr/>
          </p:nvSpPr>
          <p:spPr>
            <a:xfrm>
              <a:off x="2738517" y="4005241"/>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1"/>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26" name="Freeform 59">
              <a:extLst>
                <a:ext uri="{FF2B5EF4-FFF2-40B4-BE49-F238E27FC236}">
                  <a16:creationId xmlns:a16="http://schemas.microsoft.com/office/drawing/2014/main" id="{39D15692-D61D-961D-7D6B-395271124CEE}"/>
                </a:ext>
              </a:extLst>
            </p:cNvPr>
            <p:cNvSpPr/>
            <p:nvPr/>
          </p:nvSpPr>
          <p:spPr>
            <a:xfrm>
              <a:off x="2781965" y="4059936"/>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1"/>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27" name="Freeform 60">
              <a:extLst>
                <a:ext uri="{FF2B5EF4-FFF2-40B4-BE49-F238E27FC236}">
                  <a16:creationId xmlns:a16="http://schemas.microsoft.com/office/drawing/2014/main" id="{DF2FFE28-F268-F6E1-3AC8-0F6E2C871B93}"/>
                </a:ext>
              </a:extLst>
            </p:cNvPr>
            <p:cNvSpPr/>
            <p:nvPr/>
          </p:nvSpPr>
          <p:spPr>
            <a:xfrm>
              <a:off x="3103143" y="4072776"/>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28" name="Freeform 61">
              <a:extLst>
                <a:ext uri="{FF2B5EF4-FFF2-40B4-BE49-F238E27FC236}">
                  <a16:creationId xmlns:a16="http://schemas.microsoft.com/office/drawing/2014/main" id="{C72A5AEB-F428-A534-73C8-018011B94F3C}"/>
                </a:ext>
              </a:extLst>
            </p:cNvPr>
            <p:cNvSpPr/>
            <p:nvPr/>
          </p:nvSpPr>
          <p:spPr>
            <a:xfrm>
              <a:off x="3137734" y="4072776"/>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29" name="Freeform 62">
              <a:extLst>
                <a:ext uri="{FF2B5EF4-FFF2-40B4-BE49-F238E27FC236}">
                  <a16:creationId xmlns:a16="http://schemas.microsoft.com/office/drawing/2014/main" id="{E5CB299D-8B1A-B1FD-695F-F53F849DF7FB}"/>
                </a:ext>
              </a:extLst>
            </p:cNvPr>
            <p:cNvSpPr/>
            <p:nvPr/>
          </p:nvSpPr>
          <p:spPr>
            <a:xfrm>
              <a:off x="3337258" y="4072776"/>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30" name="Freeform 63">
              <a:extLst>
                <a:ext uri="{FF2B5EF4-FFF2-40B4-BE49-F238E27FC236}">
                  <a16:creationId xmlns:a16="http://schemas.microsoft.com/office/drawing/2014/main" id="{27C1CF1A-3C1F-C321-FA09-EB8CF505AE46}"/>
                </a:ext>
              </a:extLst>
            </p:cNvPr>
            <p:cNvSpPr/>
            <p:nvPr/>
          </p:nvSpPr>
          <p:spPr>
            <a:xfrm>
              <a:off x="3955383" y="4281550"/>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31" name="Freeform 64">
              <a:extLst>
                <a:ext uri="{FF2B5EF4-FFF2-40B4-BE49-F238E27FC236}">
                  <a16:creationId xmlns:a16="http://schemas.microsoft.com/office/drawing/2014/main" id="{EB1605D4-3C7B-161D-AE07-6B5EDA0E48DA}"/>
                </a:ext>
              </a:extLst>
            </p:cNvPr>
            <p:cNvSpPr/>
            <p:nvPr/>
          </p:nvSpPr>
          <p:spPr>
            <a:xfrm>
              <a:off x="3977107" y="4281550"/>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32" name="Freeform 65">
              <a:extLst>
                <a:ext uri="{FF2B5EF4-FFF2-40B4-BE49-F238E27FC236}">
                  <a16:creationId xmlns:a16="http://schemas.microsoft.com/office/drawing/2014/main" id="{16BA6220-D8E1-078B-A255-89469F32EEA3}"/>
                </a:ext>
              </a:extLst>
            </p:cNvPr>
            <p:cNvSpPr/>
            <p:nvPr/>
          </p:nvSpPr>
          <p:spPr>
            <a:xfrm>
              <a:off x="4399718" y="4395442"/>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33" name="Freeform 66">
              <a:extLst>
                <a:ext uri="{FF2B5EF4-FFF2-40B4-BE49-F238E27FC236}">
                  <a16:creationId xmlns:a16="http://schemas.microsoft.com/office/drawing/2014/main" id="{C4294793-7A0C-3032-0CF4-99AB11CCC852}"/>
                </a:ext>
              </a:extLst>
            </p:cNvPr>
            <p:cNvSpPr/>
            <p:nvPr/>
          </p:nvSpPr>
          <p:spPr>
            <a:xfrm>
              <a:off x="4925434" y="4424791"/>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34" name="Freeform 67">
              <a:extLst>
                <a:ext uri="{FF2B5EF4-FFF2-40B4-BE49-F238E27FC236}">
                  <a16:creationId xmlns:a16="http://schemas.microsoft.com/office/drawing/2014/main" id="{614AA339-B2EC-7F3C-7C6F-5A9F79740C7F}"/>
                </a:ext>
              </a:extLst>
            </p:cNvPr>
            <p:cNvSpPr/>
            <p:nvPr/>
          </p:nvSpPr>
          <p:spPr>
            <a:xfrm>
              <a:off x="5394500" y="4424791"/>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35" name="Freeform 68">
              <a:extLst>
                <a:ext uri="{FF2B5EF4-FFF2-40B4-BE49-F238E27FC236}">
                  <a16:creationId xmlns:a16="http://schemas.microsoft.com/office/drawing/2014/main" id="{5C01BD94-5280-4443-035D-0E622C03C0A8}"/>
                </a:ext>
              </a:extLst>
            </p:cNvPr>
            <p:cNvSpPr/>
            <p:nvPr/>
          </p:nvSpPr>
          <p:spPr>
            <a:xfrm>
              <a:off x="5424914" y="4424791"/>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36" name="Freeform 69">
              <a:extLst>
                <a:ext uri="{FF2B5EF4-FFF2-40B4-BE49-F238E27FC236}">
                  <a16:creationId xmlns:a16="http://schemas.microsoft.com/office/drawing/2014/main" id="{81E83A0F-BC35-1645-69D6-FFB4934E8D4D}"/>
                </a:ext>
              </a:extLst>
            </p:cNvPr>
            <p:cNvSpPr/>
            <p:nvPr/>
          </p:nvSpPr>
          <p:spPr>
            <a:xfrm>
              <a:off x="5433102" y="4424791"/>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37" name="Freeform 70">
              <a:extLst>
                <a:ext uri="{FF2B5EF4-FFF2-40B4-BE49-F238E27FC236}">
                  <a16:creationId xmlns:a16="http://schemas.microsoft.com/office/drawing/2014/main" id="{B1BA9657-114C-839F-8734-7459E85504F7}"/>
                </a:ext>
              </a:extLst>
            </p:cNvPr>
            <p:cNvSpPr/>
            <p:nvPr/>
          </p:nvSpPr>
          <p:spPr>
            <a:xfrm>
              <a:off x="5891307" y="4501830"/>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38" name="Freeform 71">
              <a:extLst>
                <a:ext uri="{FF2B5EF4-FFF2-40B4-BE49-F238E27FC236}">
                  <a16:creationId xmlns:a16="http://schemas.microsoft.com/office/drawing/2014/main" id="{F85CFFDB-0C0D-A8C3-41DC-1C4E91113050}"/>
                </a:ext>
              </a:extLst>
            </p:cNvPr>
            <p:cNvSpPr/>
            <p:nvPr/>
          </p:nvSpPr>
          <p:spPr>
            <a:xfrm>
              <a:off x="6440417" y="4501830"/>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39" name="Freeform 72">
              <a:extLst>
                <a:ext uri="{FF2B5EF4-FFF2-40B4-BE49-F238E27FC236}">
                  <a16:creationId xmlns:a16="http://schemas.microsoft.com/office/drawing/2014/main" id="{B4885122-8C86-1414-AA3C-78149F5143E3}"/>
                </a:ext>
              </a:extLst>
            </p:cNvPr>
            <p:cNvSpPr/>
            <p:nvPr/>
          </p:nvSpPr>
          <p:spPr>
            <a:xfrm>
              <a:off x="6411006" y="4531179"/>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1"/>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grpSp>
      <p:grpSp>
        <p:nvGrpSpPr>
          <p:cNvPr id="193" name="Graphic 4">
            <a:extLst>
              <a:ext uri="{FF2B5EF4-FFF2-40B4-BE49-F238E27FC236}">
                <a16:creationId xmlns:a16="http://schemas.microsoft.com/office/drawing/2014/main" id="{56BE1719-21A6-4032-7706-1A0047DF15F3}"/>
              </a:ext>
            </a:extLst>
          </p:cNvPr>
          <p:cNvGrpSpPr/>
          <p:nvPr/>
        </p:nvGrpSpPr>
        <p:grpSpPr>
          <a:xfrm>
            <a:off x="3377368" y="2146157"/>
            <a:ext cx="6713354" cy="2035444"/>
            <a:chOff x="961345" y="2486127"/>
            <a:chExt cx="5462695" cy="1868794"/>
          </a:xfrm>
        </p:grpSpPr>
        <p:sp>
          <p:nvSpPr>
            <p:cNvPr id="257" name="Freeform 74">
              <a:extLst>
                <a:ext uri="{FF2B5EF4-FFF2-40B4-BE49-F238E27FC236}">
                  <a16:creationId xmlns:a16="http://schemas.microsoft.com/office/drawing/2014/main" id="{B0D53690-15E6-0879-4BEE-EE287797F07E}"/>
                </a:ext>
              </a:extLst>
            </p:cNvPr>
            <p:cNvSpPr/>
            <p:nvPr/>
          </p:nvSpPr>
          <p:spPr>
            <a:xfrm>
              <a:off x="961345" y="2486127"/>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58" name="Freeform 75">
              <a:extLst>
                <a:ext uri="{FF2B5EF4-FFF2-40B4-BE49-F238E27FC236}">
                  <a16:creationId xmlns:a16="http://schemas.microsoft.com/office/drawing/2014/main" id="{14F069F9-1962-8B35-DEE5-D49D6E90F1DE}"/>
                </a:ext>
              </a:extLst>
            </p:cNvPr>
            <p:cNvSpPr/>
            <p:nvPr/>
          </p:nvSpPr>
          <p:spPr>
            <a:xfrm>
              <a:off x="1533182" y="2740091"/>
              <a:ext cx="16710" cy="58863"/>
            </a:xfrm>
            <a:custGeom>
              <a:avLst/>
              <a:gdLst>
                <a:gd name="csX0" fmla="*/ 0 w 16710"/>
                <a:gd name="csY0" fmla="*/ 0 h 58863"/>
                <a:gd name="csX1" fmla="*/ 0 w 16710"/>
                <a:gd name="csY1" fmla="*/ 58864 h 58863"/>
              </a:gdLst>
              <a:ahLst/>
              <a:cxnLst>
                <a:cxn ang="0">
                  <a:pos x="csX0" y="csY0"/>
                </a:cxn>
                <a:cxn ang="0">
                  <a:pos x="csX1" y="csY1"/>
                </a:cxn>
              </a:cxnLst>
              <a:rect l="l" t="t" r="r" b="b"/>
              <a:pathLst>
                <a:path w="16710" h="58863">
                  <a:moveTo>
                    <a:pt x="0" y="0"/>
                  </a:moveTo>
                  <a:lnTo>
                    <a:pt x="0" y="58864"/>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59" name="Freeform 76">
              <a:extLst>
                <a:ext uri="{FF2B5EF4-FFF2-40B4-BE49-F238E27FC236}">
                  <a16:creationId xmlns:a16="http://schemas.microsoft.com/office/drawing/2014/main" id="{05564C41-F4C7-2B37-8AB4-E33B0A2D0ADD}"/>
                </a:ext>
              </a:extLst>
            </p:cNvPr>
            <p:cNvSpPr/>
            <p:nvPr/>
          </p:nvSpPr>
          <p:spPr>
            <a:xfrm>
              <a:off x="1758441" y="2985383"/>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60" name="Freeform 77">
              <a:extLst>
                <a:ext uri="{FF2B5EF4-FFF2-40B4-BE49-F238E27FC236}">
                  <a16:creationId xmlns:a16="http://schemas.microsoft.com/office/drawing/2014/main" id="{EFE34002-B235-973E-2A67-E04AE10601A0}"/>
                </a:ext>
              </a:extLst>
            </p:cNvPr>
            <p:cNvSpPr/>
            <p:nvPr/>
          </p:nvSpPr>
          <p:spPr>
            <a:xfrm>
              <a:off x="1770138" y="3008228"/>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61" name="Freeform 78">
              <a:extLst>
                <a:ext uri="{FF2B5EF4-FFF2-40B4-BE49-F238E27FC236}">
                  <a16:creationId xmlns:a16="http://schemas.microsoft.com/office/drawing/2014/main" id="{82008F2B-4D0C-1CBC-A400-AED7ACDBE6D9}"/>
                </a:ext>
              </a:extLst>
            </p:cNvPr>
            <p:cNvSpPr/>
            <p:nvPr/>
          </p:nvSpPr>
          <p:spPr>
            <a:xfrm>
              <a:off x="1917024" y="3162641"/>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62" name="Freeform 79">
              <a:extLst>
                <a:ext uri="{FF2B5EF4-FFF2-40B4-BE49-F238E27FC236}">
                  <a16:creationId xmlns:a16="http://schemas.microsoft.com/office/drawing/2014/main" id="{1DD96926-51C5-DA21-33A4-490419A51C0B}"/>
                </a:ext>
              </a:extLst>
            </p:cNvPr>
            <p:cNvSpPr/>
            <p:nvPr/>
          </p:nvSpPr>
          <p:spPr>
            <a:xfrm>
              <a:off x="1975010" y="3179983"/>
              <a:ext cx="16710" cy="58863"/>
            </a:xfrm>
            <a:custGeom>
              <a:avLst/>
              <a:gdLst>
                <a:gd name="csX0" fmla="*/ 0 w 16710"/>
                <a:gd name="csY0" fmla="*/ 0 h 58863"/>
                <a:gd name="csX1" fmla="*/ 0 w 16710"/>
                <a:gd name="csY1" fmla="*/ 58864 h 58863"/>
              </a:gdLst>
              <a:ahLst/>
              <a:cxnLst>
                <a:cxn ang="0">
                  <a:pos x="csX0" y="csY0"/>
                </a:cxn>
                <a:cxn ang="0">
                  <a:pos x="csX1" y="csY1"/>
                </a:cxn>
              </a:cxnLst>
              <a:rect l="l" t="t" r="r" b="b"/>
              <a:pathLst>
                <a:path w="16710" h="58863">
                  <a:moveTo>
                    <a:pt x="0" y="0"/>
                  </a:moveTo>
                  <a:lnTo>
                    <a:pt x="0" y="58864"/>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63" name="Freeform 80">
              <a:extLst>
                <a:ext uri="{FF2B5EF4-FFF2-40B4-BE49-F238E27FC236}">
                  <a16:creationId xmlns:a16="http://schemas.microsoft.com/office/drawing/2014/main" id="{E2A145D5-4CA5-5F29-64C9-522FF5341478}"/>
                </a:ext>
              </a:extLst>
            </p:cNvPr>
            <p:cNvSpPr/>
            <p:nvPr/>
          </p:nvSpPr>
          <p:spPr>
            <a:xfrm>
              <a:off x="2017288" y="3290207"/>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64" name="Freeform 81">
              <a:extLst>
                <a:ext uri="{FF2B5EF4-FFF2-40B4-BE49-F238E27FC236}">
                  <a16:creationId xmlns:a16="http://schemas.microsoft.com/office/drawing/2014/main" id="{5F6D9A3A-3B21-5E48-F528-5496FF400309}"/>
                </a:ext>
              </a:extLst>
            </p:cNvPr>
            <p:cNvSpPr/>
            <p:nvPr/>
          </p:nvSpPr>
          <p:spPr>
            <a:xfrm>
              <a:off x="2027481" y="3312218"/>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65" name="Freeform 82">
              <a:extLst>
                <a:ext uri="{FF2B5EF4-FFF2-40B4-BE49-F238E27FC236}">
                  <a16:creationId xmlns:a16="http://schemas.microsoft.com/office/drawing/2014/main" id="{700F086D-976C-8B8B-00C9-4E1B1B7F1D05}"/>
                </a:ext>
              </a:extLst>
            </p:cNvPr>
            <p:cNvSpPr/>
            <p:nvPr/>
          </p:nvSpPr>
          <p:spPr>
            <a:xfrm>
              <a:off x="2157991" y="3336064"/>
              <a:ext cx="16710" cy="58863"/>
            </a:xfrm>
            <a:custGeom>
              <a:avLst/>
              <a:gdLst>
                <a:gd name="csX0" fmla="*/ 0 w 16710"/>
                <a:gd name="csY0" fmla="*/ 0 h 58863"/>
                <a:gd name="csX1" fmla="*/ 0 w 16710"/>
                <a:gd name="csY1" fmla="*/ 58864 h 58863"/>
              </a:gdLst>
              <a:ahLst/>
              <a:cxnLst>
                <a:cxn ang="0">
                  <a:pos x="csX0" y="csY0"/>
                </a:cxn>
                <a:cxn ang="0">
                  <a:pos x="csX1" y="csY1"/>
                </a:cxn>
              </a:cxnLst>
              <a:rect l="l" t="t" r="r" b="b"/>
              <a:pathLst>
                <a:path w="16710" h="58863">
                  <a:moveTo>
                    <a:pt x="0" y="0"/>
                  </a:moveTo>
                  <a:lnTo>
                    <a:pt x="0" y="58864"/>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66" name="Freeform 83">
              <a:extLst>
                <a:ext uri="{FF2B5EF4-FFF2-40B4-BE49-F238E27FC236}">
                  <a16:creationId xmlns:a16="http://schemas.microsoft.com/office/drawing/2014/main" id="{BDF7A3EE-8D10-D40D-A15F-137F3F5EE950}"/>
                </a:ext>
              </a:extLst>
            </p:cNvPr>
            <p:cNvSpPr/>
            <p:nvPr/>
          </p:nvSpPr>
          <p:spPr>
            <a:xfrm>
              <a:off x="2261931" y="3336064"/>
              <a:ext cx="16710" cy="58863"/>
            </a:xfrm>
            <a:custGeom>
              <a:avLst/>
              <a:gdLst>
                <a:gd name="csX0" fmla="*/ 0 w 16710"/>
                <a:gd name="csY0" fmla="*/ 0 h 58863"/>
                <a:gd name="csX1" fmla="*/ 0 w 16710"/>
                <a:gd name="csY1" fmla="*/ 58864 h 58863"/>
              </a:gdLst>
              <a:ahLst/>
              <a:cxnLst>
                <a:cxn ang="0">
                  <a:pos x="csX0" y="csY0"/>
                </a:cxn>
                <a:cxn ang="0">
                  <a:pos x="csX1" y="csY1"/>
                </a:cxn>
              </a:cxnLst>
              <a:rect l="l" t="t" r="r" b="b"/>
              <a:pathLst>
                <a:path w="16710" h="58863">
                  <a:moveTo>
                    <a:pt x="0" y="0"/>
                  </a:moveTo>
                  <a:lnTo>
                    <a:pt x="0" y="58864"/>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67" name="Freeform 84">
              <a:extLst>
                <a:ext uri="{FF2B5EF4-FFF2-40B4-BE49-F238E27FC236}">
                  <a16:creationId xmlns:a16="http://schemas.microsoft.com/office/drawing/2014/main" id="{49C30332-13C1-4BFF-B3DA-E5BFB48A59BD}"/>
                </a:ext>
              </a:extLst>
            </p:cNvPr>
            <p:cNvSpPr/>
            <p:nvPr/>
          </p:nvSpPr>
          <p:spPr>
            <a:xfrm>
              <a:off x="2367375" y="3473801"/>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68" name="Freeform 85">
              <a:extLst>
                <a:ext uri="{FF2B5EF4-FFF2-40B4-BE49-F238E27FC236}">
                  <a16:creationId xmlns:a16="http://schemas.microsoft.com/office/drawing/2014/main" id="{DC66ED20-11AC-C83F-423F-320F7753B078}"/>
                </a:ext>
              </a:extLst>
            </p:cNvPr>
            <p:cNvSpPr/>
            <p:nvPr/>
          </p:nvSpPr>
          <p:spPr>
            <a:xfrm>
              <a:off x="2410154" y="3473801"/>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69" name="Freeform 86">
              <a:extLst>
                <a:ext uri="{FF2B5EF4-FFF2-40B4-BE49-F238E27FC236}">
                  <a16:creationId xmlns:a16="http://schemas.microsoft.com/office/drawing/2014/main" id="{0A3348BB-F8DE-44B8-8757-1B4510469752}"/>
                </a:ext>
              </a:extLst>
            </p:cNvPr>
            <p:cNvSpPr/>
            <p:nvPr/>
          </p:nvSpPr>
          <p:spPr>
            <a:xfrm>
              <a:off x="2796336" y="3650059"/>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70" name="Freeform 87">
              <a:extLst>
                <a:ext uri="{FF2B5EF4-FFF2-40B4-BE49-F238E27FC236}">
                  <a16:creationId xmlns:a16="http://schemas.microsoft.com/office/drawing/2014/main" id="{DACB284A-6864-00D9-FE4E-2B04E9168307}"/>
                </a:ext>
              </a:extLst>
            </p:cNvPr>
            <p:cNvSpPr/>
            <p:nvPr/>
          </p:nvSpPr>
          <p:spPr>
            <a:xfrm>
              <a:off x="3012571" y="3650059"/>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71" name="Freeform 88">
              <a:extLst>
                <a:ext uri="{FF2B5EF4-FFF2-40B4-BE49-F238E27FC236}">
                  <a16:creationId xmlns:a16="http://schemas.microsoft.com/office/drawing/2014/main" id="{F4DEE5C8-ED6F-C08F-A951-B4F65AA5AD6F}"/>
                </a:ext>
              </a:extLst>
            </p:cNvPr>
            <p:cNvSpPr/>
            <p:nvPr/>
          </p:nvSpPr>
          <p:spPr>
            <a:xfrm>
              <a:off x="3057690" y="3737270"/>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72" name="Freeform 89">
              <a:extLst>
                <a:ext uri="{FF2B5EF4-FFF2-40B4-BE49-F238E27FC236}">
                  <a16:creationId xmlns:a16="http://schemas.microsoft.com/office/drawing/2014/main" id="{DB8539F6-1BBC-7EF8-4B72-C5259BBD36C3}"/>
                </a:ext>
              </a:extLst>
            </p:cNvPr>
            <p:cNvSpPr/>
            <p:nvPr/>
          </p:nvSpPr>
          <p:spPr>
            <a:xfrm>
              <a:off x="3117013" y="3737270"/>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73" name="Freeform 90">
              <a:extLst>
                <a:ext uri="{FF2B5EF4-FFF2-40B4-BE49-F238E27FC236}">
                  <a16:creationId xmlns:a16="http://schemas.microsoft.com/office/drawing/2014/main" id="{F4A552A3-1B49-641E-42E8-3716D95ACCEF}"/>
                </a:ext>
              </a:extLst>
            </p:cNvPr>
            <p:cNvSpPr/>
            <p:nvPr/>
          </p:nvSpPr>
          <p:spPr>
            <a:xfrm>
              <a:off x="3252201" y="3737270"/>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74" name="Freeform 91">
              <a:extLst>
                <a:ext uri="{FF2B5EF4-FFF2-40B4-BE49-F238E27FC236}">
                  <a16:creationId xmlns:a16="http://schemas.microsoft.com/office/drawing/2014/main" id="{D84B8141-1D15-913A-DBDB-BE49C5C62831}"/>
                </a:ext>
              </a:extLst>
            </p:cNvPr>
            <p:cNvSpPr/>
            <p:nvPr/>
          </p:nvSpPr>
          <p:spPr>
            <a:xfrm>
              <a:off x="3464760" y="3823982"/>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75" name="Freeform 92">
              <a:extLst>
                <a:ext uri="{FF2B5EF4-FFF2-40B4-BE49-F238E27FC236}">
                  <a16:creationId xmlns:a16="http://schemas.microsoft.com/office/drawing/2014/main" id="{5634B343-13C0-A1C4-0EDE-B0F7BDF6000B}"/>
                </a:ext>
              </a:extLst>
            </p:cNvPr>
            <p:cNvSpPr/>
            <p:nvPr/>
          </p:nvSpPr>
          <p:spPr>
            <a:xfrm>
              <a:off x="3485314" y="3880844"/>
              <a:ext cx="58988" cy="16675"/>
            </a:xfrm>
            <a:custGeom>
              <a:avLst/>
              <a:gdLst>
                <a:gd name="csX0" fmla="*/ 0 w 58988"/>
                <a:gd name="csY0" fmla="*/ 0 h 16675"/>
                <a:gd name="csX1" fmla="*/ 58988 w 58988"/>
                <a:gd name="csY1" fmla="*/ 0 h 16675"/>
              </a:gdLst>
              <a:ahLst/>
              <a:cxnLst>
                <a:cxn ang="0">
                  <a:pos x="csX0" y="csY0"/>
                </a:cxn>
                <a:cxn ang="0">
                  <a:pos x="csX1" y="csY1"/>
                </a:cxn>
              </a:cxnLst>
              <a:rect l="l" t="t" r="r" b="b"/>
              <a:pathLst>
                <a:path w="58988" h="16675">
                  <a:moveTo>
                    <a:pt x="0" y="0"/>
                  </a:moveTo>
                  <a:lnTo>
                    <a:pt x="58988" y="0"/>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76" name="Freeform 93">
              <a:extLst>
                <a:ext uri="{FF2B5EF4-FFF2-40B4-BE49-F238E27FC236}">
                  <a16:creationId xmlns:a16="http://schemas.microsoft.com/office/drawing/2014/main" id="{DB0E2555-6D70-AAA9-21F8-7219793B01AC}"/>
                </a:ext>
              </a:extLst>
            </p:cNvPr>
            <p:cNvSpPr/>
            <p:nvPr/>
          </p:nvSpPr>
          <p:spPr>
            <a:xfrm>
              <a:off x="3514892" y="3851496"/>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77" name="Freeform 94">
              <a:extLst>
                <a:ext uri="{FF2B5EF4-FFF2-40B4-BE49-F238E27FC236}">
                  <a16:creationId xmlns:a16="http://schemas.microsoft.com/office/drawing/2014/main" id="{CA8C8C30-2B09-C098-BDF5-44AB70FEBA2A}"/>
                </a:ext>
              </a:extLst>
            </p:cNvPr>
            <p:cNvSpPr/>
            <p:nvPr/>
          </p:nvSpPr>
          <p:spPr>
            <a:xfrm>
              <a:off x="3947864" y="3887347"/>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78" name="Freeform 95">
              <a:extLst>
                <a:ext uri="{FF2B5EF4-FFF2-40B4-BE49-F238E27FC236}">
                  <a16:creationId xmlns:a16="http://schemas.microsoft.com/office/drawing/2014/main" id="{5315C85E-4514-01A1-B242-5CA8A2ED0F22}"/>
                </a:ext>
              </a:extLst>
            </p:cNvPr>
            <p:cNvSpPr/>
            <p:nvPr/>
          </p:nvSpPr>
          <p:spPr>
            <a:xfrm>
              <a:off x="3971927" y="3887347"/>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79" name="Freeform 96">
              <a:extLst>
                <a:ext uri="{FF2B5EF4-FFF2-40B4-BE49-F238E27FC236}">
                  <a16:creationId xmlns:a16="http://schemas.microsoft.com/office/drawing/2014/main" id="{97959704-521A-871E-FB61-4383DA148F6C}"/>
                </a:ext>
              </a:extLst>
            </p:cNvPr>
            <p:cNvSpPr/>
            <p:nvPr/>
          </p:nvSpPr>
          <p:spPr>
            <a:xfrm>
              <a:off x="3940010" y="3916696"/>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80" name="Freeform 97">
              <a:extLst>
                <a:ext uri="{FF2B5EF4-FFF2-40B4-BE49-F238E27FC236}">
                  <a16:creationId xmlns:a16="http://schemas.microsoft.com/office/drawing/2014/main" id="{4B12F27D-55B4-4A82-2A00-D235F8290EBB}"/>
                </a:ext>
              </a:extLst>
            </p:cNvPr>
            <p:cNvSpPr/>
            <p:nvPr/>
          </p:nvSpPr>
          <p:spPr>
            <a:xfrm>
              <a:off x="3951039" y="3941709"/>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81" name="Freeform 98">
              <a:extLst>
                <a:ext uri="{FF2B5EF4-FFF2-40B4-BE49-F238E27FC236}">
                  <a16:creationId xmlns:a16="http://schemas.microsoft.com/office/drawing/2014/main" id="{ACDE0D10-0410-C1CC-DCA3-CA1C533CCCA3}"/>
                </a:ext>
              </a:extLst>
            </p:cNvPr>
            <p:cNvSpPr/>
            <p:nvPr/>
          </p:nvSpPr>
          <p:spPr>
            <a:xfrm>
              <a:off x="4451187" y="4066273"/>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82" name="Freeform 99">
              <a:extLst>
                <a:ext uri="{FF2B5EF4-FFF2-40B4-BE49-F238E27FC236}">
                  <a16:creationId xmlns:a16="http://schemas.microsoft.com/office/drawing/2014/main" id="{9A47D535-FD43-1B28-F774-43F9806662B4}"/>
                </a:ext>
              </a:extLst>
            </p:cNvPr>
            <p:cNvSpPr/>
            <p:nvPr/>
          </p:nvSpPr>
          <p:spPr>
            <a:xfrm>
              <a:off x="4480598" y="4036924"/>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83" name="Freeform 100">
              <a:extLst>
                <a:ext uri="{FF2B5EF4-FFF2-40B4-BE49-F238E27FC236}">
                  <a16:creationId xmlns:a16="http://schemas.microsoft.com/office/drawing/2014/main" id="{B54978DF-0F08-337C-6041-26199CFC23D5}"/>
                </a:ext>
              </a:extLst>
            </p:cNvPr>
            <p:cNvSpPr/>
            <p:nvPr/>
          </p:nvSpPr>
          <p:spPr>
            <a:xfrm>
              <a:off x="4946155" y="4127804"/>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84" name="Freeform 101">
              <a:extLst>
                <a:ext uri="{FF2B5EF4-FFF2-40B4-BE49-F238E27FC236}">
                  <a16:creationId xmlns:a16="http://schemas.microsoft.com/office/drawing/2014/main" id="{67F796F6-C9DF-421B-05EE-5FB19704BAD7}"/>
                </a:ext>
              </a:extLst>
            </p:cNvPr>
            <p:cNvSpPr/>
            <p:nvPr/>
          </p:nvSpPr>
          <p:spPr>
            <a:xfrm>
              <a:off x="4968881" y="4153651"/>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85" name="Freeform 102">
              <a:extLst>
                <a:ext uri="{FF2B5EF4-FFF2-40B4-BE49-F238E27FC236}">
                  <a16:creationId xmlns:a16="http://schemas.microsoft.com/office/drawing/2014/main" id="{328A4CD2-6FD4-BE4E-C05D-8F6B225AC048}"/>
                </a:ext>
              </a:extLst>
            </p:cNvPr>
            <p:cNvSpPr/>
            <p:nvPr/>
          </p:nvSpPr>
          <p:spPr>
            <a:xfrm>
              <a:off x="5032382" y="4153651"/>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86" name="Freeform 103">
              <a:extLst>
                <a:ext uri="{FF2B5EF4-FFF2-40B4-BE49-F238E27FC236}">
                  <a16:creationId xmlns:a16="http://schemas.microsoft.com/office/drawing/2014/main" id="{66537BF8-CAAC-F0CD-703F-7CB124E78FF2}"/>
                </a:ext>
              </a:extLst>
            </p:cNvPr>
            <p:cNvSpPr/>
            <p:nvPr/>
          </p:nvSpPr>
          <p:spPr>
            <a:xfrm>
              <a:off x="5515987" y="4209346"/>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87" name="Freeform 104">
              <a:extLst>
                <a:ext uri="{FF2B5EF4-FFF2-40B4-BE49-F238E27FC236}">
                  <a16:creationId xmlns:a16="http://schemas.microsoft.com/office/drawing/2014/main" id="{D7883FD4-0D57-0306-1B49-EFC9CBF83030}"/>
                </a:ext>
              </a:extLst>
            </p:cNvPr>
            <p:cNvSpPr/>
            <p:nvPr/>
          </p:nvSpPr>
          <p:spPr>
            <a:xfrm>
              <a:off x="5644992" y="4209346"/>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88" name="Freeform 105">
              <a:extLst>
                <a:ext uri="{FF2B5EF4-FFF2-40B4-BE49-F238E27FC236}">
                  <a16:creationId xmlns:a16="http://schemas.microsoft.com/office/drawing/2014/main" id="{1F15EC0F-D098-6939-4578-487155CF14C4}"/>
                </a:ext>
              </a:extLst>
            </p:cNvPr>
            <p:cNvSpPr/>
            <p:nvPr/>
          </p:nvSpPr>
          <p:spPr>
            <a:xfrm>
              <a:off x="5925062" y="4209346"/>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89" name="Freeform 106">
              <a:extLst>
                <a:ext uri="{FF2B5EF4-FFF2-40B4-BE49-F238E27FC236}">
                  <a16:creationId xmlns:a16="http://schemas.microsoft.com/office/drawing/2014/main" id="{FF827C77-DF0F-0827-E560-50129A194F47}"/>
                </a:ext>
              </a:extLst>
            </p:cNvPr>
            <p:cNvSpPr/>
            <p:nvPr/>
          </p:nvSpPr>
          <p:spPr>
            <a:xfrm>
              <a:off x="5935757" y="4296058"/>
              <a:ext cx="16710" cy="58863"/>
            </a:xfrm>
            <a:custGeom>
              <a:avLst/>
              <a:gdLst>
                <a:gd name="csX0" fmla="*/ 0 w 16710"/>
                <a:gd name="csY0" fmla="*/ 58864 h 58863"/>
                <a:gd name="csX1" fmla="*/ 0 w 16710"/>
                <a:gd name="csY1" fmla="*/ 0 h 58863"/>
              </a:gdLst>
              <a:ahLst/>
              <a:cxnLst>
                <a:cxn ang="0">
                  <a:pos x="csX0" y="csY0"/>
                </a:cxn>
                <a:cxn ang="0">
                  <a:pos x="csX1" y="csY1"/>
                </a:cxn>
              </a:cxnLst>
              <a:rect l="l" t="t" r="r" b="b"/>
              <a:pathLst>
                <a:path w="16710" h="58863">
                  <a:moveTo>
                    <a:pt x="0" y="58864"/>
                  </a:moveTo>
                  <a:lnTo>
                    <a:pt x="0" y="0"/>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90" name="Freeform 107">
              <a:extLst>
                <a:ext uri="{FF2B5EF4-FFF2-40B4-BE49-F238E27FC236}">
                  <a16:creationId xmlns:a16="http://schemas.microsoft.com/office/drawing/2014/main" id="{36E5C256-6AC1-903B-8C2A-03FBBD46A036}"/>
                </a:ext>
              </a:extLst>
            </p:cNvPr>
            <p:cNvSpPr/>
            <p:nvPr/>
          </p:nvSpPr>
          <p:spPr>
            <a:xfrm>
              <a:off x="5898325" y="4238695"/>
              <a:ext cx="58988" cy="16675"/>
            </a:xfrm>
            <a:custGeom>
              <a:avLst/>
              <a:gdLst>
                <a:gd name="csX0" fmla="*/ 58989 w 58988"/>
                <a:gd name="csY0" fmla="*/ 0 h 16675"/>
                <a:gd name="csX1" fmla="*/ 0 w 58988"/>
                <a:gd name="csY1" fmla="*/ 0 h 16675"/>
              </a:gdLst>
              <a:ahLst/>
              <a:cxnLst>
                <a:cxn ang="0">
                  <a:pos x="csX0" y="csY0"/>
                </a:cxn>
                <a:cxn ang="0">
                  <a:pos x="csX1" y="csY1"/>
                </a:cxn>
              </a:cxnLst>
              <a:rect l="l" t="t" r="r" b="b"/>
              <a:pathLst>
                <a:path w="58988" h="16675">
                  <a:moveTo>
                    <a:pt x="58989" y="0"/>
                  </a:moveTo>
                  <a:lnTo>
                    <a:pt x="0" y="0"/>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91" name="Freeform 108">
              <a:extLst>
                <a:ext uri="{FF2B5EF4-FFF2-40B4-BE49-F238E27FC236}">
                  <a16:creationId xmlns:a16="http://schemas.microsoft.com/office/drawing/2014/main" id="{1049073D-3C9B-BC70-EA8E-1A44A70ED578}"/>
                </a:ext>
              </a:extLst>
            </p:cNvPr>
            <p:cNvSpPr/>
            <p:nvPr/>
          </p:nvSpPr>
          <p:spPr>
            <a:xfrm>
              <a:off x="5913030" y="4329241"/>
              <a:ext cx="58988" cy="16675"/>
            </a:xfrm>
            <a:custGeom>
              <a:avLst/>
              <a:gdLst>
                <a:gd name="csX0" fmla="*/ 58989 w 58988"/>
                <a:gd name="csY0" fmla="*/ 0 h 16675"/>
                <a:gd name="csX1" fmla="*/ 0 w 58988"/>
                <a:gd name="csY1" fmla="*/ 0 h 16675"/>
              </a:gdLst>
              <a:ahLst/>
              <a:cxnLst>
                <a:cxn ang="0">
                  <a:pos x="csX0" y="csY0"/>
                </a:cxn>
                <a:cxn ang="0">
                  <a:pos x="csX1" y="csY1"/>
                </a:cxn>
              </a:cxnLst>
              <a:rect l="l" t="t" r="r" b="b"/>
              <a:pathLst>
                <a:path w="58988" h="16675">
                  <a:moveTo>
                    <a:pt x="58989" y="0"/>
                  </a:moveTo>
                  <a:lnTo>
                    <a:pt x="0" y="0"/>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92" name="Freeform 109">
              <a:extLst>
                <a:ext uri="{FF2B5EF4-FFF2-40B4-BE49-F238E27FC236}">
                  <a16:creationId xmlns:a16="http://schemas.microsoft.com/office/drawing/2014/main" id="{4692291C-A12C-4659-CAFE-152DA079E768}"/>
                </a:ext>
              </a:extLst>
            </p:cNvPr>
            <p:cNvSpPr/>
            <p:nvPr/>
          </p:nvSpPr>
          <p:spPr>
            <a:xfrm>
              <a:off x="5480727" y="4209346"/>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93" name="Freeform 110">
              <a:extLst>
                <a:ext uri="{FF2B5EF4-FFF2-40B4-BE49-F238E27FC236}">
                  <a16:creationId xmlns:a16="http://schemas.microsoft.com/office/drawing/2014/main" id="{D1112E9E-1ECB-358A-74A5-DBA8D332DFE8}"/>
                </a:ext>
              </a:extLst>
            </p:cNvPr>
            <p:cNvSpPr/>
            <p:nvPr/>
          </p:nvSpPr>
          <p:spPr>
            <a:xfrm>
              <a:off x="5460006" y="4209346"/>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94" name="Freeform 111">
              <a:extLst>
                <a:ext uri="{FF2B5EF4-FFF2-40B4-BE49-F238E27FC236}">
                  <a16:creationId xmlns:a16="http://schemas.microsoft.com/office/drawing/2014/main" id="{B22D094D-E634-7492-5695-029EDBE241A6}"/>
                </a:ext>
              </a:extLst>
            </p:cNvPr>
            <p:cNvSpPr/>
            <p:nvPr/>
          </p:nvSpPr>
          <p:spPr>
            <a:xfrm>
              <a:off x="5407869" y="4212348"/>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95" name="Freeform 112">
              <a:extLst>
                <a:ext uri="{FF2B5EF4-FFF2-40B4-BE49-F238E27FC236}">
                  <a16:creationId xmlns:a16="http://schemas.microsoft.com/office/drawing/2014/main" id="{19A21422-37D4-3CEC-062F-D99A18FB97FC}"/>
                </a:ext>
              </a:extLst>
            </p:cNvPr>
            <p:cNvSpPr/>
            <p:nvPr/>
          </p:nvSpPr>
          <p:spPr>
            <a:xfrm>
              <a:off x="4916744" y="4157153"/>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96" name="Freeform 113">
              <a:extLst>
                <a:ext uri="{FF2B5EF4-FFF2-40B4-BE49-F238E27FC236}">
                  <a16:creationId xmlns:a16="http://schemas.microsoft.com/office/drawing/2014/main" id="{BB8CDF1E-5018-C3EF-440A-8C7F4E6D4139}"/>
                </a:ext>
              </a:extLst>
            </p:cNvPr>
            <p:cNvSpPr/>
            <p:nvPr/>
          </p:nvSpPr>
          <p:spPr>
            <a:xfrm>
              <a:off x="2983161" y="3681241"/>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97" name="Freeform 114">
              <a:extLst>
                <a:ext uri="{FF2B5EF4-FFF2-40B4-BE49-F238E27FC236}">
                  <a16:creationId xmlns:a16="http://schemas.microsoft.com/office/drawing/2014/main" id="{446DCC33-11A0-4419-2C86-D59ABAD87963}"/>
                </a:ext>
              </a:extLst>
            </p:cNvPr>
            <p:cNvSpPr/>
            <p:nvPr/>
          </p:nvSpPr>
          <p:spPr>
            <a:xfrm>
              <a:off x="3029783" y="3765618"/>
              <a:ext cx="58988" cy="16675"/>
            </a:xfrm>
            <a:custGeom>
              <a:avLst/>
              <a:gdLst>
                <a:gd name="csX0" fmla="*/ 0 w 58988"/>
                <a:gd name="csY0" fmla="*/ 0 h 16675"/>
                <a:gd name="csX1" fmla="*/ 58988 w 58988"/>
                <a:gd name="csY1" fmla="*/ 0 h 16675"/>
              </a:gdLst>
              <a:ahLst/>
              <a:cxnLst>
                <a:cxn ang="0">
                  <a:pos x="csX0" y="csY0"/>
                </a:cxn>
                <a:cxn ang="0">
                  <a:pos x="csX1" y="csY1"/>
                </a:cxn>
              </a:cxnLst>
              <a:rect l="l" t="t" r="r" b="b"/>
              <a:pathLst>
                <a:path w="58988" h="16675">
                  <a:moveTo>
                    <a:pt x="0" y="0"/>
                  </a:moveTo>
                  <a:lnTo>
                    <a:pt x="58988" y="0"/>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98" name="Freeform 115">
              <a:extLst>
                <a:ext uri="{FF2B5EF4-FFF2-40B4-BE49-F238E27FC236}">
                  <a16:creationId xmlns:a16="http://schemas.microsoft.com/office/drawing/2014/main" id="{105AC17C-C166-788C-363C-6C18029E87F7}"/>
                </a:ext>
              </a:extLst>
            </p:cNvPr>
            <p:cNvSpPr/>
            <p:nvPr/>
          </p:nvSpPr>
          <p:spPr>
            <a:xfrm>
              <a:off x="2531473" y="3520659"/>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299" name="Freeform 116">
              <a:extLst>
                <a:ext uri="{FF2B5EF4-FFF2-40B4-BE49-F238E27FC236}">
                  <a16:creationId xmlns:a16="http://schemas.microsoft.com/office/drawing/2014/main" id="{40002F91-C742-8791-EC48-636657D2C3BF}"/>
                </a:ext>
              </a:extLst>
            </p:cNvPr>
            <p:cNvSpPr/>
            <p:nvPr/>
          </p:nvSpPr>
          <p:spPr>
            <a:xfrm>
              <a:off x="2502062" y="3550007"/>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00" name="Freeform 117">
              <a:extLst>
                <a:ext uri="{FF2B5EF4-FFF2-40B4-BE49-F238E27FC236}">
                  <a16:creationId xmlns:a16="http://schemas.microsoft.com/office/drawing/2014/main" id="{88667C8D-1DF6-7181-BE4A-05907A67A1A6}"/>
                </a:ext>
              </a:extLst>
            </p:cNvPr>
            <p:cNvSpPr/>
            <p:nvPr/>
          </p:nvSpPr>
          <p:spPr>
            <a:xfrm>
              <a:off x="2232520" y="3367080"/>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01" name="Freeform 118">
              <a:extLst>
                <a:ext uri="{FF2B5EF4-FFF2-40B4-BE49-F238E27FC236}">
                  <a16:creationId xmlns:a16="http://schemas.microsoft.com/office/drawing/2014/main" id="{A2B9B538-47CF-D30E-013B-BA36FFE3DD78}"/>
                </a:ext>
              </a:extLst>
            </p:cNvPr>
            <p:cNvSpPr/>
            <p:nvPr/>
          </p:nvSpPr>
          <p:spPr>
            <a:xfrm>
              <a:off x="2296522" y="3470967"/>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02" name="Freeform 119">
              <a:extLst>
                <a:ext uri="{FF2B5EF4-FFF2-40B4-BE49-F238E27FC236}">
                  <a16:creationId xmlns:a16="http://schemas.microsoft.com/office/drawing/2014/main" id="{17E20527-F54A-0BBB-08F4-924D22594F46}"/>
                </a:ext>
              </a:extLst>
            </p:cNvPr>
            <p:cNvSpPr/>
            <p:nvPr/>
          </p:nvSpPr>
          <p:spPr>
            <a:xfrm>
              <a:off x="2331948" y="3441618"/>
              <a:ext cx="16710" cy="58863"/>
            </a:xfrm>
            <a:custGeom>
              <a:avLst/>
              <a:gdLst>
                <a:gd name="csX0" fmla="*/ 0 w 16710"/>
                <a:gd name="csY0" fmla="*/ 0 h 58863"/>
                <a:gd name="csX1" fmla="*/ 0 w 16710"/>
                <a:gd name="csY1" fmla="*/ 58864 h 58863"/>
              </a:gdLst>
              <a:ahLst/>
              <a:cxnLst>
                <a:cxn ang="0">
                  <a:pos x="csX0" y="csY0"/>
                </a:cxn>
                <a:cxn ang="0">
                  <a:pos x="csX1" y="csY1"/>
                </a:cxn>
              </a:cxnLst>
              <a:rect l="l" t="t" r="r" b="b"/>
              <a:pathLst>
                <a:path w="16710" h="58863">
                  <a:moveTo>
                    <a:pt x="0" y="0"/>
                  </a:moveTo>
                  <a:lnTo>
                    <a:pt x="0" y="58864"/>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03" name="Freeform 120">
              <a:extLst>
                <a:ext uri="{FF2B5EF4-FFF2-40B4-BE49-F238E27FC236}">
                  <a16:creationId xmlns:a16="http://schemas.microsoft.com/office/drawing/2014/main" id="{CA3A76CE-3A44-72E5-EB2D-286943043F59}"/>
                </a:ext>
              </a:extLst>
            </p:cNvPr>
            <p:cNvSpPr/>
            <p:nvPr/>
          </p:nvSpPr>
          <p:spPr>
            <a:xfrm>
              <a:off x="2316742" y="3428778"/>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04" name="Freeform 121">
              <a:extLst>
                <a:ext uri="{FF2B5EF4-FFF2-40B4-BE49-F238E27FC236}">
                  <a16:creationId xmlns:a16="http://schemas.microsoft.com/office/drawing/2014/main" id="{CB6132FE-64E4-CB88-28E9-A216AF339345}"/>
                </a:ext>
              </a:extLst>
            </p:cNvPr>
            <p:cNvSpPr/>
            <p:nvPr/>
          </p:nvSpPr>
          <p:spPr>
            <a:xfrm>
              <a:off x="2042187" y="3336064"/>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05" name="Freeform 122">
              <a:extLst>
                <a:ext uri="{FF2B5EF4-FFF2-40B4-BE49-F238E27FC236}">
                  <a16:creationId xmlns:a16="http://schemas.microsoft.com/office/drawing/2014/main" id="{C8771F5A-BC7A-AA80-CC30-A3DDE7F7E683}"/>
                </a:ext>
              </a:extLst>
            </p:cNvPr>
            <p:cNvSpPr/>
            <p:nvPr/>
          </p:nvSpPr>
          <p:spPr>
            <a:xfrm>
              <a:off x="6386275" y="4296058"/>
              <a:ext cx="16710" cy="58863"/>
            </a:xfrm>
            <a:custGeom>
              <a:avLst/>
              <a:gdLst>
                <a:gd name="csX0" fmla="*/ 0 w 16710"/>
                <a:gd name="csY0" fmla="*/ 0 h 58863"/>
                <a:gd name="csX1" fmla="*/ 0 w 16710"/>
                <a:gd name="csY1" fmla="*/ 58864 h 58863"/>
              </a:gdLst>
              <a:ahLst/>
              <a:cxnLst>
                <a:cxn ang="0">
                  <a:pos x="csX0" y="csY0"/>
                </a:cxn>
                <a:cxn ang="0">
                  <a:pos x="csX1" y="csY1"/>
                </a:cxn>
              </a:cxnLst>
              <a:rect l="l" t="t" r="r" b="b"/>
              <a:pathLst>
                <a:path w="16710" h="58863">
                  <a:moveTo>
                    <a:pt x="0" y="0"/>
                  </a:moveTo>
                  <a:lnTo>
                    <a:pt x="0" y="58864"/>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306" name="Freeform 123">
              <a:extLst>
                <a:ext uri="{FF2B5EF4-FFF2-40B4-BE49-F238E27FC236}">
                  <a16:creationId xmlns:a16="http://schemas.microsoft.com/office/drawing/2014/main" id="{A1135578-6684-0BFB-4F51-32404B8A79EC}"/>
                </a:ext>
              </a:extLst>
            </p:cNvPr>
            <p:cNvSpPr/>
            <p:nvPr/>
          </p:nvSpPr>
          <p:spPr>
            <a:xfrm>
              <a:off x="6407330" y="4296058"/>
              <a:ext cx="16710" cy="58863"/>
            </a:xfrm>
            <a:custGeom>
              <a:avLst/>
              <a:gdLst>
                <a:gd name="csX0" fmla="*/ 0 w 16710"/>
                <a:gd name="csY0" fmla="*/ 0 h 58863"/>
                <a:gd name="csX1" fmla="*/ 0 w 16710"/>
                <a:gd name="csY1" fmla="*/ 58864 h 58863"/>
              </a:gdLst>
              <a:ahLst/>
              <a:cxnLst>
                <a:cxn ang="0">
                  <a:pos x="csX0" y="csY0"/>
                </a:cxn>
                <a:cxn ang="0">
                  <a:pos x="csX1" y="csY1"/>
                </a:cxn>
              </a:cxnLst>
              <a:rect l="l" t="t" r="r" b="b"/>
              <a:pathLst>
                <a:path w="16710" h="58863">
                  <a:moveTo>
                    <a:pt x="0" y="0"/>
                  </a:moveTo>
                  <a:lnTo>
                    <a:pt x="0" y="58864"/>
                  </a:lnTo>
                </a:path>
              </a:pathLst>
            </a:custGeom>
            <a:ln w="15875" cap="flat">
              <a:solidFill>
                <a:schemeClr val="accent2"/>
              </a:solidFill>
              <a:prstDash val="solid"/>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grpSp>
      <p:sp>
        <p:nvSpPr>
          <p:cNvPr id="194" name="Freeform 124">
            <a:extLst>
              <a:ext uri="{FF2B5EF4-FFF2-40B4-BE49-F238E27FC236}">
                <a16:creationId xmlns:a16="http://schemas.microsoft.com/office/drawing/2014/main" id="{DF5709B6-4248-7E5D-97BA-F55A559BAFA3}"/>
              </a:ext>
            </a:extLst>
          </p:cNvPr>
          <p:cNvSpPr/>
          <p:nvPr/>
        </p:nvSpPr>
        <p:spPr>
          <a:xfrm>
            <a:off x="5806619" y="3457835"/>
            <a:ext cx="20536" cy="1080654"/>
          </a:xfrm>
          <a:custGeom>
            <a:avLst/>
            <a:gdLst>
              <a:gd name="csX0" fmla="*/ 0 w 16710"/>
              <a:gd name="csY0" fmla="*/ 0 h 992177"/>
              <a:gd name="csX1" fmla="*/ 0 w 16710"/>
              <a:gd name="csY1" fmla="*/ 992177 h 992177"/>
            </a:gdLst>
            <a:ahLst/>
            <a:cxnLst>
              <a:cxn ang="0">
                <a:pos x="csX0" y="csY0"/>
              </a:cxn>
              <a:cxn ang="0">
                <a:pos x="csX1" y="csY1"/>
              </a:cxn>
            </a:cxnLst>
            <a:rect l="l" t="t" r="r" b="b"/>
            <a:pathLst>
              <a:path w="16710" h="992177">
                <a:moveTo>
                  <a:pt x="0" y="0"/>
                </a:moveTo>
                <a:lnTo>
                  <a:pt x="0" y="992177"/>
                </a:lnTo>
              </a:path>
            </a:pathLst>
          </a:custGeom>
          <a:ln w="19050" cap="flat">
            <a:solidFill>
              <a:schemeClr val="bg2"/>
            </a:solidFill>
            <a:prstDash val="sysDash"/>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sp>
        <p:nvSpPr>
          <p:cNvPr id="195" name="Freeform 125">
            <a:extLst>
              <a:ext uri="{FF2B5EF4-FFF2-40B4-BE49-F238E27FC236}">
                <a16:creationId xmlns:a16="http://schemas.microsoft.com/office/drawing/2014/main" id="{3E7AE589-8CA9-1260-3A67-16EAE921132D}"/>
              </a:ext>
            </a:extLst>
          </p:cNvPr>
          <p:cNvSpPr/>
          <p:nvPr/>
        </p:nvSpPr>
        <p:spPr>
          <a:xfrm>
            <a:off x="7099799" y="3775675"/>
            <a:ext cx="20536" cy="762815"/>
          </a:xfrm>
          <a:custGeom>
            <a:avLst/>
            <a:gdLst>
              <a:gd name="csX0" fmla="*/ 0 w 16710"/>
              <a:gd name="csY0" fmla="*/ 0 h 700360"/>
              <a:gd name="csX1" fmla="*/ 0 w 16710"/>
              <a:gd name="csY1" fmla="*/ 700360 h 700360"/>
            </a:gdLst>
            <a:ahLst/>
            <a:cxnLst>
              <a:cxn ang="0">
                <a:pos x="csX0" y="csY0"/>
              </a:cxn>
              <a:cxn ang="0">
                <a:pos x="csX1" y="csY1"/>
              </a:cxn>
            </a:cxnLst>
            <a:rect l="l" t="t" r="r" b="b"/>
            <a:pathLst>
              <a:path w="16710" h="700360">
                <a:moveTo>
                  <a:pt x="0" y="0"/>
                </a:moveTo>
                <a:lnTo>
                  <a:pt x="0" y="700360"/>
                </a:lnTo>
              </a:path>
            </a:pathLst>
          </a:custGeom>
          <a:ln w="19050" cap="flat">
            <a:solidFill>
              <a:schemeClr val="bg2"/>
            </a:solidFill>
            <a:prstDash val="sysDash"/>
            <a:miter/>
          </a:ln>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noProof="0" dirty="0"/>
          </a:p>
        </p:txBody>
      </p:sp>
      <p:grpSp>
        <p:nvGrpSpPr>
          <p:cNvPr id="196" name="Group 195">
            <a:extLst>
              <a:ext uri="{FF2B5EF4-FFF2-40B4-BE49-F238E27FC236}">
                <a16:creationId xmlns:a16="http://schemas.microsoft.com/office/drawing/2014/main" id="{0942C260-9B1E-A585-322E-B23EE1AFBA71}"/>
              </a:ext>
            </a:extLst>
          </p:cNvPr>
          <p:cNvGrpSpPr/>
          <p:nvPr/>
        </p:nvGrpSpPr>
        <p:grpSpPr>
          <a:xfrm>
            <a:off x="2818063" y="2081205"/>
            <a:ext cx="298159" cy="2565992"/>
            <a:chOff x="506234" y="2426493"/>
            <a:chExt cx="242614" cy="2355904"/>
          </a:xfrm>
        </p:grpSpPr>
        <p:sp>
          <p:nvSpPr>
            <p:cNvPr id="246" name="TextBox 127">
              <a:extLst>
                <a:ext uri="{FF2B5EF4-FFF2-40B4-BE49-F238E27FC236}">
                  <a16:creationId xmlns:a16="http://schemas.microsoft.com/office/drawing/2014/main" id="{93A86E0C-C46A-D50A-8D0C-D5B936AC57E6}"/>
                </a:ext>
              </a:extLst>
            </p:cNvPr>
            <p:cNvSpPr txBox="1"/>
            <p:nvPr/>
          </p:nvSpPr>
          <p:spPr>
            <a:xfrm>
              <a:off x="506234" y="2426493"/>
              <a:ext cx="242614" cy="197805"/>
            </a:xfrm>
            <a:prstGeom prst="rect">
              <a:avLst/>
            </a:prstGeom>
            <a:noFill/>
          </p:spPr>
          <p:txBody>
            <a:bodyPr wrap="non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1400" noProof="0" dirty="0"/>
                <a:t>100</a:t>
              </a:r>
            </a:p>
          </p:txBody>
        </p:sp>
        <p:sp>
          <p:nvSpPr>
            <p:cNvPr id="248" name="TextBox 129">
              <a:extLst>
                <a:ext uri="{FF2B5EF4-FFF2-40B4-BE49-F238E27FC236}">
                  <a16:creationId xmlns:a16="http://schemas.microsoft.com/office/drawing/2014/main" id="{6AA08581-1E08-F627-9E3C-3DD9AB7E443A}"/>
                </a:ext>
              </a:extLst>
            </p:cNvPr>
            <p:cNvSpPr txBox="1"/>
            <p:nvPr/>
          </p:nvSpPr>
          <p:spPr>
            <a:xfrm>
              <a:off x="587106" y="2858113"/>
              <a:ext cx="161742" cy="197805"/>
            </a:xfrm>
            <a:prstGeom prst="rect">
              <a:avLst/>
            </a:prstGeom>
            <a:noFill/>
          </p:spPr>
          <p:txBody>
            <a:bodyPr wrap="non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1400" noProof="0" dirty="0"/>
                <a:t>80</a:t>
              </a:r>
            </a:p>
          </p:txBody>
        </p:sp>
        <p:sp>
          <p:nvSpPr>
            <p:cNvPr id="250" name="TextBox 131">
              <a:extLst>
                <a:ext uri="{FF2B5EF4-FFF2-40B4-BE49-F238E27FC236}">
                  <a16:creationId xmlns:a16="http://schemas.microsoft.com/office/drawing/2014/main" id="{5708257B-7B0D-12E8-37E6-5E3C87321057}"/>
                </a:ext>
              </a:extLst>
            </p:cNvPr>
            <p:cNvSpPr txBox="1"/>
            <p:nvPr/>
          </p:nvSpPr>
          <p:spPr>
            <a:xfrm>
              <a:off x="587106" y="3289733"/>
              <a:ext cx="161742" cy="197805"/>
            </a:xfrm>
            <a:prstGeom prst="rect">
              <a:avLst/>
            </a:prstGeom>
            <a:noFill/>
          </p:spPr>
          <p:txBody>
            <a:bodyPr wrap="non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1400" noProof="0" dirty="0"/>
                <a:t>60</a:t>
              </a:r>
            </a:p>
          </p:txBody>
        </p:sp>
        <p:sp>
          <p:nvSpPr>
            <p:cNvPr id="252" name="TextBox 133">
              <a:extLst>
                <a:ext uri="{FF2B5EF4-FFF2-40B4-BE49-F238E27FC236}">
                  <a16:creationId xmlns:a16="http://schemas.microsoft.com/office/drawing/2014/main" id="{1E3520DF-AEBD-08BF-10A8-81BC249D630B}"/>
                </a:ext>
              </a:extLst>
            </p:cNvPr>
            <p:cNvSpPr txBox="1"/>
            <p:nvPr/>
          </p:nvSpPr>
          <p:spPr>
            <a:xfrm>
              <a:off x="587106" y="3721353"/>
              <a:ext cx="161742" cy="197805"/>
            </a:xfrm>
            <a:prstGeom prst="rect">
              <a:avLst/>
            </a:prstGeom>
            <a:noFill/>
          </p:spPr>
          <p:txBody>
            <a:bodyPr wrap="non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1400" noProof="0" dirty="0"/>
                <a:t>40</a:t>
              </a:r>
            </a:p>
          </p:txBody>
        </p:sp>
        <p:sp>
          <p:nvSpPr>
            <p:cNvPr id="254" name="TextBox 135">
              <a:extLst>
                <a:ext uri="{FF2B5EF4-FFF2-40B4-BE49-F238E27FC236}">
                  <a16:creationId xmlns:a16="http://schemas.microsoft.com/office/drawing/2014/main" id="{02130E17-E659-DEDF-8F28-9B18A3DB5F21}"/>
                </a:ext>
              </a:extLst>
            </p:cNvPr>
            <p:cNvSpPr txBox="1"/>
            <p:nvPr/>
          </p:nvSpPr>
          <p:spPr>
            <a:xfrm>
              <a:off x="587106" y="4152973"/>
              <a:ext cx="161742" cy="197805"/>
            </a:xfrm>
            <a:prstGeom prst="rect">
              <a:avLst/>
            </a:prstGeom>
            <a:noFill/>
          </p:spPr>
          <p:txBody>
            <a:bodyPr wrap="non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1400" noProof="0" dirty="0"/>
                <a:t>20</a:t>
              </a:r>
            </a:p>
          </p:txBody>
        </p:sp>
        <p:sp>
          <p:nvSpPr>
            <p:cNvPr id="256" name="TextBox 137">
              <a:extLst>
                <a:ext uri="{FF2B5EF4-FFF2-40B4-BE49-F238E27FC236}">
                  <a16:creationId xmlns:a16="http://schemas.microsoft.com/office/drawing/2014/main" id="{2C7047BE-3563-C0F2-83B7-FC0A22A8339A}"/>
                </a:ext>
              </a:extLst>
            </p:cNvPr>
            <p:cNvSpPr txBox="1"/>
            <p:nvPr/>
          </p:nvSpPr>
          <p:spPr>
            <a:xfrm>
              <a:off x="667977" y="4584592"/>
              <a:ext cx="80871" cy="197805"/>
            </a:xfrm>
            <a:prstGeom prst="rect">
              <a:avLst/>
            </a:prstGeom>
            <a:noFill/>
          </p:spPr>
          <p:txBody>
            <a:bodyPr wrap="non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1400" noProof="0" dirty="0"/>
                <a:t>0</a:t>
              </a:r>
            </a:p>
          </p:txBody>
        </p:sp>
      </p:grpSp>
      <p:grpSp>
        <p:nvGrpSpPr>
          <p:cNvPr id="2" name="Group 1">
            <a:extLst>
              <a:ext uri="{FF2B5EF4-FFF2-40B4-BE49-F238E27FC236}">
                <a16:creationId xmlns:a16="http://schemas.microsoft.com/office/drawing/2014/main" id="{7017BD08-5F38-E90A-772D-1CDD29301286}"/>
              </a:ext>
            </a:extLst>
          </p:cNvPr>
          <p:cNvGrpSpPr/>
          <p:nvPr/>
        </p:nvGrpSpPr>
        <p:grpSpPr>
          <a:xfrm>
            <a:off x="3122200" y="4597743"/>
            <a:ext cx="7309424" cy="215444"/>
            <a:chOff x="3122200" y="4597743"/>
            <a:chExt cx="7309424" cy="215444"/>
          </a:xfrm>
        </p:grpSpPr>
        <p:sp>
          <p:nvSpPr>
            <p:cNvPr id="234" name="TextBox 139">
              <a:extLst>
                <a:ext uri="{FF2B5EF4-FFF2-40B4-BE49-F238E27FC236}">
                  <a16:creationId xmlns:a16="http://schemas.microsoft.com/office/drawing/2014/main" id="{DFB177C3-993E-1D07-FA00-ECEDB04E8D6C}"/>
                </a:ext>
              </a:extLst>
            </p:cNvPr>
            <p:cNvSpPr txBox="1"/>
            <p:nvPr/>
          </p:nvSpPr>
          <p:spPr>
            <a:xfrm>
              <a:off x="3122200" y="4597743"/>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0" dirty="0"/>
                <a:t>0</a:t>
              </a:r>
            </a:p>
          </p:txBody>
        </p:sp>
        <p:sp>
          <p:nvSpPr>
            <p:cNvPr id="235" name="TextBox 140">
              <a:extLst>
                <a:ext uri="{FF2B5EF4-FFF2-40B4-BE49-F238E27FC236}">
                  <a16:creationId xmlns:a16="http://schemas.microsoft.com/office/drawing/2014/main" id="{F7B52B1D-ADFA-4A34-41DB-ECF47B713157}"/>
                </a:ext>
              </a:extLst>
            </p:cNvPr>
            <p:cNvSpPr txBox="1"/>
            <p:nvPr/>
          </p:nvSpPr>
          <p:spPr>
            <a:xfrm>
              <a:off x="3767710" y="4597743"/>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0" dirty="0"/>
                <a:t>3</a:t>
              </a:r>
            </a:p>
          </p:txBody>
        </p:sp>
        <p:sp>
          <p:nvSpPr>
            <p:cNvPr id="236" name="TextBox 141">
              <a:extLst>
                <a:ext uri="{FF2B5EF4-FFF2-40B4-BE49-F238E27FC236}">
                  <a16:creationId xmlns:a16="http://schemas.microsoft.com/office/drawing/2014/main" id="{7381DED4-65AE-C577-4B53-75F5C1C9C898}"/>
                </a:ext>
              </a:extLst>
            </p:cNvPr>
            <p:cNvSpPr txBox="1"/>
            <p:nvPr/>
          </p:nvSpPr>
          <p:spPr>
            <a:xfrm>
              <a:off x="4413219" y="4597743"/>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0" dirty="0"/>
                <a:t>6</a:t>
              </a:r>
            </a:p>
          </p:txBody>
        </p:sp>
        <p:sp>
          <p:nvSpPr>
            <p:cNvPr id="237" name="TextBox 142">
              <a:extLst>
                <a:ext uri="{FF2B5EF4-FFF2-40B4-BE49-F238E27FC236}">
                  <a16:creationId xmlns:a16="http://schemas.microsoft.com/office/drawing/2014/main" id="{91A8ACC7-3E52-64E1-DB92-A6D6D8E29D0C}"/>
                </a:ext>
              </a:extLst>
            </p:cNvPr>
            <p:cNvSpPr txBox="1"/>
            <p:nvPr/>
          </p:nvSpPr>
          <p:spPr>
            <a:xfrm>
              <a:off x="5058729" y="4597743"/>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0" dirty="0"/>
                <a:t>9</a:t>
              </a:r>
            </a:p>
          </p:txBody>
        </p:sp>
        <p:sp>
          <p:nvSpPr>
            <p:cNvPr id="238" name="TextBox 143">
              <a:extLst>
                <a:ext uri="{FF2B5EF4-FFF2-40B4-BE49-F238E27FC236}">
                  <a16:creationId xmlns:a16="http://schemas.microsoft.com/office/drawing/2014/main" id="{11980F3C-6AE7-9E71-9B07-164E43C3729E}"/>
                </a:ext>
              </a:extLst>
            </p:cNvPr>
            <p:cNvSpPr txBox="1"/>
            <p:nvPr/>
          </p:nvSpPr>
          <p:spPr>
            <a:xfrm>
              <a:off x="5704239" y="4597743"/>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0" dirty="0"/>
                <a:t>12</a:t>
              </a:r>
            </a:p>
          </p:txBody>
        </p:sp>
        <p:sp>
          <p:nvSpPr>
            <p:cNvPr id="239" name="TextBox 144">
              <a:extLst>
                <a:ext uri="{FF2B5EF4-FFF2-40B4-BE49-F238E27FC236}">
                  <a16:creationId xmlns:a16="http://schemas.microsoft.com/office/drawing/2014/main" id="{43D4EF7D-B4C8-31B2-5BCD-1282B4379A98}"/>
                </a:ext>
              </a:extLst>
            </p:cNvPr>
            <p:cNvSpPr txBox="1"/>
            <p:nvPr/>
          </p:nvSpPr>
          <p:spPr>
            <a:xfrm>
              <a:off x="6349748" y="4597743"/>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0" dirty="0"/>
                <a:t>15</a:t>
              </a:r>
            </a:p>
          </p:txBody>
        </p:sp>
        <p:sp>
          <p:nvSpPr>
            <p:cNvPr id="240" name="TextBox 145">
              <a:extLst>
                <a:ext uri="{FF2B5EF4-FFF2-40B4-BE49-F238E27FC236}">
                  <a16:creationId xmlns:a16="http://schemas.microsoft.com/office/drawing/2014/main" id="{A86E624E-39E2-AF85-841A-5D93159AF2CD}"/>
                </a:ext>
              </a:extLst>
            </p:cNvPr>
            <p:cNvSpPr txBox="1"/>
            <p:nvPr/>
          </p:nvSpPr>
          <p:spPr>
            <a:xfrm>
              <a:off x="6995258" y="4597743"/>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0" dirty="0"/>
                <a:t>18</a:t>
              </a:r>
            </a:p>
          </p:txBody>
        </p:sp>
        <p:sp>
          <p:nvSpPr>
            <p:cNvPr id="241" name="TextBox 146">
              <a:extLst>
                <a:ext uri="{FF2B5EF4-FFF2-40B4-BE49-F238E27FC236}">
                  <a16:creationId xmlns:a16="http://schemas.microsoft.com/office/drawing/2014/main" id="{646D4DE5-7C9B-3D57-1888-3A02A51A451B}"/>
                </a:ext>
              </a:extLst>
            </p:cNvPr>
            <p:cNvSpPr txBox="1"/>
            <p:nvPr/>
          </p:nvSpPr>
          <p:spPr>
            <a:xfrm>
              <a:off x="7640768" y="4597743"/>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0" dirty="0"/>
                <a:t>21</a:t>
              </a:r>
            </a:p>
          </p:txBody>
        </p:sp>
        <p:sp>
          <p:nvSpPr>
            <p:cNvPr id="242" name="TextBox 147">
              <a:extLst>
                <a:ext uri="{FF2B5EF4-FFF2-40B4-BE49-F238E27FC236}">
                  <a16:creationId xmlns:a16="http://schemas.microsoft.com/office/drawing/2014/main" id="{44080279-2431-01C6-134D-4AEAF9E59F70}"/>
                </a:ext>
              </a:extLst>
            </p:cNvPr>
            <p:cNvSpPr txBox="1"/>
            <p:nvPr/>
          </p:nvSpPr>
          <p:spPr>
            <a:xfrm>
              <a:off x="8286277" y="4597743"/>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0" dirty="0"/>
                <a:t>24</a:t>
              </a:r>
            </a:p>
          </p:txBody>
        </p:sp>
        <p:sp>
          <p:nvSpPr>
            <p:cNvPr id="243" name="TextBox 148">
              <a:extLst>
                <a:ext uri="{FF2B5EF4-FFF2-40B4-BE49-F238E27FC236}">
                  <a16:creationId xmlns:a16="http://schemas.microsoft.com/office/drawing/2014/main" id="{5464E653-1C93-DE9D-B0FE-8E11FE72397B}"/>
                </a:ext>
              </a:extLst>
            </p:cNvPr>
            <p:cNvSpPr txBox="1"/>
            <p:nvPr/>
          </p:nvSpPr>
          <p:spPr>
            <a:xfrm>
              <a:off x="8931787" y="4597743"/>
              <a:ext cx="208820" cy="201133"/>
            </a:xfrm>
            <a:prstGeom prst="rect">
              <a:avLst/>
            </a:prstGeom>
            <a:noFill/>
          </p:spPr>
          <p:txBody>
            <a:bodyPr wrap="squar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0" dirty="0"/>
                <a:t>27</a:t>
              </a:r>
            </a:p>
          </p:txBody>
        </p:sp>
        <p:sp>
          <p:nvSpPr>
            <p:cNvPr id="244" name="TextBox 149">
              <a:extLst>
                <a:ext uri="{FF2B5EF4-FFF2-40B4-BE49-F238E27FC236}">
                  <a16:creationId xmlns:a16="http://schemas.microsoft.com/office/drawing/2014/main" id="{FCD3F4E2-309C-9099-C19A-115603C8A43A}"/>
                </a:ext>
              </a:extLst>
            </p:cNvPr>
            <p:cNvSpPr txBox="1"/>
            <p:nvPr/>
          </p:nvSpPr>
          <p:spPr>
            <a:xfrm>
              <a:off x="9577297" y="4597743"/>
              <a:ext cx="208820" cy="201133"/>
            </a:xfrm>
            <a:prstGeom prst="rect">
              <a:avLst/>
            </a:prstGeom>
            <a:noFill/>
          </p:spPr>
          <p:txBody>
            <a:bodyPr wrap="squar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0" dirty="0"/>
                <a:t>30</a:t>
              </a:r>
            </a:p>
          </p:txBody>
        </p:sp>
        <p:sp>
          <p:nvSpPr>
            <p:cNvPr id="245" name="TextBox 150">
              <a:extLst>
                <a:ext uri="{FF2B5EF4-FFF2-40B4-BE49-F238E27FC236}">
                  <a16:creationId xmlns:a16="http://schemas.microsoft.com/office/drawing/2014/main" id="{17660B5A-9B50-38D4-B4ED-559599D8EA65}"/>
                </a:ext>
              </a:extLst>
            </p:cNvPr>
            <p:cNvSpPr txBox="1"/>
            <p:nvPr/>
          </p:nvSpPr>
          <p:spPr>
            <a:xfrm>
              <a:off x="10222804" y="4597743"/>
              <a:ext cx="208820" cy="215444"/>
            </a:xfrm>
            <a:prstGeom prst="rect">
              <a:avLst/>
            </a:prstGeom>
            <a:noFill/>
          </p:spPr>
          <p:txBody>
            <a:bodyPr wrap="squar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0" dirty="0"/>
                <a:t>33</a:t>
              </a:r>
            </a:p>
          </p:txBody>
        </p:sp>
      </p:grpSp>
      <p:grpSp>
        <p:nvGrpSpPr>
          <p:cNvPr id="3" name="Group 2">
            <a:extLst>
              <a:ext uri="{FF2B5EF4-FFF2-40B4-BE49-F238E27FC236}">
                <a16:creationId xmlns:a16="http://schemas.microsoft.com/office/drawing/2014/main" id="{BF007115-0A6C-ED83-743E-6E3CBA05DE89}"/>
              </a:ext>
            </a:extLst>
          </p:cNvPr>
          <p:cNvGrpSpPr/>
          <p:nvPr/>
        </p:nvGrpSpPr>
        <p:grpSpPr>
          <a:xfrm>
            <a:off x="1859773" y="5303186"/>
            <a:ext cx="8571851" cy="215444"/>
            <a:chOff x="1859773" y="5303186"/>
            <a:chExt cx="8571851" cy="215444"/>
          </a:xfrm>
        </p:grpSpPr>
        <p:sp>
          <p:nvSpPr>
            <p:cNvPr id="221" name="TextBox 154">
              <a:extLst>
                <a:ext uri="{FF2B5EF4-FFF2-40B4-BE49-F238E27FC236}">
                  <a16:creationId xmlns:a16="http://schemas.microsoft.com/office/drawing/2014/main" id="{ED79390D-CF9A-75E0-D919-7DA44A223045}"/>
                </a:ext>
              </a:extLst>
            </p:cNvPr>
            <p:cNvSpPr txBox="1"/>
            <p:nvPr/>
          </p:nvSpPr>
          <p:spPr>
            <a:xfrm>
              <a:off x="3122200" y="5303186"/>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0" dirty="0">
                  <a:solidFill>
                    <a:schemeClr val="accent2"/>
                  </a:solidFill>
                </a:rPr>
                <a:t>163</a:t>
              </a:r>
            </a:p>
          </p:txBody>
        </p:sp>
        <p:sp>
          <p:nvSpPr>
            <p:cNvPr id="222" name="TextBox 155">
              <a:extLst>
                <a:ext uri="{FF2B5EF4-FFF2-40B4-BE49-F238E27FC236}">
                  <a16:creationId xmlns:a16="http://schemas.microsoft.com/office/drawing/2014/main" id="{82EC0930-F6B1-7EC6-031E-26DB84B6E9EE}"/>
                </a:ext>
              </a:extLst>
            </p:cNvPr>
            <p:cNvSpPr txBox="1"/>
            <p:nvPr/>
          </p:nvSpPr>
          <p:spPr>
            <a:xfrm>
              <a:off x="3767709" y="5303186"/>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0" dirty="0">
                  <a:solidFill>
                    <a:schemeClr val="accent2"/>
                  </a:solidFill>
                </a:rPr>
                <a:t>143</a:t>
              </a:r>
            </a:p>
          </p:txBody>
        </p:sp>
        <p:sp>
          <p:nvSpPr>
            <p:cNvPr id="223" name="TextBox 156">
              <a:extLst>
                <a:ext uri="{FF2B5EF4-FFF2-40B4-BE49-F238E27FC236}">
                  <a16:creationId xmlns:a16="http://schemas.microsoft.com/office/drawing/2014/main" id="{3C70EB7F-6B72-82F8-2A2D-36F0996FF5DE}"/>
                </a:ext>
              </a:extLst>
            </p:cNvPr>
            <p:cNvSpPr txBox="1"/>
            <p:nvPr/>
          </p:nvSpPr>
          <p:spPr>
            <a:xfrm>
              <a:off x="4413219" y="5303186"/>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0" dirty="0">
                  <a:solidFill>
                    <a:schemeClr val="accent2"/>
                  </a:solidFill>
                </a:rPr>
                <a:t>108</a:t>
              </a:r>
            </a:p>
          </p:txBody>
        </p:sp>
        <p:sp>
          <p:nvSpPr>
            <p:cNvPr id="224" name="TextBox 157">
              <a:extLst>
                <a:ext uri="{FF2B5EF4-FFF2-40B4-BE49-F238E27FC236}">
                  <a16:creationId xmlns:a16="http://schemas.microsoft.com/office/drawing/2014/main" id="{0CD3D8D2-CE39-6FD9-BD10-C52990094F9B}"/>
                </a:ext>
              </a:extLst>
            </p:cNvPr>
            <p:cNvSpPr txBox="1"/>
            <p:nvPr/>
          </p:nvSpPr>
          <p:spPr>
            <a:xfrm>
              <a:off x="5058729" y="5303186"/>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0" dirty="0">
                  <a:solidFill>
                    <a:schemeClr val="accent2"/>
                  </a:solidFill>
                </a:rPr>
                <a:t>74</a:t>
              </a:r>
            </a:p>
          </p:txBody>
        </p:sp>
        <p:sp>
          <p:nvSpPr>
            <p:cNvPr id="225" name="TextBox 158">
              <a:extLst>
                <a:ext uri="{FF2B5EF4-FFF2-40B4-BE49-F238E27FC236}">
                  <a16:creationId xmlns:a16="http://schemas.microsoft.com/office/drawing/2014/main" id="{CAE10AE0-A6F0-0319-6B21-3B9309ADE3D7}"/>
                </a:ext>
              </a:extLst>
            </p:cNvPr>
            <p:cNvSpPr txBox="1"/>
            <p:nvPr/>
          </p:nvSpPr>
          <p:spPr>
            <a:xfrm>
              <a:off x="5704238" y="5303186"/>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0" dirty="0">
                  <a:solidFill>
                    <a:schemeClr val="accent2"/>
                  </a:solidFill>
                </a:rPr>
                <a:t>60</a:t>
              </a:r>
            </a:p>
          </p:txBody>
        </p:sp>
        <p:sp>
          <p:nvSpPr>
            <p:cNvPr id="226" name="TextBox 159">
              <a:extLst>
                <a:ext uri="{FF2B5EF4-FFF2-40B4-BE49-F238E27FC236}">
                  <a16:creationId xmlns:a16="http://schemas.microsoft.com/office/drawing/2014/main" id="{B7076BD1-CB3A-3D12-30B2-E4E846866BF1}"/>
                </a:ext>
              </a:extLst>
            </p:cNvPr>
            <p:cNvSpPr txBox="1"/>
            <p:nvPr/>
          </p:nvSpPr>
          <p:spPr>
            <a:xfrm>
              <a:off x="6349748" y="5303186"/>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0" dirty="0">
                  <a:solidFill>
                    <a:schemeClr val="accent2"/>
                  </a:solidFill>
                </a:rPr>
                <a:t>48</a:t>
              </a:r>
            </a:p>
          </p:txBody>
        </p:sp>
        <p:sp>
          <p:nvSpPr>
            <p:cNvPr id="227" name="TextBox 160">
              <a:extLst>
                <a:ext uri="{FF2B5EF4-FFF2-40B4-BE49-F238E27FC236}">
                  <a16:creationId xmlns:a16="http://schemas.microsoft.com/office/drawing/2014/main" id="{DD1E23AF-DC33-D921-8313-53CA888BA7BA}"/>
                </a:ext>
              </a:extLst>
            </p:cNvPr>
            <p:cNvSpPr txBox="1"/>
            <p:nvPr/>
          </p:nvSpPr>
          <p:spPr>
            <a:xfrm>
              <a:off x="6995258" y="5303186"/>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0" dirty="0">
                  <a:solidFill>
                    <a:schemeClr val="accent2"/>
                  </a:solidFill>
                </a:rPr>
                <a:t>34</a:t>
              </a:r>
            </a:p>
          </p:txBody>
        </p:sp>
        <p:sp>
          <p:nvSpPr>
            <p:cNvPr id="228" name="TextBox 161">
              <a:extLst>
                <a:ext uri="{FF2B5EF4-FFF2-40B4-BE49-F238E27FC236}">
                  <a16:creationId xmlns:a16="http://schemas.microsoft.com/office/drawing/2014/main" id="{5407B28E-EA51-CB67-F9B5-D30B57D2B328}"/>
                </a:ext>
              </a:extLst>
            </p:cNvPr>
            <p:cNvSpPr txBox="1"/>
            <p:nvPr/>
          </p:nvSpPr>
          <p:spPr>
            <a:xfrm>
              <a:off x="7640768" y="5303186"/>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0" dirty="0">
                  <a:solidFill>
                    <a:schemeClr val="accent2"/>
                  </a:solidFill>
                </a:rPr>
                <a:t>26</a:t>
              </a:r>
            </a:p>
          </p:txBody>
        </p:sp>
        <p:sp>
          <p:nvSpPr>
            <p:cNvPr id="229" name="TextBox 162">
              <a:extLst>
                <a:ext uri="{FF2B5EF4-FFF2-40B4-BE49-F238E27FC236}">
                  <a16:creationId xmlns:a16="http://schemas.microsoft.com/office/drawing/2014/main" id="{AF0B68FF-A237-C8DB-9C6A-04B94D6C9D33}"/>
                </a:ext>
              </a:extLst>
            </p:cNvPr>
            <p:cNvSpPr txBox="1"/>
            <p:nvPr/>
          </p:nvSpPr>
          <p:spPr>
            <a:xfrm>
              <a:off x="8286277" y="5303186"/>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0" dirty="0">
                  <a:solidFill>
                    <a:schemeClr val="accent2"/>
                  </a:solidFill>
                </a:rPr>
                <a:t>18</a:t>
              </a:r>
            </a:p>
          </p:txBody>
        </p:sp>
        <p:sp>
          <p:nvSpPr>
            <p:cNvPr id="230" name="TextBox 163">
              <a:extLst>
                <a:ext uri="{FF2B5EF4-FFF2-40B4-BE49-F238E27FC236}">
                  <a16:creationId xmlns:a16="http://schemas.microsoft.com/office/drawing/2014/main" id="{8E3B10AF-2BDF-740C-C67B-5AB088DF96E7}"/>
                </a:ext>
              </a:extLst>
            </p:cNvPr>
            <p:cNvSpPr txBox="1"/>
            <p:nvPr/>
          </p:nvSpPr>
          <p:spPr>
            <a:xfrm>
              <a:off x="8931787" y="5303186"/>
              <a:ext cx="208820" cy="201133"/>
            </a:xfrm>
            <a:prstGeom prst="rect">
              <a:avLst/>
            </a:prstGeom>
            <a:noFill/>
          </p:spPr>
          <p:txBody>
            <a:bodyPr wrap="squar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0" dirty="0">
                  <a:solidFill>
                    <a:schemeClr val="accent2"/>
                  </a:solidFill>
                </a:rPr>
                <a:t>9</a:t>
              </a:r>
            </a:p>
          </p:txBody>
        </p:sp>
        <p:sp>
          <p:nvSpPr>
            <p:cNvPr id="231" name="TextBox 164">
              <a:extLst>
                <a:ext uri="{FF2B5EF4-FFF2-40B4-BE49-F238E27FC236}">
                  <a16:creationId xmlns:a16="http://schemas.microsoft.com/office/drawing/2014/main" id="{13050995-0680-45E8-0C45-09555ECC6E80}"/>
                </a:ext>
              </a:extLst>
            </p:cNvPr>
            <p:cNvSpPr txBox="1"/>
            <p:nvPr/>
          </p:nvSpPr>
          <p:spPr>
            <a:xfrm>
              <a:off x="9577297" y="5303186"/>
              <a:ext cx="208820" cy="201133"/>
            </a:xfrm>
            <a:prstGeom prst="rect">
              <a:avLst/>
            </a:prstGeom>
            <a:noFill/>
          </p:spPr>
          <p:txBody>
            <a:bodyPr wrap="squar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0" dirty="0">
                  <a:solidFill>
                    <a:schemeClr val="accent2"/>
                  </a:solidFill>
                </a:rPr>
                <a:t>3</a:t>
              </a:r>
            </a:p>
          </p:txBody>
        </p:sp>
        <p:sp>
          <p:nvSpPr>
            <p:cNvPr id="232" name="TextBox 165">
              <a:extLst>
                <a:ext uri="{FF2B5EF4-FFF2-40B4-BE49-F238E27FC236}">
                  <a16:creationId xmlns:a16="http://schemas.microsoft.com/office/drawing/2014/main" id="{9CBDC077-F62B-794E-BAC6-A76B0D2456BE}"/>
                </a:ext>
              </a:extLst>
            </p:cNvPr>
            <p:cNvSpPr txBox="1"/>
            <p:nvPr/>
          </p:nvSpPr>
          <p:spPr>
            <a:xfrm>
              <a:off x="10222804" y="5303186"/>
              <a:ext cx="208820" cy="215444"/>
            </a:xfrm>
            <a:prstGeom prst="rect">
              <a:avLst/>
            </a:prstGeom>
            <a:noFill/>
          </p:spPr>
          <p:txBody>
            <a:bodyPr wrap="squar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0" dirty="0">
                  <a:solidFill>
                    <a:schemeClr val="accent2"/>
                  </a:solidFill>
                </a:rPr>
                <a:t>0</a:t>
              </a:r>
            </a:p>
          </p:txBody>
        </p:sp>
        <p:sp>
          <p:nvSpPr>
            <p:cNvPr id="233" name="TextBox 181">
              <a:extLst>
                <a:ext uri="{FF2B5EF4-FFF2-40B4-BE49-F238E27FC236}">
                  <a16:creationId xmlns:a16="http://schemas.microsoft.com/office/drawing/2014/main" id="{DDE21976-426E-E721-4DA8-977F33A3B70B}"/>
                </a:ext>
              </a:extLst>
            </p:cNvPr>
            <p:cNvSpPr txBox="1"/>
            <p:nvPr/>
          </p:nvSpPr>
          <p:spPr>
            <a:xfrm>
              <a:off x="1859773" y="5311812"/>
              <a:ext cx="1115618" cy="191188"/>
            </a:xfrm>
            <a:prstGeom prst="rect">
              <a:avLst/>
            </a:prstGeom>
            <a:noFill/>
          </p:spPr>
          <p:txBody>
            <a:bodyPr wrap="square" lIns="0" tIns="0" rIns="0" bIns="0" rtlCol="0" anchor="ctr">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1400" noProof="0" dirty="0">
                  <a:solidFill>
                    <a:schemeClr val="accent2"/>
                  </a:solidFill>
                </a:rPr>
                <a:t>Sunvozertinib</a:t>
              </a:r>
            </a:p>
          </p:txBody>
        </p:sp>
      </p:grpSp>
      <p:grpSp>
        <p:nvGrpSpPr>
          <p:cNvPr id="4" name="Group 3">
            <a:extLst>
              <a:ext uri="{FF2B5EF4-FFF2-40B4-BE49-F238E27FC236}">
                <a16:creationId xmlns:a16="http://schemas.microsoft.com/office/drawing/2014/main" id="{C9D24786-B48B-51A3-181D-2D421B0A9923}"/>
              </a:ext>
            </a:extLst>
          </p:cNvPr>
          <p:cNvGrpSpPr/>
          <p:nvPr/>
        </p:nvGrpSpPr>
        <p:grpSpPr>
          <a:xfrm>
            <a:off x="1788199" y="5598977"/>
            <a:ext cx="8643425" cy="225498"/>
            <a:chOff x="1788199" y="5598977"/>
            <a:chExt cx="8643425" cy="225498"/>
          </a:xfrm>
        </p:grpSpPr>
        <p:sp>
          <p:nvSpPr>
            <p:cNvPr id="208" name="TextBox 167">
              <a:extLst>
                <a:ext uri="{FF2B5EF4-FFF2-40B4-BE49-F238E27FC236}">
                  <a16:creationId xmlns:a16="http://schemas.microsoft.com/office/drawing/2014/main" id="{964DB4C9-2640-8DCE-6269-DF6B8258601E}"/>
                </a:ext>
              </a:extLst>
            </p:cNvPr>
            <p:cNvSpPr txBox="1"/>
            <p:nvPr/>
          </p:nvSpPr>
          <p:spPr>
            <a:xfrm>
              <a:off x="3122200" y="5609031"/>
              <a:ext cx="208820" cy="201134"/>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0" dirty="0">
                  <a:solidFill>
                    <a:schemeClr val="accent1"/>
                  </a:solidFill>
                </a:rPr>
                <a:t>161</a:t>
              </a:r>
            </a:p>
          </p:txBody>
        </p:sp>
        <p:sp>
          <p:nvSpPr>
            <p:cNvPr id="209" name="TextBox 168">
              <a:extLst>
                <a:ext uri="{FF2B5EF4-FFF2-40B4-BE49-F238E27FC236}">
                  <a16:creationId xmlns:a16="http://schemas.microsoft.com/office/drawing/2014/main" id="{34A74E74-9FF5-F9A7-3C02-3A09E518AE5D}"/>
                </a:ext>
              </a:extLst>
            </p:cNvPr>
            <p:cNvSpPr txBox="1"/>
            <p:nvPr/>
          </p:nvSpPr>
          <p:spPr>
            <a:xfrm>
              <a:off x="3767710" y="5609031"/>
              <a:ext cx="208820" cy="201134"/>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0" dirty="0">
                  <a:solidFill>
                    <a:schemeClr val="accent1"/>
                  </a:solidFill>
                </a:rPr>
                <a:t>128</a:t>
              </a:r>
            </a:p>
          </p:txBody>
        </p:sp>
        <p:sp>
          <p:nvSpPr>
            <p:cNvPr id="210" name="TextBox 169">
              <a:extLst>
                <a:ext uri="{FF2B5EF4-FFF2-40B4-BE49-F238E27FC236}">
                  <a16:creationId xmlns:a16="http://schemas.microsoft.com/office/drawing/2014/main" id="{2CB51521-E1FF-8882-5AD7-74BDD0E11F1F}"/>
                </a:ext>
              </a:extLst>
            </p:cNvPr>
            <p:cNvSpPr txBox="1"/>
            <p:nvPr/>
          </p:nvSpPr>
          <p:spPr>
            <a:xfrm>
              <a:off x="4413220" y="5609031"/>
              <a:ext cx="208820" cy="201134"/>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0" dirty="0">
                  <a:solidFill>
                    <a:schemeClr val="accent1"/>
                  </a:solidFill>
                </a:rPr>
                <a:t>84</a:t>
              </a:r>
            </a:p>
          </p:txBody>
        </p:sp>
        <p:sp>
          <p:nvSpPr>
            <p:cNvPr id="211" name="TextBox 170">
              <a:extLst>
                <a:ext uri="{FF2B5EF4-FFF2-40B4-BE49-F238E27FC236}">
                  <a16:creationId xmlns:a16="http://schemas.microsoft.com/office/drawing/2014/main" id="{0A9C4EF8-445C-715C-E126-E2AD76C95BB3}"/>
                </a:ext>
              </a:extLst>
            </p:cNvPr>
            <p:cNvSpPr txBox="1"/>
            <p:nvPr/>
          </p:nvSpPr>
          <p:spPr>
            <a:xfrm>
              <a:off x="5058729" y="5609031"/>
              <a:ext cx="208820" cy="201134"/>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0" dirty="0">
                  <a:solidFill>
                    <a:schemeClr val="accent1"/>
                  </a:solidFill>
                </a:rPr>
                <a:t>51</a:t>
              </a:r>
            </a:p>
          </p:txBody>
        </p:sp>
        <p:sp>
          <p:nvSpPr>
            <p:cNvPr id="212" name="TextBox 171">
              <a:extLst>
                <a:ext uri="{FF2B5EF4-FFF2-40B4-BE49-F238E27FC236}">
                  <a16:creationId xmlns:a16="http://schemas.microsoft.com/office/drawing/2014/main" id="{2EDC5608-A924-61C5-1CFC-F89237F9425D}"/>
                </a:ext>
              </a:extLst>
            </p:cNvPr>
            <p:cNvSpPr txBox="1"/>
            <p:nvPr/>
          </p:nvSpPr>
          <p:spPr>
            <a:xfrm>
              <a:off x="5704239" y="5609031"/>
              <a:ext cx="208820" cy="201134"/>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0" dirty="0">
                  <a:solidFill>
                    <a:schemeClr val="accent1"/>
                  </a:solidFill>
                </a:rPr>
                <a:t>28</a:t>
              </a:r>
            </a:p>
          </p:txBody>
        </p:sp>
        <p:sp>
          <p:nvSpPr>
            <p:cNvPr id="213" name="TextBox 172">
              <a:extLst>
                <a:ext uri="{FF2B5EF4-FFF2-40B4-BE49-F238E27FC236}">
                  <a16:creationId xmlns:a16="http://schemas.microsoft.com/office/drawing/2014/main" id="{7F95EE0D-9A01-4981-54EC-DF7CFD73DF93}"/>
                </a:ext>
              </a:extLst>
            </p:cNvPr>
            <p:cNvSpPr txBox="1"/>
            <p:nvPr/>
          </p:nvSpPr>
          <p:spPr>
            <a:xfrm>
              <a:off x="6349749" y="5609031"/>
              <a:ext cx="208820" cy="201134"/>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0" dirty="0">
                  <a:solidFill>
                    <a:schemeClr val="accent1"/>
                  </a:solidFill>
                </a:rPr>
                <a:t>22</a:t>
              </a:r>
            </a:p>
          </p:txBody>
        </p:sp>
        <p:sp>
          <p:nvSpPr>
            <p:cNvPr id="214" name="TextBox 173">
              <a:extLst>
                <a:ext uri="{FF2B5EF4-FFF2-40B4-BE49-F238E27FC236}">
                  <a16:creationId xmlns:a16="http://schemas.microsoft.com/office/drawing/2014/main" id="{92E9AD09-528C-AAB8-1086-2BCF8AF4CC77}"/>
                </a:ext>
              </a:extLst>
            </p:cNvPr>
            <p:cNvSpPr txBox="1"/>
            <p:nvPr/>
          </p:nvSpPr>
          <p:spPr>
            <a:xfrm>
              <a:off x="6995258" y="5609031"/>
              <a:ext cx="208820" cy="201134"/>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0" dirty="0">
                  <a:solidFill>
                    <a:schemeClr val="accent1"/>
                  </a:solidFill>
                </a:rPr>
                <a:t>14</a:t>
              </a:r>
            </a:p>
          </p:txBody>
        </p:sp>
        <p:sp>
          <p:nvSpPr>
            <p:cNvPr id="215" name="TextBox 174">
              <a:extLst>
                <a:ext uri="{FF2B5EF4-FFF2-40B4-BE49-F238E27FC236}">
                  <a16:creationId xmlns:a16="http://schemas.microsoft.com/office/drawing/2014/main" id="{C68896D6-E757-1B4B-2CC3-A22BD7633272}"/>
                </a:ext>
              </a:extLst>
            </p:cNvPr>
            <p:cNvSpPr txBox="1"/>
            <p:nvPr/>
          </p:nvSpPr>
          <p:spPr>
            <a:xfrm>
              <a:off x="7640768" y="5609031"/>
              <a:ext cx="208820" cy="201134"/>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0" dirty="0">
                  <a:solidFill>
                    <a:schemeClr val="accent1"/>
                  </a:solidFill>
                </a:rPr>
                <a:t>7</a:t>
              </a:r>
            </a:p>
          </p:txBody>
        </p:sp>
        <p:sp>
          <p:nvSpPr>
            <p:cNvPr id="216" name="TextBox 175">
              <a:extLst>
                <a:ext uri="{FF2B5EF4-FFF2-40B4-BE49-F238E27FC236}">
                  <a16:creationId xmlns:a16="http://schemas.microsoft.com/office/drawing/2014/main" id="{B60A48D1-29A5-2F12-B0A5-992D812F0298}"/>
                </a:ext>
              </a:extLst>
            </p:cNvPr>
            <p:cNvSpPr txBox="1"/>
            <p:nvPr/>
          </p:nvSpPr>
          <p:spPr>
            <a:xfrm>
              <a:off x="8286278" y="5609031"/>
              <a:ext cx="208820" cy="201134"/>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0" dirty="0">
                  <a:solidFill>
                    <a:schemeClr val="accent1"/>
                  </a:solidFill>
                </a:rPr>
                <a:t>6</a:t>
              </a:r>
            </a:p>
          </p:txBody>
        </p:sp>
        <p:sp>
          <p:nvSpPr>
            <p:cNvPr id="217" name="TextBox 176">
              <a:extLst>
                <a:ext uri="{FF2B5EF4-FFF2-40B4-BE49-F238E27FC236}">
                  <a16:creationId xmlns:a16="http://schemas.microsoft.com/office/drawing/2014/main" id="{D39C8099-8AEC-338C-C9AD-D3A244A9FC30}"/>
                </a:ext>
              </a:extLst>
            </p:cNvPr>
            <p:cNvSpPr txBox="1"/>
            <p:nvPr/>
          </p:nvSpPr>
          <p:spPr>
            <a:xfrm>
              <a:off x="8931787" y="5609031"/>
              <a:ext cx="208820" cy="201134"/>
            </a:xfrm>
            <a:prstGeom prst="rect">
              <a:avLst/>
            </a:prstGeom>
            <a:noFill/>
          </p:spPr>
          <p:txBody>
            <a:bodyPr wrap="squar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0" dirty="0">
                  <a:solidFill>
                    <a:schemeClr val="accent1"/>
                  </a:solidFill>
                </a:rPr>
                <a:t>2</a:t>
              </a:r>
            </a:p>
          </p:txBody>
        </p:sp>
        <p:sp>
          <p:nvSpPr>
            <p:cNvPr id="218" name="TextBox 177">
              <a:extLst>
                <a:ext uri="{FF2B5EF4-FFF2-40B4-BE49-F238E27FC236}">
                  <a16:creationId xmlns:a16="http://schemas.microsoft.com/office/drawing/2014/main" id="{F0F41DF6-C355-3E90-7CD2-57DE974D12C0}"/>
                </a:ext>
              </a:extLst>
            </p:cNvPr>
            <p:cNvSpPr txBox="1"/>
            <p:nvPr/>
          </p:nvSpPr>
          <p:spPr>
            <a:xfrm>
              <a:off x="9577297" y="5609031"/>
              <a:ext cx="208820" cy="201134"/>
            </a:xfrm>
            <a:prstGeom prst="rect">
              <a:avLst/>
            </a:prstGeom>
            <a:noFill/>
          </p:spPr>
          <p:txBody>
            <a:bodyPr wrap="squar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0" dirty="0">
                  <a:solidFill>
                    <a:schemeClr val="accent1"/>
                  </a:solidFill>
                </a:rPr>
                <a:t>1</a:t>
              </a:r>
            </a:p>
          </p:txBody>
        </p:sp>
        <p:sp>
          <p:nvSpPr>
            <p:cNvPr id="219" name="TextBox 178">
              <a:extLst>
                <a:ext uri="{FF2B5EF4-FFF2-40B4-BE49-F238E27FC236}">
                  <a16:creationId xmlns:a16="http://schemas.microsoft.com/office/drawing/2014/main" id="{C5AAC24C-C1E4-F86C-A60A-0E5DFD83A932}"/>
                </a:ext>
              </a:extLst>
            </p:cNvPr>
            <p:cNvSpPr txBox="1"/>
            <p:nvPr/>
          </p:nvSpPr>
          <p:spPr>
            <a:xfrm>
              <a:off x="10222804" y="5609031"/>
              <a:ext cx="208820" cy="215444"/>
            </a:xfrm>
            <a:prstGeom prst="rect">
              <a:avLst/>
            </a:prstGeom>
            <a:noFill/>
          </p:spPr>
          <p:txBody>
            <a:bodyPr wrap="squar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0" dirty="0">
                  <a:solidFill>
                    <a:schemeClr val="accent1"/>
                  </a:solidFill>
                </a:rPr>
                <a:t>0</a:t>
              </a:r>
            </a:p>
          </p:txBody>
        </p:sp>
        <p:sp>
          <p:nvSpPr>
            <p:cNvPr id="220" name="TextBox 182">
              <a:extLst>
                <a:ext uri="{FF2B5EF4-FFF2-40B4-BE49-F238E27FC236}">
                  <a16:creationId xmlns:a16="http://schemas.microsoft.com/office/drawing/2014/main" id="{1618FA4B-065D-BBE7-9EBE-C5DB7BDE20BD}"/>
                </a:ext>
              </a:extLst>
            </p:cNvPr>
            <p:cNvSpPr txBox="1"/>
            <p:nvPr/>
          </p:nvSpPr>
          <p:spPr>
            <a:xfrm>
              <a:off x="1788199" y="5598977"/>
              <a:ext cx="1187192" cy="201134"/>
            </a:xfrm>
            <a:prstGeom prst="rect">
              <a:avLst/>
            </a:prstGeom>
            <a:noFill/>
          </p:spPr>
          <p:txBody>
            <a:bodyPr wrap="square" lIns="0" tIns="0" rIns="0" bIns="0" rtlCol="0" anchor="ctr">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1400" noProof="0" dirty="0">
                  <a:solidFill>
                    <a:schemeClr val="accent1"/>
                  </a:solidFill>
                </a:rPr>
                <a:t>Chemotherapy</a:t>
              </a:r>
            </a:p>
          </p:txBody>
        </p:sp>
      </p:grpSp>
      <p:sp>
        <p:nvSpPr>
          <p:cNvPr id="200" name="TextBox 179">
            <a:extLst>
              <a:ext uri="{FF2B5EF4-FFF2-40B4-BE49-F238E27FC236}">
                <a16:creationId xmlns:a16="http://schemas.microsoft.com/office/drawing/2014/main" id="{71DAEFB9-0D43-D5BD-3326-3EED7B7D6143}"/>
              </a:ext>
            </a:extLst>
          </p:cNvPr>
          <p:cNvSpPr txBox="1"/>
          <p:nvPr/>
        </p:nvSpPr>
        <p:spPr>
          <a:xfrm rot="16200000">
            <a:off x="1928415" y="3249129"/>
            <a:ext cx="1461426" cy="215444"/>
          </a:xfrm>
          <a:prstGeom prst="rect">
            <a:avLst/>
          </a:prstGeom>
          <a:noFill/>
        </p:spPr>
        <p:txBody>
          <a:bodyPr wrap="non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1400" noProof="0" dirty="0"/>
              <a:t>PFS probability, %</a:t>
            </a:r>
          </a:p>
        </p:txBody>
      </p:sp>
      <p:sp>
        <p:nvSpPr>
          <p:cNvPr id="201" name="TextBox 180">
            <a:extLst>
              <a:ext uri="{FF2B5EF4-FFF2-40B4-BE49-F238E27FC236}">
                <a16:creationId xmlns:a16="http://schemas.microsoft.com/office/drawing/2014/main" id="{4E0D78F5-4C8E-4C22-0A63-CC1195146ACE}"/>
              </a:ext>
            </a:extLst>
          </p:cNvPr>
          <p:cNvSpPr txBox="1"/>
          <p:nvPr/>
        </p:nvSpPr>
        <p:spPr>
          <a:xfrm>
            <a:off x="6088379" y="4814700"/>
            <a:ext cx="1132103" cy="234656"/>
          </a:xfrm>
          <a:prstGeom prst="rect">
            <a:avLst/>
          </a:prstGeom>
          <a:noFill/>
        </p:spPr>
        <p:txBody>
          <a:bodyPr wrap="non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1400" noProof="0" dirty="0"/>
              <a:t>Time, months</a:t>
            </a:r>
          </a:p>
        </p:txBody>
      </p:sp>
      <p:sp>
        <p:nvSpPr>
          <p:cNvPr id="202" name="TextBox 183">
            <a:extLst>
              <a:ext uri="{FF2B5EF4-FFF2-40B4-BE49-F238E27FC236}">
                <a16:creationId xmlns:a16="http://schemas.microsoft.com/office/drawing/2014/main" id="{24E441FB-C481-AF15-C6B4-DA26C3305C13}"/>
              </a:ext>
            </a:extLst>
          </p:cNvPr>
          <p:cNvSpPr txBox="1"/>
          <p:nvPr/>
        </p:nvSpPr>
        <p:spPr>
          <a:xfrm>
            <a:off x="2169080" y="5015764"/>
            <a:ext cx="806311" cy="215444"/>
          </a:xfrm>
          <a:prstGeom prst="rect">
            <a:avLst/>
          </a:prstGeom>
          <a:noFill/>
        </p:spPr>
        <p:txBody>
          <a:bodyPr wrap="non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1400" noProof="0" dirty="0"/>
              <a:t>No. at risk</a:t>
            </a:r>
          </a:p>
        </p:txBody>
      </p:sp>
      <p:sp>
        <p:nvSpPr>
          <p:cNvPr id="203" name="TextBox 184">
            <a:extLst>
              <a:ext uri="{FF2B5EF4-FFF2-40B4-BE49-F238E27FC236}">
                <a16:creationId xmlns:a16="http://schemas.microsoft.com/office/drawing/2014/main" id="{D6E3C031-495C-16C1-E97F-B51AF41F4E8A}"/>
              </a:ext>
            </a:extLst>
          </p:cNvPr>
          <p:cNvSpPr txBox="1"/>
          <p:nvPr/>
        </p:nvSpPr>
        <p:spPr>
          <a:xfrm>
            <a:off x="5806619" y="3160518"/>
            <a:ext cx="1022610" cy="215444"/>
          </a:xfrm>
          <a:prstGeom prst="rect">
            <a:avLst/>
          </a:prstGeom>
          <a:noFill/>
        </p:spPr>
        <p:txBody>
          <a:bodyPr wrap="squar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400" b="1" noProof="0" dirty="0">
                <a:solidFill>
                  <a:schemeClr val="accent2"/>
                </a:solidFill>
              </a:rPr>
              <a:t>46.1%</a:t>
            </a:r>
          </a:p>
        </p:txBody>
      </p:sp>
      <p:sp>
        <p:nvSpPr>
          <p:cNvPr id="204" name="TextBox 185">
            <a:extLst>
              <a:ext uri="{FF2B5EF4-FFF2-40B4-BE49-F238E27FC236}">
                <a16:creationId xmlns:a16="http://schemas.microsoft.com/office/drawing/2014/main" id="{4BC6C73F-B025-FA22-D277-FFEA7C554183}"/>
              </a:ext>
            </a:extLst>
          </p:cNvPr>
          <p:cNvSpPr txBox="1"/>
          <p:nvPr/>
        </p:nvSpPr>
        <p:spPr>
          <a:xfrm>
            <a:off x="7099799" y="3430531"/>
            <a:ext cx="1022610" cy="215444"/>
          </a:xfrm>
          <a:prstGeom prst="rect">
            <a:avLst/>
          </a:prstGeom>
          <a:noFill/>
        </p:spPr>
        <p:txBody>
          <a:bodyPr wrap="squar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400" b="1" noProof="0" dirty="0">
                <a:solidFill>
                  <a:schemeClr val="accent2"/>
                </a:solidFill>
              </a:rPr>
              <a:t>33.2%</a:t>
            </a:r>
          </a:p>
        </p:txBody>
      </p:sp>
      <p:sp>
        <p:nvSpPr>
          <p:cNvPr id="205" name="TextBox 186">
            <a:extLst>
              <a:ext uri="{FF2B5EF4-FFF2-40B4-BE49-F238E27FC236}">
                <a16:creationId xmlns:a16="http://schemas.microsoft.com/office/drawing/2014/main" id="{D32F686C-4283-EE57-A94C-375EED636C60}"/>
              </a:ext>
            </a:extLst>
          </p:cNvPr>
          <p:cNvSpPr txBox="1"/>
          <p:nvPr/>
        </p:nvSpPr>
        <p:spPr>
          <a:xfrm>
            <a:off x="6043474" y="4198868"/>
            <a:ext cx="1022610" cy="215444"/>
          </a:xfrm>
          <a:prstGeom prst="rect">
            <a:avLst/>
          </a:prstGeom>
          <a:noFill/>
        </p:spPr>
        <p:txBody>
          <a:bodyPr wrap="squar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1400" b="1" noProof="0" dirty="0">
                <a:solidFill>
                  <a:schemeClr val="accent1"/>
                </a:solidFill>
              </a:rPr>
              <a:t>17.1%</a:t>
            </a:r>
          </a:p>
        </p:txBody>
      </p:sp>
      <p:sp>
        <p:nvSpPr>
          <p:cNvPr id="206" name="TextBox 187">
            <a:extLst>
              <a:ext uri="{FF2B5EF4-FFF2-40B4-BE49-F238E27FC236}">
                <a16:creationId xmlns:a16="http://schemas.microsoft.com/office/drawing/2014/main" id="{AB7B5890-0419-A535-3051-DDD2B92F0A74}"/>
              </a:ext>
            </a:extLst>
          </p:cNvPr>
          <p:cNvSpPr txBox="1"/>
          <p:nvPr/>
        </p:nvSpPr>
        <p:spPr>
          <a:xfrm>
            <a:off x="4753513" y="3932385"/>
            <a:ext cx="1022610" cy="215444"/>
          </a:xfrm>
          <a:prstGeom prst="rect">
            <a:avLst/>
          </a:prstGeom>
          <a:noFill/>
        </p:spPr>
        <p:txBody>
          <a:bodyPr wrap="squar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1400" b="1" noProof="0" dirty="0">
                <a:solidFill>
                  <a:schemeClr val="accent1"/>
                </a:solidFill>
              </a:rPr>
              <a:t>26.7%</a:t>
            </a:r>
          </a:p>
        </p:txBody>
      </p:sp>
      <p:graphicFrame>
        <p:nvGraphicFramePr>
          <p:cNvPr id="365" name="Table 364">
            <a:extLst>
              <a:ext uri="{FF2B5EF4-FFF2-40B4-BE49-F238E27FC236}">
                <a16:creationId xmlns:a16="http://schemas.microsoft.com/office/drawing/2014/main" id="{D5193493-3C84-6274-9D88-91CD85773F85}"/>
              </a:ext>
            </a:extLst>
          </p:cNvPr>
          <p:cNvGraphicFramePr>
            <a:graphicFrameLocks noGrp="1"/>
          </p:cNvGraphicFramePr>
          <p:nvPr>
            <p:extLst>
              <p:ext uri="{D42A27DB-BD31-4B8C-83A1-F6EECF244321}">
                <p14:modId xmlns:p14="http://schemas.microsoft.com/office/powerpoint/2010/main" val="483805418"/>
              </p:ext>
            </p:extLst>
          </p:nvPr>
        </p:nvGraphicFramePr>
        <p:xfrm>
          <a:off x="6974245" y="1872368"/>
          <a:ext cx="4912955" cy="1202400"/>
        </p:xfrm>
        <a:graphic>
          <a:graphicData uri="http://schemas.openxmlformats.org/drawingml/2006/table">
            <a:tbl>
              <a:tblPr firstRow="1" bandRow="1">
                <a:tableStyleId>{69012ECD-51FC-41F1-AA8D-1B2483CD663E}</a:tableStyleId>
              </a:tblPr>
              <a:tblGrid>
                <a:gridCol w="2158190">
                  <a:extLst>
                    <a:ext uri="{9D8B030D-6E8A-4147-A177-3AD203B41FA5}">
                      <a16:colId xmlns:a16="http://schemas.microsoft.com/office/drawing/2014/main" val="2828410787"/>
                    </a:ext>
                  </a:extLst>
                </a:gridCol>
                <a:gridCol w="1274228">
                  <a:extLst>
                    <a:ext uri="{9D8B030D-6E8A-4147-A177-3AD203B41FA5}">
                      <a16:colId xmlns:a16="http://schemas.microsoft.com/office/drawing/2014/main" val="2235015851"/>
                    </a:ext>
                  </a:extLst>
                </a:gridCol>
                <a:gridCol w="1480537">
                  <a:extLst>
                    <a:ext uri="{9D8B030D-6E8A-4147-A177-3AD203B41FA5}">
                      <a16:colId xmlns:a16="http://schemas.microsoft.com/office/drawing/2014/main" val="3509603340"/>
                    </a:ext>
                  </a:extLst>
                </a:gridCol>
              </a:tblGrid>
              <a:tr h="133590">
                <a:tc>
                  <a:txBody>
                    <a:bodyPr/>
                    <a:lstStyle/>
                    <a:p>
                      <a:endParaRPr lang="en-US" sz="1200" noProof="0" dirty="0">
                        <a:solidFill>
                          <a:srgbClr val="000000"/>
                        </a:solidFill>
                      </a:endParaRPr>
                    </a:p>
                  </a:txBody>
                  <a:tcPr marL="36000" marR="36000" marT="36000" marB="36000" anchor="ctr"/>
                </a:tc>
                <a:tc>
                  <a:txBody>
                    <a:bodyPr/>
                    <a:lstStyle/>
                    <a:p>
                      <a:pPr algn="ctr"/>
                      <a:r>
                        <a:rPr lang="en-US" sz="1200" noProof="0" dirty="0">
                          <a:solidFill>
                            <a:schemeClr val="tx2"/>
                          </a:solidFill>
                        </a:rPr>
                        <a:t>Sunvozertinib</a:t>
                      </a:r>
                      <a:br>
                        <a:rPr lang="en-US" sz="1200" noProof="0" dirty="0">
                          <a:solidFill>
                            <a:schemeClr val="tx2"/>
                          </a:solidFill>
                        </a:rPr>
                      </a:br>
                      <a:r>
                        <a:rPr lang="en-US" sz="1200" noProof="0" dirty="0">
                          <a:solidFill>
                            <a:schemeClr val="tx2"/>
                          </a:solidFill>
                        </a:rPr>
                        <a:t>(n=163)</a:t>
                      </a:r>
                    </a:p>
                  </a:txBody>
                  <a:tcPr marL="36000" marR="36000" marT="36000" marB="36000" anchor="ctr"/>
                </a:tc>
                <a:tc>
                  <a:txBody>
                    <a:bodyPr/>
                    <a:lstStyle/>
                    <a:p>
                      <a:pPr algn="ctr"/>
                      <a:r>
                        <a:rPr lang="en-US" sz="1200" noProof="0" dirty="0">
                          <a:solidFill>
                            <a:schemeClr val="tx2"/>
                          </a:solidFill>
                        </a:rPr>
                        <a:t>Chemotherapy</a:t>
                      </a:r>
                      <a:br>
                        <a:rPr lang="en-US" sz="1200" noProof="0" dirty="0">
                          <a:solidFill>
                            <a:schemeClr val="tx2"/>
                          </a:solidFill>
                        </a:rPr>
                      </a:br>
                      <a:r>
                        <a:rPr lang="en-US" sz="1200" noProof="0" dirty="0">
                          <a:solidFill>
                            <a:schemeClr val="tx2"/>
                          </a:solidFill>
                        </a:rPr>
                        <a:t>(n=161)</a:t>
                      </a:r>
                    </a:p>
                  </a:txBody>
                  <a:tcPr marL="36000" marR="36000" marT="36000" marB="36000" anchor="ctr"/>
                </a:tc>
                <a:extLst>
                  <a:ext uri="{0D108BD9-81ED-4DB2-BD59-A6C34878D82A}">
                    <a16:rowId xmlns:a16="http://schemas.microsoft.com/office/drawing/2014/main" val="1170812184"/>
                  </a:ext>
                </a:extLst>
              </a:tr>
              <a:tr h="133590">
                <a:tc>
                  <a:txBody>
                    <a:bodyPr/>
                    <a:lstStyle/>
                    <a:p>
                      <a:r>
                        <a:rPr lang="en-US" sz="1200" noProof="0" dirty="0">
                          <a:solidFill>
                            <a:srgbClr val="000000"/>
                          </a:solidFill>
                        </a:rPr>
                        <a:t>Median follow-up, </a:t>
                      </a:r>
                      <a:r>
                        <a:rPr lang="en-US" sz="1200" noProof="0" dirty="0" err="1">
                          <a:solidFill>
                            <a:srgbClr val="000000"/>
                          </a:solidFill>
                        </a:rPr>
                        <a:t>mo</a:t>
                      </a:r>
                      <a:endParaRPr lang="en-US" sz="1200" noProof="0" dirty="0">
                        <a:solidFill>
                          <a:srgbClr val="000000"/>
                        </a:solidFill>
                      </a:endParaRP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kern="1200" noProof="0" dirty="0">
                          <a:solidFill>
                            <a:srgbClr val="000000"/>
                          </a:solidFill>
                          <a:latin typeface="+mn-lt"/>
                          <a:ea typeface="+mn-ea"/>
                          <a:cs typeface="+mn-cs"/>
                        </a:rPr>
                        <a:t>24.0</a:t>
                      </a:r>
                    </a:p>
                  </a:txBody>
                  <a:tcPr marL="36000" marR="36000" marT="36000" marB="36000" anchor="ctr">
                    <a:solidFill>
                      <a:schemeClr val="tx2"/>
                    </a:solidFill>
                  </a:tcPr>
                </a:tc>
                <a:tc>
                  <a:txBody>
                    <a:bodyPr/>
                    <a:lstStyle/>
                    <a:p>
                      <a:pPr algn="ctr"/>
                      <a:r>
                        <a:rPr lang="en-US" sz="1200" kern="1200" noProof="0" dirty="0">
                          <a:solidFill>
                            <a:srgbClr val="000000"/>
                          </a:solidFill>
                          <a:latin typeface="+mn-lt"/>
                          <a:ea typeface="+mn-ea"/>
                          <a:cs typeface="+mn-cs"/>
                        </a:rPr>
                        <a:t>18.0</a:t>
                      </a:r>
                    </a:p>
                  </a:txBody>
                  <a:tcPr marL="36000" marR="36000" marT="36000" marB="36000" anchor="ctr">
                    <a:solidFill>
                      <a:schemeClr val="tx2"/>
                    </a:solidFill>
                  </a:tcPr>
                </a:tc>
                <a:extLst>
                  <a:ext uri="{0D108BD9-81ED-4DB2-BD59-A6C34878D82A}">
                    <a16:rowId xmlns:a16="http://schemas.microsoft.com/office/drawing/2014/main" val="2908888201"/>
                  </a:ext>
                </a:extLst>
              </a:tr>
              <a:tr h="133590">
                <a:tc>
                  <a:txBody>
                    <a:bodyPr/>
                    <a:lstStyle/>
                    <a:p>
                      <a:r>
                        <a:rPr lang="en-US" sz="1200" noProof="0" dirty="0" err="1">
                          <a:solidFill>
                            <a:srgbClr val="000000"/>
                          </a:solidFill>
                        </a:rPr>
                        <a:t>mPFS</a:t>
                      </a:r>
                      <a:r>
                        <a:rPr lang="en-US" sz="1200" noProof="0" dirty="0">
                          <a:solidFill>
                            <a:srgbClr val="000000"/>
                          </a:solidFill>
                        </a:rPr>
                        <a:t>, </a:t>
                      </a:r>
                      <a:r>
                        <a:rPr lang="en-US" sz="1200" noProof="0" dirty="0" err="1">
                          <a:solidFill>
                            <a:srgbClr val="000000"/>
                          </a:solidFill>
                        </a:rPr>
                        <a:t>mo</a:t>
                      </a:r>
                      <a:r>
                        <a:rPr lang="en-US" sz="1200" noProof="0" dirty="0">
                          <a:solidFill>
                            <a:srgbClr val="000000"/>
                          </a:solidFill>
                        </a:rPr>
                        <a:t> (95%CI)</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kern="1200" noProof="0" dirty="0">
                          <a:solidFill>
                            <a:srgbClr val="000000"/>
                          </a:solidFill>
                          <a:latin typeface="+mn-lt"/>
                          <a:ea typeface="+mn-ea"/>
                          <a:cs typeface="+mn-cs"/>
                        </a:rPr>
                        <a:t>10.3 (8.3, 14.0)</a:t>
                      </a:r>
                    </a:p>
                  </a:txBody>
                  <a:tcPr marL="36000" marR="36000" marT="36000" marB="36000" anchor="ctr">
                    <a:solidFill>
                      <a:schemeClr val="tx2"/>
                    </a:solidFill>
                  </a:tcPr>
                </a:tc>
                <a:tc>
                  <a:txBody>
                    <a:bodyPr/>
                    <a:lstStyle/>
                    <a:p>
                      <a:pPr algn="ctr"/>
                      <a:r>
                        <a:rPr lang="en-US" sz="1200" kern="1200" noProof="0" dirty="0">
                          <a:solidFill>
                            <a:srgbClr val="000000"/>
                          </a:solidFill>
                          <a:latin typeface="+mn-lt"/>
                          <a:ea typeface="+mn-ea"/>
                          <a:cs typeface="+mn-cs"/>
                        </a:rPr>
                        <a:t>7.5 (6.7, 8.5)</a:t>
                      </a:r>
                    </a:p>
                  </a:txBody>
                  <a:tcPr marL="36000" marR="36000" marT="36000" marB="36000" anchor="ctr">
                    <a:solidFill>
                      <a:schemeClr val="tx2"/>
                    </a:solidFill>
                  </a:tcPr>
                </a:tc>
                <a:extLst>
                  <a:ext uri="{0D108BD9-81ED-4DB2-BD59-A6C34878D82A}">
                    <a16:rowId xmlns:a16="http://schemas.microsoft.com/office/drawing/2014/main" val="3005898156"/>
                  </a:ext>
                </a:extLst>
              </a:tr>
              <a:tr h="22704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noProof="0" dirty="0">
                          <a:solidFill>
                            <a:srgbClr val="000000"/>
                          </a:solidFill>
                        </a:rPr>
                        <a:t>HR (95 CI); p-value</a:t>
                      </a:r>
                    </a:p>
                  </a:txBody>
                  <a:tcPr marL="36000" marR="36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kern="1200" noProof="0" dirty="0">
                          <a:solidFill>
                            <a:srgbClr val="000000"/>
                          </a:solidFill>
                          <a:latin typeface="+mn-lt"/>
                          <a:ea typeface="+mn-ea"/>
                          <a:cs typeface="+mn-cs"/>
                        </a:rPr>
                        <a:t>0.65 (0.50, 0.85); </a:t>
                      </a:r>
                      <a:r>
                        <a:rPr lang="en-US" sz="1200" b="0" noProof="0" dirty="0">
                          <a:solidFill>
                            <a:schemeClr val="tx1"/>
                          </a:solidFill>
                        </a:rPr>
                        <a:t>0.0008</a:t>
                      </a:r>
                      <a:endParaRPr lang="en-US" sz="1200" kern="1200" noProof="0" dirty="0">
                        <a:solidFill>
                          <a:srgbClr val="000000"/>
                        </a:solidFill>
                        <a:latin typeface="+mn-lt"/>
                        <a:ea typeface="+mn-ea"/>
                        <a:cs typeface="+mn-cs"/>
                      </a:endParaRPr>
                    </a:p>
                  </a:txBody>
                  <a:tcPr marL="36000" marR="36000" marT="36000" marB="36000" anchor="ctr">
                    <a:solidFill>
                      <a:schemeClr val="tx2"/>
                    </a:solidFill>
                  </a:tcPr>
                </a:tc>
                <a:tc hMerge="1">
                  <a:txBody>
                    <a:bodyPr/>
                    <a:lstStyle/>
                    <a:p>
                      <a:pPr algn="ctr"/>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spTree>
    <p:extLst>
      <p:ext uri="{BB962C8B-B14F-4D97-AF65-F5344CB8AC3E}">
        <p14:creationId xmlns:p14="http://schemas.microsoft.com/office/powerpoint/2010/main" val="8673188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21208F-1784-1C7B-1448-2DE996871A98}"/>
            </a:ext>
          </a:extLst>
        </p:cNvPr>
        <p:cNvGrpSpPr/>
        <p:nvPr/>
      </p:nvGrpSpPr>
      <p:grpSpPr>
        <a:xfrm>
          <a:off x="0" y="0"/>
          <a:ext cx="0" cy="0"/>
          <a:chOff x="0" y="0"/>
          <a:chExt cx="0" cy="0"/>
        </a:xfrm>
      </p:grpSpPr>
      <p:sp>
        <p:nvSpPr>
          <p:cNvPr id="11" name="Text Placeholder 10">
            <a:extLst>
              <a:ext uri="{FF2B5EF4-FFF2-40B4-BE49-F238E27FC236}">
                <a16:creationId xmlns:a16="http://schemas.microsoft.com/office/drawing/2014/main" id="{2AF5513A-2ACF-123B-3556-A07B6F30D442}"/>
              </a:ext>
            </a:extLst>
          </p:cNvPr>
          <p:cNvSpPr>
            <a:spLocks noGrp="1"/>
          </p:cNvSpPr>
          <p:nvPr>
            <p:ph type="body" sz="quarter" idx="10"/>
          </p:nvPr>
        </p:nvSpPr>
        <p:spPr/>
        <p:txBody>
          <a:bodyPr/>
          <a:lstStyle/>
          <a:p>
            <a:r>
              <a:rPr lang="en-US" noProof="0" dirty="0"/>
              <a:t>. </a:t>
            </a:r>
            <a:endParaRPr lang="en-US" baseline="30000" noProof="0" dirty="0"/>
          </a:p>
        </p:txBody>
      </p:sp>
      <p:sp>
        <p:nvSpPr>
          <p:cNvPr id="13" name="Title 1">
            <a:extLst>
              <a:ext uri="{FF2B5EF4-FFF2-40B4-BE49-F238E27FC236}">
                <a16:creationId xmlns:a16="http://schemas.microsoft.com/office/drawing/2014/main" id="{8E8BC036-19AF-7554-DE29-7BF8B158942C}"/>
              </a:ext>
            </a:extLst>
          </p:cNvPr>
          <p:cNvSpPr>
            <a:spLocks noGrp="1"/>
          </p:cNvSpPr>
          <p:nvPr>
            <p:ph type="title"/>
          </p:nvPr>
        </p:nvSpPr>
        <p:spPr>
          <a:xfrm>
            <a:off x="304800" y="107693"/>
            <a:ext cx="11033760" cy="939801"/>
          </a:xfrm>
        </p:spPr>
        <p:txBody>
          <a:bodyPr/>
          <a:lstStyle/>
          <a:p>
            <a:r>
              <a:rPr lang="en-US" noProof="0" dirty="0"/>
              <a:t>LBA8500: </a:t>
            </a:r>
            <a:r>
              <a:rPr lang="en-US" noProof="0" dirty="0" err="1"/>
              <a:t>Sunvozertinib</a:t>
            </a:r>
            <a:r>
              <a:rPr lang="en-US" noProof="0" dirty="0"/>
              <a:t> monotherapy versus platinum-based chemotherapy as first-line treatment for advanced NSCLC with EGFR exon20ins: Primary analysis of a multinational phase 3 randomized study (WU-KONG28) – </a:t>
            </a:r>
            <a:r>
              <a:rPr lang="en-US" noProof="0" dirty="0" err="1"/>
              <a:t>Heymach</a:t>
            </a:r>
            <a:r>
              <a:rPr lang="en-US" noProof="0" dirty="0"/>
              <a:t> JV, et al</a:t>
            </a:r>
            <a:endParaRPr lang="en-US" noProof="0" dirty="0">
              <a:latin typeface="Arial" panose="020B0604020202020204" pitchFamily="34" charset="0"/>
              <a:cs typeface="Arial" panose="020B0604020202020204" pitchFamily="34" charset="0"/>
            </a:endParaRPr>
          </a:p>
        </p:txBody>
      </p:sp>
      <p:sp>
        <p:nvSpPr>
          <p:cNvPr id="14" name="Content Placeholder 7">
            <a:extLst>
              <a:ext uri="{FF2B5EF4-FFF2-40B4-BE49-F238E27FC236}">
                <a16:creationId xmlns:a16="http://schemas.microsoft.com/office/drawing/2014/main" id="{712EE215-7452-5198-D858-34B69BD39C8F}"/>
              </a:ext>
            </a:extLst>
          </p:cNvPr>
          <p:cNvSpPr>
            <a:spLocks noGrp="1" noRot="1" noMove="1" noResize="1" noEditPoints="1" noAdjustHandles="1" noChangeArrowheads="1" noChangeShapeType="1"/>
          </p:cNvSpPr>
          <p:nvPr>
            <p:ph idx="1"/>
          </p:nvPr>
        </p:nvSpPr>
        <p:spPr>
          <a:xfrm>
            <a:off x="304799" y="1246909"/>
            <a:ext cx="11033761" cy="5055650"/>
          </a:xfrm>
        </p:spPr>
        <p:txBody>
          <a:bodyPr/>
          <a:lstStyle/>
          <a:p>
            <a:r>
              <a:rPr lang="en-US" b="1" noProof="0" dirty="0">
                <a:latin typeface="Arial" panose="020B0604020202020204" pitchFamily="34" charset="0"/>
                <a:cs typeface="Arial" panose="020B0604020202020204" pitchFamily="34" charset="0"/>
              </a:rPr>
              <a:t>Key </a:t>
            </a:r>
            <a:r>
              <a:rPr lang="en-US" b="1" noProof="0" dirty="0">
                <a:solidFill>
                  <a:srgbClr val="000000"/>
                </a:solidFill>
                <a:latin typeface="Arial" panose="020B0604020202020204" pitchFamily="34" charset="0"/>
                <a:cs typeface="Arial" panose="020B0604020202020204" pitchFamily="34" charset="0"/>
              </a:rPr>
              <a:t>resul</a:t>
            </a:r>
            <a:r>
              <a:rPr lang="en-US" b="1" noProof="0" dirty="0">
                <a:solidFill>
                  <a:srgbClr val="363636"/>
                </a:solidFill>
                <a:latin typeface="Arial" panose="020B0604020202020204" pitchFamily="34" charset="0"/>
                <a:cs typeface="Arial" panose="020B0604020202020204" pitchFamily="34" charset="0"/>
              </a:rPr>
              <a:t>t</a:t>
            </a:r>
            <a:r>
              <a:rPr lang="en-US" b="1" noProof="0" dirty="0">
                <a:latin typeface="Arial" panose="020B0604020202020204" pitchFamily="34" charset="0"/>
                <a:cs typeface="Arial" panose="020B0604020202020204" pitchFamily="34" charset="0"/>
              </a:rPr>
              <a:t>s</a:t>
            </a:r>
          </a:p>
        </p:txBody>
      </p:sp>
      <p:sp>
        <p:nvSpPr>
          <p:cNvPr id="15" name="Text Placeholder 4">
            <a:extLst>
              <a:ext uri="{FF2B5EF4-FFF2-40B4-BE49-F238E27FC236}">
                <a16:creationId xmlns:a16="http://schemas.microsoft.com/office/drawing/2014/main" id="{F0A4853A-EFCC-F94F-B709-0001C57BC939}"/>
              </a:ext>
            </a:extLst>
          </p:cNvPr>
          <p:cNvSpPr>
            <a:spLocks noGrp="1"/>
          </p:cNvSpPr>
          <p:nvPr>
            <p:ph type="body" sz="quarter" idx="11"/>
          </p:nvPr>
        </p:nvSpPr>
        <p:spPr>
          <a:xfrm>
            <a:off x="6379633" y="6521312"/>
            <a:ext cx="5507567" cy="200025"/>
          </a:xfrm>
        </p:spPr>
        <p:txBody>
          <a:bodyPr/>
          <a:lstStyle/>
          <a:p>
            <a:pPr hangingPunct="1"/>
            <a:r>
              <a:rPr lang="en-US" noProof="0" dirty="0" err="1"/>
              <a:t>Heymach</a:t>
            </a:r>
            <a:r>
              <a:rPr lang="en-US" noProof="0" dirty="0"/>
              <a:t> JV, et al. J Clin Oncol 2026;44(suppl):</a:t>
            </a:r>
            <a:r>
              <a:rPr lang="en-US" noProof="0" dirty="0" err="1"/>
              <a:t>Abstr</a:t>
            </a:r>
            <a:r>
              <a:rPr lang="en-US" noProof="0" dirty="0"/>
              <a:t> LBA8500</a:t>
            </a:r>
          </a:p>
        </p:txBody>
      </p:sp>
      <p:graphicFrame>
        <p:nvGraphicFramePr>
          <p:cNvPr id="192" name="Table 191">
            <a:extLst>
              <a:ext uri="{FF2B5EF4-FFF2-40B4-BE49-F238E27FC236}">
                <a16:creationId xmlns:a16="http://schemas.microsoft.com/office/drawing/2014/main" id="{E97FF4CA-AF95-6079-8286-B88180A94F8F}"/>
              </a:ext>
            </a:extLst>
          </p:cNvPr>
          <p:cNvGraphicFramePr>
            <a:graphicFrameLocks noGrp="1"/>
          </p:cNvGraphicFramePr>
          <p:nvPr>
            <p:extLst>
              <p:ext uri="{D42A27DB-BD31-4B8C-83A1-F6EECF244321}">
                <p14:modId xmlns:p14="http://schemas.microsoft.com/office/powerpoint/2010/main" val="4274575584"/>
              </p:ext>
            </p:extLst>
          </p:nvPr>
        </p:nvGraphicFramePr>
        <p:xfrm>
          <a:off x="983441" y="1904656"/>
          <a:ext cx="10225119" cy="3923040"/>
        </p:xfrm>
        <a:graphic>
          <a:graphicData uri="http://schemas.openxmlformats.org/drawingml/2006/table">
            <a:tbl>
              <a:tblPr firstRow="1" bandRow="1">
                <a:tableStyleId>{69012ECD-51FC-41F1-AA8D-1B2483CD663E}</a:tableStyleId>
              </a:tblPr>
              <a:tblGrid>
                <a:gridCol w="3229097">
                  <a:extLst>
                    <a:ext uri="{9D8B030D-6E8A-4147-A177-3AD203B41FA5}">
                      <a16:colId xmlns:a16="http://schemas.microsoft.com/office/drawing/2014/main" val="2771341175"/>
                    </a:ext>
                  </a:extLst>
                </a:gridCol>
                <a:gridCol w="3498011">
                  <a:extLst>
                    <a:ext uri="{9D8B030D-6E8A-4147-A177-3AD203B41FA5}">
                      <a16:colId xmlns:a16="http://schemas.microsoft.com/office/drawing/2014/main" val="467349368"/>
                    </a:ext>
                  </a:extLst>
                </a:gridCol>
                <a:gridCol w="3498011">
                  <a:extLst>
                    <a:ext uri="{9D8B030D-6E8A-4147-A177-3AD203B41FA5}">
                      <a16:colId xmlns:a16="http://schemas.microsoft.com/office/drawing/2014/main" val="466185593"/>
                    </a:ext>
                  </a:extLst>
                </a:gridCol>
              </a:tblGrid>
              <a:tr h="0">
                <a:tc>
                  <a:txBody>
                    <a:bodyPr/>
                    <a:lstStyle/>
                    <a:p>
                      <a:r>
                        <a:rPr lang="en-US" sz="1400" noProof="0" dirty="0">
                          <a:solidFill>
                            <a:srgbClr val="FFFFFF"/>
                          </a:solidFill>
                        </a:rPr>
                        <a:t>Outcomes</a:t>
                      </a:r>
                    </a:p>
                  </a:txBody>
                  <a:tcPr marL="72000" marR="72000" marT="36000" marB="36000" anchor="b"/>
                </a:tc>
                <a:tc>
                  <a:txBody>
                    <a:bodyPr/>
                    <a:lstStyle/>
                    <a:p>
                      <a:pPr algn="ctr"/>
                      <a:r>
                        <a:rPr lang="en-US" sz="1400" noProof="0" dirty="0">
                          <a:solidFill>
                            <a:schemeClr val="tx2"/>
                          </a:solidFill>
                        </a:rPr>
                        <a:t>Sunvozertinib </a:t>
                      </a:r>
                    </a:p>
                    <a:p>
                      <a:pPr algn="ctr"/>
                      <a:r>
                        <a:rPr lang="en-US" sz="1400" noProof="0" dirty="0">
                          <a:solidFill>
                            <a:schemeClr val="tx2"/>
                          </a:solidFill>
                        </a:rPr>
                        <a:t>(n=163)</a:t>
                      </a:r>
                    </a:p>
                  </a:txBody>
                  <a:tcPr marL="72000" marR="72000" marT="36000" marB="36000" anchor="ctr"/>
                </a:tc>
                <a:tc>
                  <a:txBody>
                    <a:bodyPr/>
                    <a:lstStyle/>
                    <a:p>
                      <a:pPr algn="ctr"/>
                      <a:r>
                        <a:rPr lang="en-US" sz="1400" noProof="0" dirty="0">
                          <a:solidFill>
                            <a:schemeClr val="tx2"/>
                          </a:solidFill>
                        </a:rPr>
                        <a:t>Chemotherapy</a:t>
                      </a:r>
                    </a:p>
                    <a:p>
                      <a:pPr algn="ctr"/>
                      <a:r>
                        <a:rPr lang="en-US" sz="1400" noProof="0" dirty="0">
                          <a:solidFill>
                            <a:schemeClr val="tx2"/>
                          </a:solidFill>
                        </a:rPr>
                        <a:t> (n=161)</a:t>
                      </a:r>
                      <a:endParaRPr lang="en-US" sz="1400" noProof="0" dirty="0"/>
                    </a:p>
                  </a:txBody>
                  <a:tcPr marL="72000" marR="72000" marT="36000" marB="36000" anchor="ctr"/>
                </a:tc>
                <a:extLst>
                  <a:ext uri="{0D108BD9-81ED-4DB2-BD59-A6C34878D82A}">
                    <a16:rowId xmlns:a16="http://schemas.microsoft.com/office/drawing/2014/main" val="3361926218"/>
                  </a:ext>
                </a:extLst>
              </a:tr>
              <a:tr h="0">
                <a:tc>
                  <a:txBody>
                    <a:bodyPr/>
                    <a:lstStyle/>
                    <a:p>
                      <a:r>
                        <a:rPr lang="en-US" sz="1400" b="0" noProof="0" dirty="0">
                          <a:solidFill>
                            <a:srgbClr val="000000"/>
                          </a:solidFill>
                        </a:rPr>
                        <a:t>BOR rate, % (95%CI)</a:t>
                      </a:r>
                    </a:p>
                  </a:txBody>
                  <a:tcPr marL="72000" marR="72000" marT="36000" marB="36000" anchor="ctr">
                    <a:solidFill>
                      <a:schemeClr val="tx2"/>
                    </a:solidFill>
                  </a:tcPr>
                </a:tc>
                <a:tc>
                  <a:txBody>
                    <a:bodyPr/>
                    <a:lstStyle/>
                    <a:p>
                      <a:pPr algn="ctr"/>
                      <a:r>
                        <a:rPr lang="en-US" sz="1400" noProof="0" dirty="0">
                          <a:solidFill>
                            <a:srgbClr val="000000"/>
                          </a:solidFill>
                        </a:rPr>
                        <a:t>68.1 (60.4, 75.2)</a:t>
                      </a:r>
                    </a:p>
                  </a:txBody>
                  <a:tcPr marL="72000" marR="72000" marT="36000" marB="36000" anchor="ctr">
                    <a:solidFill>
                      <a:schemeClr val="tx2"/>
                    </a:solidFill>
                  </a:tcPr>
                </a:tc>
                <a:tc>
                  <a:txBody>
                    <a:bodyPr/>
                    <a:lstStyle/>
                    <a:p>
                      <a:pPr algn="ctr"/>
                      <a:r>
                        <a:rPr lang="en-US" sz="1400" noProof="0" dirty="0">
                          <a:solidFill>
                            <a:srgbClr val="000000"/>
                          </a:solidFill>
                        </a:rPr>
                        <a:t>35.4 (28.0, 43.3)</a:t>
                      </a:r>
                      <a:endParaRPr lang="en-US" sz="1400" noProof="0" dirty="0"/>
                    </a:p>
                  </a:txBody>
                  <a:tcPr marL="72000" marR="72000" marT="36000" marB="36000" anchor="ctr">
                    <a:solidFill>
                      <a:schemeClr val="tx2"/>
                    </a:solidFill>
                  </a:tcPr>
                </a:tc>
                <a:extLst>
                  <a:ext uri="{0D108BD9-81ED-4DB2-BD59-A6C34878D82A}">
                    <a16:rowId xmlns:a16="http://schemas.microsoft.com/office/drawing/2014/main" val="184256864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noProof="0" dirty="0">
                          <a:solidFill>
                            <a:srgbClr val="000000"/>
                          </a:solidFill>
                        </a:rPr>
                        <a:t>Confirmed ORR, % (95%CI)</a:t>
                      </a:r>
                    </a:p>
                  </a:txBody>
                  <a:tcPr marL="72000" marR="72000" marT="36000" marB="36000" anchor="ctr">
                    <a:solidFill>
                      <a:schemeClr val="tx2"/>
                    </a:solidFill>
                  </a:tcPr>
                </a:tc>
                <a:tc>
                  <a:txBody>
                    <a:bodyPr/>
                    <a:lstStyle/>
                    <a:p>
                      <a:pPr algn="ctr"/>
                      <a:r>
                        <a:rPr lang="en-US" sz="1400" noProof="0" dirty="0">
                          <a:solidFill>
                            <a:srgbClr val="000000"/>
                          </a:solidFill>
                        </a:rPr>
                        <a:t>58.9 (50.9, 66.5)</a:t>
                      </a:r>
                    </a:p>
                  </a:txBody>
                  <a:tcPr marL="72000" marR="72000" marT="36000" marB="36000" anchor="ctr">
                    <a:solidFill>
                      <a:schemeClr val="tx2"/>
                    </a:solidFill>
                  </a:tcPr>
                </a:tc>
                <a:tc>
                  <a:txBody>
                    <a:bodyPr/>
                    <a:lstStyle/>
                    <a:p>
                      <a:pPr algn="ctr"/>
                      <a:r>
                        <a:rPr lang="en-US" sz="1400" noProof="0" dirty="0">
                          <a:solidFill>
                            <a:srgbClr val="000000"/>
                          </a:solidFill>
                        </a:rPr>
                        <a:t>31.1 (24.0, 38.8)</a:t>
                      </a:r>
                    </a:p>
                  </a:txBody>
                  <a:tcPr marL="72000" marR="72000" marT="36000" marB="36000" anchor="ctr">
                    <a:solidFill>
                      <a:schemeClr val="tx2"/>
                    </a:solidFill>
                  </a:tcPr>
                </a:tc>
                <a:extLst>
                  <a:ext uri="{0D108BD9-81ED-4DB2-BD59-A6C34878D82A}">
                    <a16:rowId xmlns:a16="http://schemas.microsoft.com/office/drawing/2014/main" val="3946082152"/>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en-US" sz="1400" b="0" noProof="0" dirty="0">
                          <a:solidFill>
                            <a:srgbClr val="000000"/>
                          </a:solidFill>
                        </a:rPr>
                        <a:t>OR (95%CI); p-value</a:t>
                      </a:r>
                    </a:p>
                  </a:txBody>
                  <a:tcPr marL="72000" marR="72000" marT="36000" marB="36000" anchor="ctr">
                    <a:solidFill>
                      <a:schemeClr val="tx2"/>
                    </a:solidFill>
                  </a:tcPr>
                </a:tc>
                <a:tc gridSpan="2">
                  <a:txBody>
                    <a:bodyPr/>
                    <a:lstStyle/>
                    <a:p>
                      <a:pPr algn="ctr"/>
                      <a:r>
                        <a:rPr lang="en-US" sz="1400" noProof="0" dirty="0">
                          <a:solidFill>
                            <a:srgbClr val="000000"/>
                          </a:solidFill>
                        </a:rPr>
                        <a:t>3.2 (2.0, 5.0); &lt;0.0001</a:t>
                      </a:r>
                    </a:p>
                  </a:txBody>
                  <a:tcPr marL="72000" marR="72000" marT="36000" marB="36000" anchor="ctr">
                    <a:solidFill>
                      <a:schemeClr val="tx2"/>
                    </a:solidFill>
                  </a:tcPr>
                </a:tc>
                <a:tc hMerge="1">
                  <a:txBody>
                    <a:bodyPr/>
                    <a:lstStyle/>
                    <a:p>
                      <a:pPr algn="ctr"/>
                      <a:endParaRPr lang="en-GB" sz="1200" dirty="0">
                        <a:solidFill>
                          <a:srgbClr val="000000"/>
                        </a:solidFill>
                      </a:endParaRPr>
                    </a:p>
                  </a:txBody>
                  <a:tcPr marL="36000" marR="36000" marT="36000" marB="36000" anchor="ctr">
                    <a:solidFill>
                      <a:schemeClr val="tx2"/>
                    </a:solidFill>
                  </a:tcPr>
                </a:tc>
                <a:extLst>
                  <a:ext uri="{0D108BD9-81ED-4DB2-BD59-A6C34878D82A}">
                    <a16:rowId xmlns:a16="http://schemas.microsoft.com/office/drawing/2014/main" val="241056972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noProof="0" dirty="0">
                          <a:solidFill>
                            <a:srgbClr val="000000"/>
                          </a:solidFill>
                        </a:rPr>
                        <a:t>Median tumor shrinkage, %</a:t>
                      </a:r>
                    </a:p>
                  </a:txBody>
                  <a:tcPr marL="72000" marR="72000" marT="36000" marB="36000" anchor="ctr">
                    <a:solidFill>
                      <a:schemeClr val="tx2"/>
                    </a:solidFill>
                  </a:tcPr>
                </a:tc>
                <a:tc>
                  <a:txBody>
                    <a:bodyPr/>
                    <a:lstStyle/>
                    <a:p>
                      <a:pPr algn="ctr"/>
                      <a:r>
                        <a:rPr lang="en-US" sz="1400" noProof="0" dirty="0">
                          <a:solidFill>
                            <a:srgbClr val="000000"/>
                          </a:solidFill>
                        </a:rPr>
                        <a:t>42.1</a:t>
                      </a:r>
                    </a:p>
                  </a:txBody>
                  <a:tcPr marL="72000" marR="72000" marT="36000" marB="36000" anchor="ctr">
                    <a:solidFill>
                      <a:schemeClr val="tx2"/>
                    </a:solidFill>
                  </a:tcPr>
                </a:tc>
                <a:tc>
                  <a:txBody>
                    <a:bodyPr/>
                    <a:lstStyle/>
                    <a:p>
                      <a:pPr algn="ctr"/>
                      <a:r>
                        <a:rPr lang="en-US" sz="1400" noProof="0" dirty="0">
                          <a:solidFill>
                            <a:srgbClr val="000000"/>
                          </a:solidFill>
                        </a:rPr>
                        <a:t>24.7</a:t>
                      </a:r>
                    </a:p>
                  </a:txBody>
                  <a:tcPr marL="72000" marR="72000" marT="36000" marB="36000" anchor="ctr">
                    <a:solidFill>
                      <a:schemeClr val="tx2"/>
                    </a:solidFill>
                  </a:tcPr>
                </a:tc>
                <a:extLst>
                  <a:ext uri="{0D108BD9-81ED-4DB2-BD59-A6C34878D82A}">
                    <a16:rowId xmlns:a16="http://schemas.microsoft.com/office/drawing/2014/main" val="425521231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noProof="0" dirty="0">
                          <a:solidFill>
                            <a:srgbClr val="000000"/>
                          </a:solidFill>
                        </a:rPr>
                        <a:t>DCR, % (95%CI)</a:t>
                      </a:r>
                    </a:p>
                  </a:txBody>
                  <a:tcPr marL="72000" marR="72000" marT="36000" marB="36000" anchor="ctr">
                    <a:solidFill>
                      <a:schemeClr val="tx2"/>
                    </a:solidFill>
                  </a:tcPr>
                </a:tc>
                <a:tc>
                  <a:txBody>
                    <a:bodyPr/>
                    <a:lstStyle/>
                    <a:p>
                      <a:pPr algn="ctr"/>
                      <a:r>
                        <a:rPr lang="en-US" sz="1400" noProof="0" dirty="0">
                          <a:solidFill>
                            <a:srgbClr val="000000"/>
                          </a:solidFill>
                        </a:rPr>
                        <a:t>94.5 (89.8, 97.4)</a:t>
                      </a:r>
                    </a:p>
                  </a:txBody>
                  <a:tcPr marL="72000" marR="72000" marT="36000" marB="36000" anchor="ctr">
                    <a:solidFill>
                      <a:schemeClr val="tx2"/>
                    </a:solidFill>
                  </a:tcPr>
                </a:tc>
                <a:tc>
                  <a:txBody>
                    <a:bodyPr/>
                    <a:lstStyle/>
                    <a:p>
                      <a:pPr algn="ctr"/>
                      <a:r>
                        <a:rPr lang="en-US" sz="1400" noProof="0" dirty="0">
                          <a:solidFill>
                            <a:srgbClr val="000000"/>
                          </a:solidFill>
                        </a:rPr>
                        <a:t>85.7 (79.3, 90.7)</a:t>
                      </a:r>
                    </a:p>
                  </a:txBody>
                  <a:tcPr marL="72000" marR="72000" marT="36000" marB="36000" anchor="ctr">
                    <a:solidFill>
                      <a:schemeClr val="tx2"/>
                    </a:solidFill>
                  </a:tcPr>
                </a:tc>
                <a:extLst>
                  <a:ext uri="{0D108BD9-81ED-4DB2-BD59-A6C34878D82A}">
                    <a16:rowId xmlns:a16="http://schemas.microsoft.com/office/drawing/2014/main" val="234310016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noProof="0" dirty="0">
                          <a:solidFill>
                            <a:srgbClr val="000000"/>
                          </a:solidFill>
                        </a:rPr>
                        <a:t>mPFS2, </a:t>
                      </a:r>
                      <a:r>
                        <a:rPr lang="en-US" sz="1400" b="0" noProof="0" dirty="0" err="1">
                          <a:solidFill>
                            <a:srgbClr val="000000"/>
                          </a:solidFill>
                        </a:rPr>
                        <a:t>mo</a:t>
                      </a:r>
                      <a:r>
                        <a:rPr lang="en-US" sz="1400" b="0" noProof="0" dirty="0">
                          <a:solidFill>
                            <a:srgbClr val="000000"/>
                          </a:solidFill>
                        </a:rPr>
                        <a:t> (95%CI)</a:t>
                      </a:r>
                    </a:p>
                  </a:txBody>
                  <a:tcPr marL="72000" marR="72000" marT="36000" marB="36000" anchor="ctr">
                    <a:solidFill>
                      <a:schemeClr val="tx2"/>
                    </a:solidFill>
                  </a:tcPr>
                </a:tc>
                <a:tc>
                  <a:txBody>
                    <a:bodyPr/>
                    <a:lstStyle/>
                    <a:p>
                      <a:pPr algn="ctr"/>
                      <a:r>
                        <a:rPr lang="en-US" sz="1400" noProof="0" dirty="0">
                          <a:solidFill>
                            <a:srgbClr val="000000"/>
                          </a:solidFill>
                        </a:rPr>
                        <a:t>21.7 (16.1, 24.3)</a:t>
                      </a:r>
                    </a:p>
                  </a:txBody>
                  <a:tcPr marL="72000" marR="72000" marT="36000" marB="36000" anchor="ctr">
                    <a:solidFill>
                      <a:schemeClr val="tx2"/>
                    </a:solidFill>
                  </a:tcPr>
                </a:tc>
                <a:tc>
                  <a:txBody>
                    <a:bodyPr/>
                    <a:lstStyle/>
                    <a:p>
                      <a:pPr algn="ctr"/>
                      <a:r>
                        <a:rPr lang="en-US" sz="1400" noProof="0" dirty="0">
                          <a:solidFill>
                            <a:srgbClr val="000000"/>
                          </a:solidFill>
                        </a:rPr>
                        <a:t>15.5 (13.4, 18.6)</a:t>
                      </a:r>
                    </a:p>
                  </a:txBody>
                  <a:tcPr marL="72000" marR="72000" marT="36000" marB="36000" anchor="ctr">
                    <a:solidFill>
                      <a:schemeClr val="tx2"/>
                    </a:solidFill>
                  </a:tcPr>
                </a:tc>
                <a:extLst>
                  <a:ext uri="{0D108BD9-81ED-4DB2-BD59-A6C34878D82A}">
                    <a16:rowId xmlns:a16="http://schemas.microsoft.com/office/drawing/2014/main" val="865347097"/>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en-US" sz="1400" b="0" noProof="0" dirty="0">
                          <a:solidFill>
                            <a:srgbClr val="000000"/>
                          </a:solidFill>
                        </a:rPr>
                        <a:t>HR (95%CI); p-value</a:t>
                      </a:r>
                    </a:p>
                  </a:txBody>
                  <a:tcPr marL="72000" marR="72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kern="1200" noProof="0" dirty="0">
                          <a:solidFill>
                            <a:srgbClr val="000000"/>
                          </a:solidFill>
                          <a:latin typeface="+mn-lt"/>
                          <a:ea typeface="+mn-ea"/>
                          <a:cs typeface="+mn-cs"/>
                        </a:rPr>
                        <a:t>0.70 (0.52, 0.95); </a:t>
                      </a:r>
                      <a:r>
                        <a:rPr lang="en-US" sz="1400" b="0" noProof="0" dirty="0">
                          <a:solidFill>
                            <a:schemeClr val="tx1"/>
                          </a:solidFill>
                        </a:rPr>
                        <a:t>0.0111</a:t>
                      </a:r>
                      <a:endParaRPr lang="en-US" sz="1400" kern="1200" noProof="0" dirty="0">
                        <a:solidFill>
                          <a:srgbClr val="000000"/>
                        </a:solidFill>
                        <a:latin typeface="+mn-lt"/>
                        <a:ea typeface="+mn-ea"/>
                        <a:cs typeface="+mn-cs"/>
                      </a:endParaRPr>
                    </a:p>
                  </a:txBody>
                  <a:tcPr marL="72000" marR="72000" marT="36000" marB="36000" anchor="ctr">
                    <a:solidFill>
                      <a:schemeClr val="tx2"/>
                    </a:solidFill>
                  </a:tcPr>
                </a:tc>
                <a:tc hMerge="1">
                  <a:txBody>
                    <a:bodyPr/>
                    <a:lstStyle/>
                    <a:p>
                      <a:pPr algn="ctr"/>
                      <a:endParaRPr lang="en-GB" sz="1200" dirty="0">
                        <a:solidFill>
                          <a:srgbClr val="000000"/>
                        </a:solidFill>
                      </a:endParaRPr>
                    </a:p>
                  </a:txBody>
                  <a:tcPr marL="36000" marR="36000" marT="36000" marB="36000" anchor="ctr">
                    <a:solidFill>
                      <a:schemeClr val="tx2"/>
                    </a:solidFill>
                  </a:tcPr>
                </a:tc>
                <a:extLst>
                  <a:ext uri="{0D108BD9-81ED-4DB2-BD59-A6C34878D82A}">
                    <a16:rowId xmlns:a16="http://schemas.microsoft.com/office/drawing/2014/main" val="2941362141"/>
                  </a:ext>
                </a:extLst>
              </a:tr>
              <a:tr h="0">
                <a:tc>
                  <a:txBody>
                    <a:bodyPr/>
                    <a:lstStyle/>
                    <a:p>
                      <a:pPr marL="85725" indent="0"/>
                      <a:r>
                        <a:rPr lang="en-US" sz="1400" b="0" noProof="0" dirty="0">
                          <a:solidFill>
                            <a:srgbClr val="000000"/>
                          </a:solidFill>
                        </a:rPr>
                        <a:t>Median follow-up, </a:t>
                      </a:r>
                      <a:r>
                        <a:rPr lang="en-US" sz="1400" b="0" noProof="0" dirty="0" err="1">
                          <a:solidFill>
                            <a:srgbClr val="000000"/>
                          </a:solidFill>
                        </a:rPr>
                        <a:t>mo</a:t>
                      </a:r>
                      <a:endParaRPr lang="en-US" sz="1400" b="0" noProof="0" dirty="0">
                        <a:solidFill>
                          <a:srgbClr val="000000"/>
                        </a:solidFill>
                      </a:endParaRP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kern="1200" noProof="0" dirty="0">
                          <a:solidFill>
                            <a:srgbClr val="000000"/>
                          </a:solidFill>
                          <a:latin typeface="+mn-lt"/>
                          <a:ea typeface="+mn-ea"/>
                          <a:cs typeface="+mn-cs"/>
                        </a:rPr>
                        <a:t>23.6</a:t>
                      </a:r>
                    </a:p>
                  </a:txBody>
                  <a:tcPr marL="72000" marR="72000" marT="36000" marB="36000" anchor="ctr">
                    <a:solidFill>
                      <a:schemeClr val="tx2"/>
                    </a:solidFill>
                  </a:tcPr>
                </a:tc>
                <a:tc>
                  <a:txBody>
                    <a:bodyPr/>
                    <a:lstStyle/>
                    <a:p>
                      <a:pPr algn="ctr"/>
                      <a:r>
                        <a:rPr lang="en-US" sz="1400" noProof="0" dirty="0">
                          <a:solidFill>
                            <a:srgbClr val="000000"/>
                          </a:solidFill>
                        </a:rPr>
                        <a:t>24.1</a:t>
                      </a:r>
                      <a:endParaRPr lang="en-US" sz="1400" noProof="0" dirty="0"/>
                    </a:p>
                  </a:txBody>
                  <a:tcPr marL="72000" marR="72000" marT="36000" marB="36000" anchor="ctr">
                    <a:solidFill>
                      <a:schemeClr val="tx2"/>
                    </a:solidFill>
                  </a:tcPr>
                </a:tc>
                <a:extLst>
                  <a:ext uri="{0D108BD9-81ED-4DB2-BD59-A6C34878D82A}">
                    <a16:rowId xmlns:a16="http://schemas.microsoft.com/office/drawing/2014/main" val="149414078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noProof="0" dirty="0">
                          <a:solidFill>
                            <a:srgbClr val="000000"/>
                          </a:solidFill>
                        </a:rPr>
                        <a:t>Interim mOS, </a:t>
                      </a:r>
                      <a:r>
                        <a:rPr lang="en-US" sz="1400" b="0" noProof="0" dirty="0" err="1">
                          <a:solidFill>
                            <a:srgbClr val="000000"/>
                          </a:solidFill>
                        </a:rPr>
                        <a:t>mo</a:t>
                      </a:r>
                      <a:r>
                        <a:rPr lang="en-US" sz="1400" b="0" noProof="0" dirty="0">
                          <a:solidFill>
                            <a:srgbClr val="000000"/>
                          </a:solidFill>
                        </a:rPr>
                        <a:t> (95%CI)</a:t>
                      </a:r>
                    </a:p>
                  </a:txBody>
                  <a:tcPr marL="72000" marR="72000" marT="36000" marB="36000" anchor="ctr">
                    <a:solidFill>
                      <a:schemeClr val="tx2"/>
                    </a:solidFill>
                  </a:tcPr>
                </a:tc>
                <a:tc>
                  <a:txBody>
                    <a:bodyPr/>
                    <a:lstStyle/>
                    <a:p>
                      <a:pPr algn="ctr"/>
                      <a:r>
                        <a:rPr lang="en-US" sz="1400" noProof="0" dirty="0">
                          <a:solidFill>
                            <a:srgbClr val="000000"/>
                          </a:solidFill>
                        </a:rPr>
                        <a:t>29.8 (21.8, NE)</a:t>
                      </a:r>
                    </a:p>
                  </a:txBody>
                  <a:tcPr marL="72000" marR="72000" marT="36000" marB="36000" anchor="ctr">
                    <a:solidFill>
                      <a:schemeClr val="tx2"/>
                    </a:solidFill>
                  </a:tcPr>
                </a:tc>
                <a:tc>
                  <a:txBody>
                    <a:bodyPr/>
                    <a:lstStyle/>
                    <a:p>
                      <a:pPr algn="ctr"/>
                      <a:r>
                        <a:rPr lang="en-US" sz="1400" noProof="0" dirty="0">
                          <a:solidFill>
                            <a:srgbClr val="000000"/>
                          </a:solidFill>
                        </a:rPr>
                        <a:t>28.8 (20.7, NE)</a:t>
                      </a:r>
                    </a:p>
                  </a:txBody>
                  <a:tcPr marL="72000" marR="72000" marT="36000" marB="36000" anchor="ctr">
                    <a:solidFill>
                      <a:schemeClr val="tx2"/>
                    </a:solidFill>
                  </a:tcPr>
                </a:tc>
                <a:extLst>
                  <a:ext uri="{0D108BD9-81ED-4DB2-BD59-A6C34878D82A}">
                    <a16:rowId xmlns:a16="http://schemas.microsoft.com/office/drawing/2014/main" val="581758826"/>
                  </a:ext>
                </a:extLst>
              </a:tr>
              <a:tr h="0">
                <a:tc>
                  <a:txBody>
                    <a:bodyPr/>
                    <a:lstStyle/>
                    <a:p>
                      <a:pPr marL="85725" indent="0"/>
                      <a:r>
                        <a:rPr lang="en-US" sz="1400" b="0" noProof="0" dirty="0">
                          <a:solidFill>
                            <a:srgbClr val="000000"/>
                          </a:solidFill>
                        </a:rPr>
                        <a:t>Median follow-up, </a:t>
                      </a:r>
                      <a:r>
                        <a:rPr lang="en-US" sz="1400" b="0" noProof="0" dirty="0" err="1">
                          <a:solidFill>
                            <a:srgbClr val="000000"/>
                          </a:solidFill>
                        </a:rPr>
                        <a:t>mo</a:t>
                      </a:r>
                      <a:endParaRPr lang="en-US" sz="1400" b="0" noProof="0" dirty="0">
                        <a:solidFill>
                          <a:srgbClr val="000000"/>
                        </a:solidFill>
                      </a:endParaRP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kern="1200" noProof="0" dirty="0">
                          <a:solidFill>
                            <a:srgbClr val="000000"/>
                          </a:solidFill>
                          <a:latin typeface="+mn-lt"/>
                          <a:ea typeface="+mn-ea"/>
                          <a:cs typeface="+mn-cs"/>
                        </a:rPr>
                        <a:t>26.1</a:t>
                      </a:r>
                    </a:p>
                  </a:txBody>
                  <a:tcPr marL="72000" marR="72000" marT="36000" marB="36000" anchor="ctr">
                    <a:solidFill>
                      <a:schemeClr val="tx2"/>
                    </a:solidFill>
                  </a:tcPr>
                </a:tc>
                <a:tc>
                  <a:txBody>
                    <a:bodyPr/>
                    <a:lstStyle/>
                    <a:p>
                      <a:pPr algn="ctr"/>
                      <a:r>
                        <a:rPr lang="en-US" sz="1400" noProof="0" dirty="0">
                          <a:solidFill>
                            <a:srgbClr val="000000"/>
                          </a:solidFill>
                        </a:rPr>
                        <a:t>26.7</a:t>
                      </a:r>
                      <a:endParaRPr lang="en-US" sz="1400" noProof="0" dirty="0"/>
                    </a:p>
                  </a:txBody>
                  <a:tcPr marL="72000" marR="72000" marT="36000" marB="36000" anchor="ctr">
                    <a:solidFill>
                      <a:schemeClr val="tx2"/>
                    </a:solidFill>
                  </a:tcPr>
                </a:tc>
                <a:extLst>
                  <a:ext uri="{0D108BD9-81ED-4DB2-BD59-A6C34878D82A}">
                    <a16:rowId xmlns:a16="http://schemas.microsoft.com/office/drawing/2014/main" val="121084006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b="0" noProof="0" dirty="0">
                        <a:solidFill>
                          <a:srgbClr val="000000"/>
                        </a:solidFill>
                      </a:endParaRPr>
                    </a:p>
                  </a:txBody>
                  <a:tcPr marL="72000" marR="72000" marT="36000" marB="36000" anchor="ctr">
                    <a:solidFill>
                      <a:schemeClr val="tx2"/>
                    </a:solidFill>
                  </a:tcPr>
                </a:tc>
                <a:tc>
                  <a:txBody>
                    <a:bodyPr/>
                    <a:lstStyle/>
                    <a:p>
                      <a:pPr algn="ctr"/>
                      <a:r>
                        <a:rPr lang="en-US" sz="1400" noProof="0" dirty="0">
                          <a:solidFill>
                            <a:srgbClr val="000000"/>
                          </a:solidFill>
                        </a:rPr>
                        <a:t>n=96</a:t>
                      </a:r>
                    </a:p>
                  </a:txBody>
                  <a:tcPr marL="72000" marR="72000" marT="36000" marB="36000" anchor="ctr">
                    <a:solidFill>
                      <a:schemeClr val="tx2"/>
                    </a:solidFill>
                  </a:tcPr>
                </a:tc>
                <a:tc>
                  <a:txBody>
                    <a:bodyPr/>
                    <a:lstStyle/>
                    <a:p>
                      <a:pPr algn="ctr"/>
                      <a:r>
                        <a:rPr lang="en-US" sz="1400" noProof="0" dirty="0">
                          <a:solidFill>
                            <a:srgbClr val="000000"/>
                          </a:solidFill>
                        </a:rPr>
                        <a:t>n=50</a:t>
                      </a:r>
                    </a:p>
                  </a:txBody>
                  <a:tcPr marL="72000" marR="72000" marT="36000" marB="36000" anchor="ctr">
                    <a:solidFill>
                      <a:schemeClr val="tx2"/>
                    </a:solidFill>
                  </a:tcPr>
                </a:tc>
                <a:extLst>
                  <a:ext uri="{0D108BD9-81ED-4DB2-BD59-A6C34878D82A}">
                    <a16:rowId xmlns:a16="http://schemas.microsoft.com/office/drawing/2014/main" val="161606029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noProof="0" dirty="0" err="1">
                          <a:solidFill>
                            <a:srgbClr val="000000"/>
                          </a:solidFill>
                        </a:rPr>
                        <a:t>mDoR</a:t>
                      </a:r>
                      <a:r>
                        <a:rPr lang="en-US" sz="1400" b="0" noProof="0" dirty="0">
                          <a:solidFill>
                            <a:srgbClr val="000000"/>
                          </a:solidFill>
                        </a:rPr>
                        <a:t>, </a:t>
                      </a:r>
                      <a:r>
                        <a:rPr lang="en-US" sz="1400" b="0" noProof="0" dirty="0" err="1">
                          <a:solidFill>
                            <a:srgbClr val="000000"/>
                          </a:solidFill>
                        </a:rPr>
                        <a:t>mo</a:t>
                      </a:r>
                      <a:r>
                        <a:rPr lang="en-US" sz="1400" b="0" noProof="0" dirty="0">
                          <a:solidFill>
                            <a:srgbClr val="000000"/>
                          </a:solidFill>
                        </a:rPr>
                        <a:t> (95%CI) </a:t>
                      </a:r>
                    </a:p>
                  </a:txBody>
                  <a:tcPr marL="72000" marR="72000" marT="36000" marB="36000" anchor="ctr">
                    <a:solidFill>
                      <a:schemeClr val="tx2"/>
                    </a:solidFill>
                  </a:tcPr>
                </a:tc>
                <a:tc>
                  <a:txBody>
                    <a:bodyPr/>
                    <a:lstStyle/>
                    <a:p>
                      <a:pPr algn="ctr"/>
                      <a:r>
                        <a:rPr lang="en-US" sz="1400" noProof="0" dirty="0">
                          <a:solidFill>
                            <a:srgbClr val="000000"/>
                          </a:solidFill>
                        </a:rPr>
                        <a:t>11.2 (8.2, 13.9)</a:t>
                      </a:r>
                    </a:p>
                  </a:txBody>
                  <a:tcPr marL="72000" marR="72000" marT="36000" marB="36000" anchor="ctr">
                    <a:solidFill>
                      <a:schemeClr val="tx2"/>
                    </a:solidFill>
                  </a:tcPr>
                </a:tc>
                <a:tc>
                  <a:txBody>
                    <a:bodyPr/>
                    <a:lstStyle/>
                    <a:p>
                      <a:pPr algn="ctr"/>
                      <a:r>
                        <a:rPr lang="en-US" sz="1400" noProof="0" dirty="0">
                          <a:solidFill>
                            <a:srgbClr val="000000"/>
                          </a:solidFill>
                        </a:rPr>
                        <a:t>7.1 (6.9, 11.1)</a:t>
                      </a:r>
                    </a:p>
                  </a:txBody>
                  <a:tcPr marL="72000" marR="72000" marT="36000" marB="36000" anchor="ctr">
                    <a:solidFill>
                      <a:schemeClr val="tx2"/>
                    </a:solidFill>
                  </a:tcPr>
                </a:tc>
                <a:extLst>
                  <a:ext uri="{0D108BD9-81ED-4DB2-BD59-A6C34878D82A}">
                    <a16:rowId xmlns:a16="http://schemas.microsoft.com/office/drawing/2014/main" val="3570973019"/>
                  </a:ext>
                </a:extLst>
              </a:tr>
            </a:tbl>
          </a:graphicData>
        </a:graphic>
      </p:graphicFrame>
    </p:spTree>
    <p:extLst>
      <p:ext uri="{BB962C8B-B14F-4D97-AF65-F5344CB8AC3E}">
        <p14:creationId xmlns:p14="http://schemas.microsoft.com/office/powerpoint/2010/main" val="26310287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F460F6-AA78-0B0F-4CB0-4BDCBFA87E56}"/>
            </a:ext>
          </a:extLst>
        </p:cNvPr>
        <p:cNvGrpSpPr/>
        <p:nvPr/>
      </p:nvGrpSpPr>
      <p:grpSpPr>
        <a:xfrm>
          <a:off x="0" y="0"/>
          <a:ext cx="0" cy="0"/>
          <a:chOff x="0" y="0"/>
          <a:chExt cx="0" cy="0"/>
        </a:xfrm>
      </p:grpSpPr>
      <p:sp>
        <p:nvSpPr>
          <p:cNvPr id="12" name="Text Placeholder 11">
            <a:extLst>
              <a:ext uri="{FF2B5EF4-FFF2-40B4-BE49-F238E27FC236}">
                <a16:creationId xmlns:a16="http://schemas.microsoft.com/office/drawing/2014/main" id="{7DECD733-BE11-D841-A311-1C02CD897D1D}"/>
              </a:ext>
            </a:extLst>
          </p:cNvPr>
          <p:cNvSpPr>
            <a:spLocks noGrp="1"/>
          </p:cNvSpPr>
          <p:nvPr>
            <p:ph type="body" sz="quarter" idx="10"/>
          </p:nvPr>
        </p:nvSpPr>
        <p:spPr/>
        <p:txBody>
          <a:bodyPr/>
          <a:lstStyle/>
          <a:p>
            <a:r>
              <a:rPr lang="en-US" baseline="30000" noProof="0" dirty="0" err="1"/>
              <a:t>a</a:t>
            </a:r>
            <a:r>
              <a:rPr lang="en-US" noProof="0" dirty="0" err="1"/>
              <a:t>Pneumonia</a:t>
            </a:r>
            <a:r>
              <a:rPr lang="en-US" noProof="0" dirty="0"/>
              <a:t>.</a:t>
            </a:r>
          </a:p>
        </p:txBody>
      </p:sp>
      <p:sp>
        <p:nvSpPr>
          <p:cNvPr id="14" name="Title 1">
            <a:extLst>
              <a:ext uri="{FF2B5EF4-FFF2-40B4-BE49-F238E27FC236}">
                <a16:creationId xmlns:a16="http://schemas.microsoft.com/office/drawing/2014/main" id="{FD7AE6EE-99B1-E905-4DCD-0A91FB604743}"/>
              </a:ext>
            </a:extLst>
          </p:cNvPr>
          <p:cNvSpPr>
            <a:spLocks noGrp="1"/>
          </p:cNvSpPr>
          <p:nvPr>
            <p:ph type="title"/>
          </p:nvPr>
        </p:nvSpPr>
        <p:spPr>
          <a:xfrm>
            <a:off x="304799" y="107693"/>
            <a:ext cx="10811839" cy="939801"/>
          </a:xfrm>
        </p:spPr>
        <p:txBody>
          <a:bodyPr/>
          <a:lstStyle/>
          <a:p>
            <a:r>
              <a:rPr lang="en-US" noProof="0" dirty="0"/>
              <a:t>LBA8500: </a:t>
            </a:r>
            <a:r>
              <a:rPr lang="en-US" noProof="0" dirty="0" err="1"/>
              <a:t>Sunvozertinib</a:t>
            </a:r>
            <a:r>
              <a:rPr lang="en-US" noProof="0" dirty="0"/>
              <a:t> monotherapy versus platinum-based chemotherapy as first-line treatment for advanced NSCLC with EGFR exon20ins: Primary analysis of a multinational phase 3 randomized study (WU-KONG28) – </a:t>
            </a:r>
            <a:r>
              <a:rPr lang="en-US" noProof="0" dirty="0" err="1"/>
              <a:t>Heymach</a:t>
            </a:r>
            <a:r>
              <a:rPr lang="en-US" noProof="0" dirty="0"/>
              <a:t> JV, et al</a:t>
            </a:r>
            <a:endParaRPr lang="en-US" noProof="0" dirty="0">
              <a:latin typeface="+mn-lt"/>
            </a:endParaRPr>
          </a:p>
        </p:txBody>
      </p:sp>
      <p:sp>
        <p:nvSpPr>
          <p:cNvPr id="15" name="Content Placeholder 7">
            <a:extLst>
              <a:ext uri="{FF2B5EF4-FFF2-40B4-BE49-F238E27FC236}">
                <a16:creationId xmlns:a16="http://schemas.microsoft.com/office/drawing/2014/main" id="{4066412A-A705-4E95-2C69-CBA9D9528E96}"/>
              </a:ext>
            </a:extLst>
          </p:cNvPr>
          <p:cNvSpPr>
            <a:spLocks noGrp="1"/>
          </p:cNvSpPr>
          <p:nvPr>
            <p:ph idx="1"/>
          </p:nvPr>
        </p:nvSpPr>
        <p:spPr>
          <a:xfrm>
            <a:off x="304799" y="1246909"/>
            <a:ext cx="11291087" cy="5055650"/>
          </a:xfrm>
        </p:spPr>
        <p:txBody>
          <a:bodyPr/>
          <a:lstStyle/>
          <a:p>
            <a:r>
              <a:rPr lang="en-US" b="1" noProof="0" dirty="0"/>
              <a:t>Key results (cont.)</a:t>
            </a:r>
            <a:r>
              <a:rPr lang="en-US" noProof="0" dirty="0"/>
              <a:t>​</a:t>
            </a:r>
          </a:p>
          <a:p>
            <a:pPr>
              <a:spcBef>
                <a:spcPts val="28800"/>
              </a:spcBef>
            </a:pPr>
            <a:r>
              <a:rPr lang="en-US" b="1" noProof="0" dirty="0"/>
              <a:t>Conclusions</a:t>
            </a:r>
            <a:r>
              <a:rPr lang="en-US" noProof="0" dirty="0"/>
              <a:t>​</a:t>
            </a:r>
          </a:p>
          <a:p>
            <a:pPr lvl="1"/>
            <a:r>
              <a:rPr lang="en-US" noProof="0" dirty="0"/>
              <a:t>In treatment-naïve patients​ with advanced NSCLC and EGFR exon20ins, 1L sunvozertinib significantly improved PFS and response outcomes compared with platinum-based chemotherapy, with a manageable safety profile</a:t>
            </a:r>
          </a:p>
        </p:txBody>
      </p:sp>
      <p:sp>
        <p:nvSpPr>
          <p:cNvPr id="16" name="Text Placeholder 4">
            <a:extLst>
              <a:ext uri="{FF2B5EF4-FFF2-40B4-BE49-F238E27FC236}">
                <a16:creationId xmlns:a16="http://schemas.microsoft.com/office/drawing/2014/main" id="{30CB248E-BDDC-217E-0FE9-412566E5D76F}"/>
              </a:ext>
            </a:extLst>
          </p:cNvPr>
          <p:cNvSpPr>
            <a:spLocks noGrp="1"/>
          </p:cNvSpPr>
          <p:nvPr>
            <p:ph type="body" sz="quarter" idx="11"/>
          </p:nvPr>
        </p:nvSpPr>
        <p:spPr>
          <a:xfrm>
            <a:off x="6379633" y="6521312"/>
            <a:ext cx="5507567" cy="200025"/>
          </a:xfrm>
        </p:spPr>
        <p:txBody>
          <a:bodyPr/>
          <a:lstStyle/>
          <a:p>
            <a:pPr hangingPunct="1"/>
            <a:r>
              <a:rPr lang="en-US" noProof="0" dirty="0" err="1"/>
              <a:t>Heymach</a:t>
            </a:r>
            <a:r>
              <a:rPr lang="en-US" noProof="0" dirty="0"/>
              <a:t> JV, et al. J Clin Oncol 2026;44(suppl):</a:t>
            </a:r>
            <a:r>
              <a:rPr lang="en-US" noProof="0" dirty="0" err="1"/>
              <a:t>Abstr</a:t>
            </a:r>
            <a:r>
              <a:rPr lang="en-US" noProof="0" dirty="0"/>
              <a:t> LBA8500</a:t>
            </a:r>
          </a:p>
        </p:txBody>
      </p:sp>
      <p:graphicFrame>
        <p:nvGraphicFramePr>
          <p:cNvPr id="3" name="Table 2">
            <a:extLst>
              <a:ext uri="{FF2B5EF4-FFF2-40B4-BE49-F238E27FC236}">
                <a16:creationId xmlns:a16="http://schemas.microsoft.com/office/drawing/2014/main" id="{BBAC6BA5-9820-E3EB-40CC-22CF56693812}"/>
              </a:ext>
            </a:extLst>
          </p:cNvPr>
          <p:cNvGraphicFramePr>
            <a:graphicFrameLocks noGrp="1"/>
          </p:cNvGraphicFramePr>
          <p:nvPr>
            <p:extLst>
              <p:ext uri="{D42A27DB-BD31-4B8C-83A1-F6EECF244321}">
                <p14:modId xmlns:p14="http://schemas.microsoft.com/office/powerpoint/2010/main" val="2368597991"/>
              </p:ext>
            </p:extLst>
          </p:nvPr>
        </p:nvGraphicFramePr>
        <p:xfrm>
          <a:off x="209912" y="1656250"/>
          <a:ext cx="5022980" cy="2377440"/>
        </p:xfrm>
        <a:graphic>
          <a:graphicData uri="http://schemas.openxmlformats.org/drawingml/2006/table">
            <a:tbl>
              <a:tblPr>
                <a:tableStyleId>{69012ECD-51FC-41F1-AA8D-1B2483CD663E}</a:tableStyleId>
              </a:tblPr>
              <a:tblGrid>
                <a:gridCol w="2432804">
                  <a:extLst>
                    <a:ext uri="{9D8B030D-6E8A-4147-A177-3AD203B41FA5}">
                      <a16:colId xmlns:a16="http://schemas.microsoft.com/office/drawing/2014/main" val="1811702126"/>
                    </a:ext>
                  </a:extLst>
                </a:gridCol>
                <a:gridCol w="1295088">
                  <a:extLst>
                    <a:ext uri="{9D8B030D-6E8A-4147-A177-3AD203B41FA5}">
                      <a16:colId xmlns:a16="http://schemas.microsoft.com/office/drawing/2014/main" val="4251363085"/>
                    </a:ext>
                  </a:extLst>
                </a:gridCol>
                <a:gridCol w="1295088">
                  <a:extLst>
                    <a:ext uri="{9D8B030D-6E8A-4147-A177-3AD203B41FA5}">
                      <a16:colId xmlns:a16="http://schemas.microsoft.com/office/drawing/2014/main" val="4009760068"/>
                    </a:ext>
                  </a:extLst>
                </a:gridCol>
              </a:tblGrid>
              <a:tr h="0">
                <a:tc>
                  <a:txBody>
                    <a:bodyPr/>
                    <a:lstStyle/>
                    <a:p>
                      <a:pPr algn="l">
                        <a:buNone/>
                      </a:pPr>
                      <a:r>
                        <a:rPr lang="en-US" sz="1200" b="1" noProof="0" dirty="0">
                          <a:solidFill>
                            <a:srgbClr val="FFFFFF"/>
                          </a:solidFill>
                          <a:effectLst/>
                        </a:rPr>
                        <a:t>TRAEs, n (%)</a:t>
                      </a:r>
                    </a:p>
                  </a:txBody>
                  <a:tcPr marL="90000" anchor="b">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rgbClr val="FFFFFF"/>
                          </a:solidFill>
                          <a:effectLst/>
                        </a:rPr>
                        <a:t>Sunvozertinib </a:t>
                      </a:r>
                    </a:p>
                    <a:p>
                      <a:pPr algn="ctr">
                        <a:buNone/>
                      </a:pPr>
                      <a:r>
                        <a:rPr lang="en-US" sz="1200" b="1" noProof="0" dirty="0">
                          <a:solidFill>
                            <a:srgbClr val="FFFFFF"/>
                          </a:solidFill>
                          <a:effectLst/>
                        </a:rPr>
                        <a:t>(n=163)</a:t>
                      </a:r>
                    </a:p>
                  </a:txBody>
                  <a:tcPr marL="90000" anchor="ctr">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rgbClr val="FFFFFF"/>
                          </a:solidFill>
                          <a:effectLst/>
                        </a:rPr>
                        <a:t>Chemotherapy </a:t>
                      </a:r>
                    </a:p>
                    <a:p>
                      <a:pPr algn="ctr">
                        <a:buNone/>
                      </a:pPr>
                      <a:r>
                        <a:rPr lang="en-US" sz="1200" b="1" noProof="0" dirty="0">
                          <a:solidFill>
                            <a:srgbClr val="FFFFFF"/>
                          </a:solidFill>
                          <a:effectLst/>
                        </a:rPr>
                        <a:t>(n=150)</a:t>
                      </a:r>
                    </a:p>
                  </a:txBody>
                  <a:tcPr marL="90000" anchor="ctr">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2166095207"/>
                  </a:ext>
                </a:extLst>
              </a:tr>
              <a:tr h="0">
                <a:tc>
                  <a:txBody>
                    <a:bodyPr/>
                    <a:lstStyle/>
                    <a:p>
                      <a:pPr>
                        <a:buNone/>
                      </a:pPr>
                      <a:r>
                        <a:rPr lang="en-US" sz="1200" b="0" noProof="0" dirty="0">
                          <a:effectLst/>
                        </a:rPr>
                        <a:t>Any</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163 (100)</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146 (97.3)</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3587041511"/>
                  </a:ext>
                </a:extLst>
              </a:tr>
              <a:tr h="0">
                <a:tc>
                  <a:txBody>
                    <a:bodyPr/>
                    <a:lstStyle/>
                    <a:p>
                      <a:pPr>
                        <a:buNone/>
                      </a:pPr>
                      <a:r>
                        <a:rPr lang="en-US" sz="1200" b="0" noProof="0" dirty="0">
                          <a:effectLst/>
                        </a:rPr>
                        <a:t>Grade ≥3</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100 (61.3)</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74 (49.3)</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1146644023"/>
                  </a:ext>
                </a:extLst>
              </a:tr>
              <a:tr h="0">
                <a:tc>
                  <a:txBody>
                    <a:bodyPr/>
                    <a:lstStyle/>
                    <a:p>
                      <a:pPr>
                        <a:buNone/>
                      </a:pPr>
                      <a:r>
                        <a:rPr lang="en-US" sz="1200" b="0" noProof="0" dirty="0">
                          <a:effectLst/>
                        </a:rPr>
                        <a:t>Serious</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30 (18.4)</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19 (12.7)</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1452583404"/>
                  </a:ext>
                </a:extLst>
              </a:tr>
              <a:tr h="0">
                <a:tc>
                  <a:txBody>
                    <a:bodyPr/>
                    <a:lstStyle/>
                    <a:p>
                      <a:pPr>
                        <a:buNone/>
                      </a:pPr>
                      <a:r>
                        <a:rPr lang="en-US" sz="1200" b="0" noProof="0" dirty="0">
                          <a:effectLst/>
                        </a:rPr>
                        <a:t>Led to dose interruption</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74 (45.4)</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41 (27.3)</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2259060290"/>
                  </a:ext>
                </a:extLst>
              </a:tr>
              <a:tr h="0">
                <a:tc>
                  <a:txBody>
                    <a:bodyPr/>
                    <a:lstStyle/>
                    <a:p>
                      <a:pPr>
                        <a:buNone/>
                      </a:pPr>
                      <a:r>
                        <a:rPr lang="en-US" sz="1200" b="0" noProof="0" dirty="0">
                          <a:effectLst/>
                        </a:rPr>
                        <a:t>Led to dose reduction</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66 (40.5)</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36 (24.0)</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2867975454"/>
                  </a:ext>
                </a:extLst>
              </a:tr>
              <a:tr h="0">
                <a:tc>
                  <a:txBody>
                    <a:bodyPr/>
                    <a:lstStyle/>
                    <a:p>
                      <a:pPr>
                        <a:buNone/>
                      </a:pPr>
                      <a:r>
                        <a:rPr lang="en-US" sz="1200" b="0" noProof="0" dirty="0">
                          <a:effectLst/>
                        </a:rPr>
                        <a:t>Led to treatment discontinuation</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12 (7.4)</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17 (11.3)</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1855928366"/>
                  </a:ext>
                </a:extLst>
              </a:tr>
              <a:tr h="0">
                <a:tc>
                  <a:txBody>
                    <a:bodyPr/>
                    <a:lstStyle/>
                    <a:p>
                      <a:pPr>
                        <a:buNone/>
                      </a:pPr>
                      <a:r>
                        <a:rPr lang="en-US" sz="1200" b="0" noProof="0" dirty="0">
                          <a:effectLst/>
                        </a:rPr>
                        <a:t>Led to death</a:t>
                      </a:r>
                    </a:p>
                  </a:txBody>
                  <a:tcPr marL="90000" anchor="ctr">
                    <a:lnT w="12700" cap="flat" cmpd="sng" algn="ctr">
                      <a:solidFill>
                        <a:schemeClr val="accent1"/>
                      </a:solidFill>
                      <a:prstDash val="solid"/>
                      <a:round/>
                      <a:headEnd type="none" w="med" len="med"/>
                      <a:tailEnd type="none" w="med" len="med"/>
                    </a:lnT>
                  </a:tcPr>
                </a:tc>
                <a:tc>
                  <a:txBody>
                    <a:bodyPr/>
                    <a:lstStyle/>
                    <a:p>
                      <a:pPr algn="ctr">
                        <a:buNone/>
                      </a:pPr>
                      <a:r>
                        <a:rPr lang="en-US" sz="1200" noProof="0" dirty="0">
                          <a:effectLst/>
                        </a:rPr>
                        <a:t>0</a:t>
                      </a:r>
                    </a:p>
                  </a:txBody>
                  <a:tcPr marL="90000" anchor="ctr">
                    <a:lnT w="12700" cap="flat" cmpd="sng" algn="ctr">
                      <a:solidFill>
                        <a:schemeClr val="accent1"/>
                      </a:solidFill>
                      <a:prstDash val="solid"/>
                      <a:round/>
                      <a:headEnd type="none" w="med" len="med"/>
                      <a:tailEnd type="none" w="med" len="med"/>
                    </a:lnT>
                  </a:tcPr>
                </a:tc>
                <a:tc>
                  <a:txBody>
                    <a:bodyPr/>
                    <a:lstStyle/>
                    <a:p>
                      <a:pPr algn="ctr">
                        <a:buNone/>
                      </a:pPr>
                      <a:r>
                        <a:rPr lang="en-US" sz="1200" noProof="0" dirty="0">
                          <a:effectLst/>
                        </a:rPr>
                        <a:t>1 (0.7)</a:t>
                      </a:r>
                      <a:r>
                        <a:rPr lang="en-US" sz="1200" baseline="30000" noProof="0" dirty="0">
                          <a:effectLst/>
                        </a:rPr>
                        <a:t>a</a:t>
                      </a:r>
                      <a:endParaRPr lang="en-US" sz="1200" noProof="0" dirty="0">
                        <a:effectLst/>
                      </a:endParaRPr>
                    </a:p>
                  </a:txBody>
                  <a:tcPr marL="90000" anchor="ctr">
                    <a:lnT w="12700" cap="flat" cmpd="sng" algn="ctr">
                      <a:solidFill>
                        <a:schemeClr val="accent1"/>
                      </a:solidFill>
                      <a:prstDash val="solid"/>
                      <a:round/>
                      <a:headEnd type="none" w="med" len="med"/>
                      <a:tailEnd type="none" w="med" len="med"/>
                    </a:lnT>
                  </a:tcPr>
                </a:tc>
                <a:extLst>
                  <a:ext uri="{0D108BD9-81ED-4DB2-BD59-A6C34878D82A}">
                    <a16:rowId xmlns:a16="http://schemas.microsoft.com/office/drawing/2014/main" val="4121748702"/>
                  </a:ext>
                </a:extLst>
              </a:tr>
            </a:tbl>
          </a:graphicData>
        </a:graphic>
      </p:graphicFrame>
      <p:graphicFrame>
        <p:nvGraphicFramePr>
          <p:cNvPr id="152" name="Table 151">
            <a:extLst>
              <a:ext uri="{FF2B5EF4-FFF2-40B4-BE49-F238E27FC236}">
                <a16:creationId xmlns:a16="http://schemas.microsoft.com/office/drawing/2014/main" id="{1576DC50-113A-828E-B67E-E7F965733C2A}"/>
              </a:ext>
            </a:extLst>
          </p:cNvPr>
          <p:cNvGraphicFramePr>
            <a:graphicFrameLocks noGrp="1"/>
          </p:cNvGraphicFramePr>
          <p:nvPr>
            <p:extLst>
              <p:ext uri="{D42A27DB-BD31-4B8C-83A1-F6EECF244321}">
                <p14:modId xmlns:p14="http://schemas.microsoft.com/office/powerpoint/2010/main" val="3595315479"/>
              </p:ext>
            </p:extLst>
          </p:nvPr>
        </p:nvGraphicFramePr>
        <p:xfrm>
          <a:off x="5344860" y="1656250"/>
          <a:ext cx="6617599" cy="3684960"/>
        </p:xfrm>
        <a:graphic>
          <a:graphicData uri="http://schemas.openxmlformats.org/drawingml/2006/table">
            <a:tbl>
              <a:tblPr>
                <a:tableStyleId>{69012ECD-51FC-41F1-AA8D-1B2483CD663E}</a:tableStyleId>
              </a:tblPr>
              <a:tblGrid>
                <a:gridCol w="3042115">
                  <a:extLst>
                    <a:ext uri="{9D8B030D-6E8A-4147-A177-3AD203B41FA5}">
                      <a16:colId xmlns:a16="http://schemas.microsoft.com/office/drawing/2014/main" val="1811702126"/>
                    </a:ext>
                  </a:extLst>
                </a:gridCol>
                <a:gridCol w="893871">
                  <a:extLst>
                    <a:ext uri="{9D8B030D-6E8A-4147-A177-3AD203B41FA5}">
                      <a16:colId xmlns:a16="http://schemas.microsoft.com/office/drawing/2014/main" val="4251363085"/>
                    </a:ext>
                  </a:extLst>
                </a:gridCol>
                <a:gridCol w="893871">
                  <a:extLst>
                    <a:ext uri="{9D8B030D-6E8A-4147-A177-3AD203B41FA5}">
                      <a16:colId xmlns:a16="http://schemas.microsoft.com/office/drawing/2014/main" val="2404389624"/>
                    </a:ext>
                  </a:extLst>
                </a:gridCol>
                <a:gridCol w="893871">
                  <a:extLst>
                    <a:ext uri="{9D8B030D-6E8A-4147-A177-3AD203B41FA5}">
                      <a16:colId xmlns:a16="http://schemas.microsoft.com/office/drawing/2014/main" val="4009760068"/>
                    </a:ext>
                  </a:extLst>
                </a:gridCol>
                <a:gridCol w="893871">
                  <a:extLst>
                    <a:ext uri="{9D8B030D-6E8A-4147-A177-3AD203B41FA5}">
                      <a16:colId xmlns:a16="http://schemas.microsoft.com/office/drawing/2014/main" val="2750537427"/>
                    </a:ext>
                  </a:extLst>
                </a:gridCol>
              </a:tblGrid>
              <a:tr h="336359">
                <a:tc rowSpan="2">
                  <a:txBody>
                    <a:bodyPr/>
                    <a:lstStyle/>
                    <a:p>
                      <a:pPr algn="l">
                        <a:buNone/>
                      </a:pPr>
                      <a:r>
                        <a:rPr lang="en-US" sz="1200" b="1" noProof="0" dirty="0">
                          <a:solidFill>
                            <a:srgbClr val="FFFFFF"/>
                          </a:solidFill>
                          <a:effectLst/>
                        </a:rPr>
                        <a:t>Common TRAEs occurring </a:t>
                      </a:r>
                      <a:br>
                        <a:rPr lang="en-US" sz="1200" b="1" noProof="0" dirty="0">
                          <a:solidFill>
                            <a:srgbClr val="FFFFFF"/>
                          </a:solidFill>
                          <a:effectLst/>
                        </a:rPr>
                      </a:br>
                      <a:r>
                        <a:rPr lang="en-US" sz="1200" b="1" noProof="0" dirty="0">
                          <a:solidFill>
                            <a:srgbClr val="FFFFFF"/>
                          </a:solidFill>
                          <a:effectLst/>
                        </a:rPr>
                        <a:t>in </a:t>
                      </a:r>
                      <a:r>
                        <a:rPr lang="en-US" sz="1200" b="1" noProof="0" dirty="0">
                          <a:solidFill>
                            <a:srgbClr val="FFFFFF"/>
                          </a:solidFill>
                          <a:effectLst/>
                          <a:latin typeface="Arial" panose="020B0604020202020204" pitchFamily="34" charset="0"/>
                          <a:cs typeface="Arial" panose="020B0604020202020204" pitchFamily="34" charset="0"/>
                        </a:rPr>
                        <a:t>≥30%</a:t>
                      </a:r>
                      <a:r>
                        <a:rPr lang="en-US" sz="1200" b="1" noProof="0" dirty="0">
                          <a:solidFill>
                            <a:srgbClr val="FFFFFF"/>
                          </a:solidFill>
                          <a:effectLst/>
                        </a:rPr>
                        <a:t>, n (%)</a:t>
                      </a:r>
                    </a:p>
                  </a:txBody>
                  <a:tcPr marL="90000" marT="18000" marB="18000" anchor="b">
                    <a:lnB w="12700" cap="flat" cmpd="sng" algn="ctr">
                      <a:solidFill>
                        <a:schemeClr val="accent1"/>
                      </a:solidFill>
                      <a:prstDash val="solid"/>
                      <a:round/>
                      <a:headEnd type="none" w="med" len="med"/>
                      <a:tailEnd type="none" w="med" len="med"/>
                    </a:lnB>
                    <a:solidFill>
                      <a:schemeClr val="accent1"/>
                    </a:solidFill>
                  </a:tcPr>
                </a:tc>
                <a:tc gridSpan="2">
                  <a:txBody>
                    <a:bodyPr/>
                    <a:lstStyle/>
                    <a:p>
                      <a:pPr algn="ctr">
                        <a:buNone/>
                      </a:pPr>
                      <a:r>
                        <a:rPr lang="en-US" sz="1200" b="1" noProof="0" dirty="0">
                          <a:solidFill>
                            <a:srgbClr val="FFFFFF"/>
                          </a:solidFill>
                          <a:effectLst/>
                        </a:rPr>
                        <a:t>Sunvozertinib </a:t>
                      </a:r>
                    </a:p>
                    <a:p>
                      <a:pPr algn="ctr">
                        <a:buNone/>
                      </a:pPr>
                      <a:r>
                        <a:rPr lang="en-US" sz="1200" b="1" noProof="0" dirty="0">
                          <a:solidFill>
                            <a:srgbClr val="FFFFFF"/>
                          </a:solidFill>
                          <a:effectLst/>
                        </a:rPr>
                        <a:t>(n=163)</a:t>
                      </a:r>
                    </a:p>
                  </a:txBody>
                  <a:tcPr marL="90000" marT="18000" marB="18000" anchor="ctr">
                    <a:lnB w="12700" cap="flat" cmpd="sng" algn="ctr">
                      <a:solidFill>
                        <a:schemeClr val="accent1"/>
                      </a:solidFill>
                      <a:prstDash val="solid"/>
                      <a:round/>
                      <a:headEnd type="none" w="med" len="med"/>
                      <a:tailEnd type="none" w="med" len="med"/>
                    </a:lnB>
                    <a:solidFill>
                      <a:schemeClr val="accent1"/>
                    </a:solidFill>
                  </a:tcPr>
                </a:tc>
                <a:tc hMerge="1">
                  <a:txBody>
                    <a:bodyPr/>
                    <a:lstStyle/>
                    <a:p>
                      <a:endParaRPr lang="en-US"/>
                    </a:p>
                  </a:txBody>
                  <a:tcPr/>
                </a:tc>
                <a:tc gridSpan="2">
                  <a:txBody>
                    <a:bodyPr/>
                    <a:lstStyle/>
                    <a:p>
                      <a:pPr algn="ctr">
                        <a:buNone/>
                      </a:pPr>
                      <a:r>
                        <a:rPr lang="en-US" sz="1200" b="1" noProof="0" dirty="0">
                          <a:solidFill>
                            <a:srgbClr val="FFFFFF"/>
                          </a:solidFill>
                          <a:effectLst/>
                        </a:rPr>
                        <a:t>Chemotherapy </a:t>
                      </a:r>
                    </a:p>
                    <a:p>
                      <a:pPr algn="ctr">
                        <a:buNone/>
                      </a:pPr>
                      <a:r>
                        <a:rPr lang="en-US" sz="1200" b="1" noProof="0" dirty="0">
                          <a:solidFill>
                            <a:srgbClr val="FFFFFF"/>
                          </a:solidFill>
                          <a:effectLst/>
                        </a:rPr>
                        <a:t>(n=150)</a:t>
                      </a:r>
                    </a:p>
                  </a:txBody>
                  <a:tcPr marL="90000" marT="18000" marB="18000" anchor="ctr">
                    <a:lnB w="12700" cap="flat" cmpd="sng" algn="ctr">
                      <a:solidFill>
                        <a:schemeClr val="accent1"/>
                      </a:solidFill>
                      <a:prstDash val="solid"/>
                      <a:round/>
                      <a:headEnd type="none" w="med" len="med"/>
                      <a:tailEnd type="none" w="med" len="med"/>
                    </a:lnB>
                    <a:solidFill>
                      <a:schemeClr val="accent1"/>
                    </a:solidFill>
                  </a:tcPr>
                </a:tc>
                <a:tc hMerge="1">
                  <a:txBody>
                    <a:bodyPr/>
                    <a:lstStyle/>
                    <a:p>
                      <a:endParaRPr lang="en-US"/>
                    </a:p>
                  </a:txBody>
                  <a:tcPr/>
                </a:tc>
                <a:extLst>
                  <a:ext uri="{0D108BD9-81ED-4DB2-BD59-A6C34878D82A}">
                    <a16:rowId xmlns:a16="http://schemas.microsoft.com/office/drawing/2014/main" val="2166095207"/>
                  </a:ext>
                </a:extLst>
              </a:tr>
              <a:tr h="201816">
                <a:tc vMerge="1">
                  <a:txBody>
                    <a:bodyPr/>
                    <a:lstStyle/>
                    <a:p>
                      <a:pPr>
                        <a:buNone/>
                      </a:pPr>
                      <a:endParaRPr lang="it-IT" sz="1200" b="1" dirty="0">
                        <a:solidFill>
                          <a:srgbClr val="FFFFFF"/>
                        </a:solidFill>
                        <a:effectLst/>
                      </a:endParaRPr>
                    </a:p>
                  </a:txBody>
                  <a:tcPr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rgbClr val="FFFFFF"/>
                          </a:solidFill>
                          <a:effectLst/>
                        </a:rPr>
                        <a:t>All grade</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rgbClr val="FFFFFF"/>
                          </a:solidFill>
                          <a:effectLst/>
                        </a:rPr>
                        <a:t>Grade 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rgbClr val="FFFFFF"/>
                          </a:solidFill>
                          <a:effectLst/>
                        </a:rPr>
                        <a:t>All grade</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rgbClr val="FFFFFF"/>
                          </a:solidFill>
                          <a:effectLst/>
                        </a:rPr>
                        <a:t>Grade 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587041511"/>
                  </a:ext>
                </a:extLst>
              </a:tr>
              <a:tr h="0">
                <a:tc>
                  <a:txBody>
                    <a:bodyPr/>
                    <a:lstStyle/>
                    <a:p>
                      <a:pPr>
                        <a:buNone/>
                      </a:pPr>
                      <a:r>
                        <a:rPr lang="en-US" sz="1200" b="0" noProof="0" dirty="0">
                          <a:effectLst/>
                        </a:rPr>
                        <a:t>Any</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163 (100)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100 (61.3)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146 (97.3)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74 (49.3)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1390754269"/>
                  </a:ext>
                </a:extLst>
              </a:tr>
              <a:tr h="0">
                <a:tc>
                  <a:txBody>
                    <a:bodyPr/>
                    <a:lstStyle/>
                    <a:p>
                      <a:pPr marL="85725" indent="0">
                        <a:buNone/>
                      </a:pPr>
                      <a:r>
                        <a:rPr lang="en-US" sz="1200" b="0" noProof="0" dirty="0">
                          <a:effectLst/>
                        </a:rPr>
                        <a:t>Diarrhea</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137 (84.0)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22 (13.5)</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15 (10.0)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2259060290"/>
                  </a:ext>
                </a:extLst>
              </a:tr>
              <a:tr h="0">
                <a:tc>
                  <a:txBody>
                    <a:bodyPr/>
                    <a:lstStyle/>
                    <a:p>
                      <a:pPr marL="85725" indent="0">
                        <a:buNone/>
                      </a:pPr>
                      <a:r>
                        <a:rPr lang="en-US" sz="1200" b="0" noProof="0" dirty="0">
                          <a:effectLst/>
                        </a:rPr>
                        <a:t>Blood creatine phosphokinase increased</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90 (55.2)</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33 (10.2)</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5 (3.3)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1 (0.7)</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2867975454"/>
                  </a:ext>
                </a:extLst>
              </a:tr>
              <a:tr h="201816">
                <a:tc>
                  <a:txBody>
                    <a:bodyPr/>
                    <a:lstStyle/>
                    <a:p>
                      <a:pPr marL="85725" indent="0">
                        <a:buNone/>
                      </a:pPr>
                      <a:r>
                        <a:rPr lang="en-US" sz="1200" b="0" noProof="0" dirty="0">
                          <a:effectLst/>
                        </a:rPr>
                        <a:t>Rash</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84 (51.5)</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1 (0.6)</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8 (5.3)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1855928366"/>
                  </a:ext>
                </a:extLst>
              </a:tr>
              <a:tr h="201816">
                <a:tc>
                  <a:txBody>
                    <a:bodyPr/>
                    <a:lstStyle/>
                    <a:p>
                      <a:pPr marL="85725" indent="0">
                        <a:buNone/>
                      </a:pPr>
                      <a:r>
                        <a:rPr lang="en-US" sz="1200" b="0" noProof="0" dirty="0">
                          <a:effectLst/>
                        </a:rPr>
                        <a:t>Paronychia</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79 (48.5)</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6 (3.7)</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4121748702"/>
                  </a:ext>
                </a:extLst>
              </a:tr>
              <a:tr h="201816">
                <a:tc>
                  <a:txBody>
                    <a:bodyPr/>
                    <a:lstStyle/>
                    <a:p>
                      <a:pPr marL="85725" indent="0">
                        <a:buNone/>
                      </a:pPr>
                      <a:r>
                        <a:rPr lang="en-US" sz="1200" b="0" noProof="0" dirty="0">
                          <a:effectLst/>
                        </a:rPr>
                        <a:t>Anemia</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75 (46.0)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10 (6.1)</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91 (60.7)</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15 (10.0)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2726277057"/>
                  </a:ext>
                </a:extLst>
              </a:tr>
              <a:tr h="201816">
                <a:tc>
                  <a:txBody>
                    <a:bodyPr/>
                    <a:lstStyle/>
                    <a:p>
                      <a:pPr marL="85725" indent="0">
                        <a:buNone/>
                      </a:pPr>
                      <a:r>
                        <a:rPr lang="en-US" sz="1200" b="0" noProof="0" dirty="0">
                          <a:effectLst/>
                        </a:rPr>
                        <a:t>Weight decreased</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56 (34.4)</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5 (3.1)</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15 (10.0)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1 (0.7)</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4040730595"/>
                  </a:ext>
                </a:extLst>
              </a:tr>
              <a:tr h="201816">
                <a:tc>
                  <a:txBody>
                    <a:bodyPr/>
                    <a:lstStyle/>
                    <a:p>
                      <a:pPr marL="85725" indent="0">
                        <a:buNone/>
                      </a:pPr>
                      <a:r>
                        <a:rPr lang="en-US" sz="1200" b="0" noProof="0" dirty="0">
                          <a:effectLst/>
                        </a:rPr>
                        <a:t>Appetite decreased</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52 (31.9)</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1 (0.6)</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39 (26.0)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2 (1.3)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2333749403"/>
                  </a:ext>
                </a:extLst>
              </a:tr>
              <a:tr h="201816">
                <a:tc>
                  <a:txBody>
                    <a:bodyPr/>
                    <a:lstStyle/>
                    <a:p>
                      <a:pPr marL="85725" indent="0">
                        <a:buNone/>
                      </a:pPr>
                      <a:r>
                        <a:rPr lang="en-US" sz="1200" b="0" noProof="0" dirty="0">
                          <a:effectLst/>
                        </a:rPr>
                        <a:t>Blood creatine increased</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50 (30.7)</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1 (0.6)</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12 (8.0)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4170263293"/>
                  </a:ext>
                </a:extLst>
              </a:tr>
              <a:tr h="201816">
                <a:tc>
                  <a:txBody>
                    <a:bodyPr/>
                    <a:lstStyle/>
                    <a:p>
                      <a:pPr marL="85725" indent="0">
                        <a:buNone/>
                      </a:pPr>
                      <a:r>
                        <a:rPr lang="en-US" sz="1200" b="0" noProof="0" dirty="0">
                          <a:effectLst/>
                        </a:rPr>
                        <a:t>Nausea</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38 (23.3)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3 (1.8)</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66 (44.0)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2 (1.3)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3909311175"/>
                  </a:ext>
                </a:extLst>
              </a:tr>
              <a:tr h="201816">
                <a:tc>
                  <a:txBody>
                    <a:bodyPr/>
                    <a:lstStyle/>
                    <a:p>
                      <a:pPr marL="85725" indent="0">
                        <a:buNone/>
                      </a:pPr>
                      <a:r>
                        <a:rPr lang="en-US" sz="1200" b="0" noProof="0" dirty="0">
                          <a:effectLst/>
                        </a:rPr>
                        <a:t>AST increased</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35 (21.5)</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3 (1.8)</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52 (34.7)</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1 (0.7)</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2025196095"/>
                  </a:ext>
                </a:extLst>
              </a:tr>
              <a:tr h="201816">
                <a:tc>
                  <a:txBody>
                    <a:bodyPr/>
                    <a:lstStyle/>
                    <a:p>
                      <a:pPr marL="85725" indent="0">
                        <a:buNone/>
                      </a:pPr>
                      <a:r>
                        <a:rPr lang="en-US" sz="1200" b="0" noProof="0" dirty="0">
                          <a:effectLst/>
                        </a:rPr>
                        <a:t>ALT increased</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25 (15.3)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2 (1.2)</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50 (33.3)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2 (1.3)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1846838839"/>
                  </a:ext>
                </a:extLst>
              </a:tr>
              <a:tr h="201816">
                <a:tc>
                  <a:txBody>
                    <a:bodyPr/>
                    <a:lstStyle/>
                    <a:p>
                      <a:pPr marL="85725" indent="0">
                        <a:buNone/>
                      </a:pPr>
                      <a:r>
                        <a:rPr lang="en-US" sz="1200" b="0" noProof="0" dirty="0">
                          <a:effectLst/>
                        </a:rPr>
                        <a:t>Neutrophil count decreased</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22 (13.5)</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5 (2.5)</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68 (45.3)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buNone/>
                      </a:pPr>
                      <a:r>
                        <a:rPr lang="en-US" sz="1200" noProof="0" dirty="0">
                          <a:effectLst/>
                        </a:rPr>
                        <a:t>28 (18.7)</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1235596769"/>
                  </a:ext>
                </a:extLst>
              </a:tr>
              <a:tr h="201816">
                <a:tc>
                  <a:txBody>
                    <a:bodyPr/>
                    <a:lstStyle/>
                    <a:p>
                      <a:pPr marL="85725" indent="0">
                        <a:buNone/>
                      </a:pPr>
                      <a:r>
                        <a:rPr lang="en-US" sz="1200" b="0" noProof="0" dirty="0">
                          <a:effectLst/>
                        </a:rPr>
                        <a:t>WBC count decreased</a:t>
                      </a:r>
                    </a:p>
                  </a:txBody>
                  <a:tcPr marL="90000" marT="18000" marB="18000" anchor="ctr">
                    <a:lnT w="12700" cap="flat" cmpd="sng" algn="ctr">
                      <a:solidFill>
                        <a:schemeClr val="accent1"/>
                      </a:solidFill>
                      <a:prstDash val="solid"/>
                      <a:round/>
                      <a:headEnd type="none" w="med" len="med"/>
                      <a:tailEnd type="none" w="med" len="med"/>
                    </a:lnT>
                  </a:tcPr>
                </a:tc>
                <a:tc>
                  <a:txBody>
                    <a:bodyPr/>
                    <a:lstStyle/>
                    <a:p>
                      <a:pPr algn="ctr">
                        <a:buNone/>
                      </a:pPr>
                      <a:r>
                        <a:rPr lang="en-US" sz="1200" noProof="0" dirty="0">
                          <a:effectLst/>
                        </a:rPr>
                        <a:t>20 (12.3)</a:t>
                      </a:r>
                    </a:p>
                  </a:txBody>
                  <a:tcPr marL="90000" marT="18000" marB="18000" anchor="ctr">
                    <a:lnT w="12700" cap="flat" cmpd="sng" algn="ctr">
                      <a:solidFill>
                        <a:schemeClr val="accent1"/>
                      </a:solidFill>
                      <a:prstDash val="solid"/>
                      <a:round/>
                      <a:headEnd type="none" w="med" len="med"/>
                      <a:tailEnd type="none" w="med" len="med"/>
                    </a:lnT>
                  </a:tcPr>
                </a:tc>
                <a:tc>
                  <a:txBody>
                    <a:bodyPr/>
                    <a:lstStyle/>
                    <a:p>
                      <a:pPr algn="ctr">
                        <a:buNone/>
                      </a:pPr>
                      <a:r>
                        <a:rPr lang="en-US" sz="1200" noProof="0" dirty="0">
                          <a:effectLst/>
                        </a:rPr>
                        <a:t>1 (0.6)</a:t>
                      </a:r>
                    </a:p>
                  </a:txBody>
                  <a:tcPr marL="90000" marT="18000" marB="18000" anchor="ctr">
                    <a:lnT w="12700" cap="flat" cmpd="sng" algn="ctr">
                      <a:solidFill>
                        <a:schemeClr val="accent1"/>
                      </a:solidFill>
                      <a:prstDash val="solid"/>
                      <a:round/>
                      <a:headEnd type="none" w="med" len="med"/>
                      <a:tailEnd type="none" w="med" len="med"/>
                    </a:lnT>
                  </a:tcPr>
                </a:tc>
                <a:tc>
                  <a:txBody>
                    <a:bodyPr/>
                    <a:lstStyle/>
                    <a:p>
                      <a:pPr algn="ctr">
                        <a:buNone/>
                      </a:pPr>
                      <a:r>
                        <a:rPr lang="en-US" sz="1200" noProof="0" dirty="0">
                          <a:effectLst/>
                        </a:rPr>
                        <a:t>58 (38.7)</a:t>
                      </a:r>
                    </a:p>
                  </a:txBody>
                  <a:tcPr marL="90000" marT="18000" marB="18000" anchor="ctr">
                    <a:lnT w="12700" cap="flat" cmpd="sng" algn="ctr">
                      <a:solidFill>
                        <a:schemeClr val="accent1"/>
                      </a:solidFill>
                      <a:prstDash val="solid"/>
                      <a:round/>
                      <a:headEnd type="none" w="med" len="med"/>
                      <a:tailEnd type="none" w="med" len="med"/>
                    </a:lnT>
                  </a:tcPr>
                </a:tc>
                <a:tc>
                  <a:txBody>
                    <a:bodyPr/>
                    <a:lstStyle/>
                    <a:p>
                      <a:pPr algn="ctr">
                        <a:buNone/>
                      </a:pPr>
                      <a:r>
                        <a:rPr lang="en-US" sz="1200" noProof="0" dirty="0">
                          <a:effectLst/>
                        </a:rPr>
                        <a:t>10 (6.7)</a:t>
                      </a:r>
                    </a:p>
                  </a:txBody>
                  <a:tcPr marL="90000" marT="18000" marB="18000" anchor="ctr">
                    <a:lnT w="12700" cap="flat" cmpd="sng" algn="ctr">
                      <a:solidFill>
                        <a:schemeClr val="accent1"/>
                      </a:solidFill>
                      <a:prstDash val="solid"/>
                      <a:round/>
                      <a:headEnd type="none" w="med" len="med"/>
                      <a:tailEnd type="none" w="med" len="med"/>
                    </a:lnT>
                  </a:tcPr>
                </a:tc>
                <a:extLst>
                  <a:ext uri="{0D108BD9-81ED-4DB2-BD59-A6C34878D82A}">
                    <a16:rowId xmlns:a16="http://schemas.microsoft.com/office/drawing/2014/main" val="108931596"/>
                  </a:ext>
                </a:extLst>
              </a:tr>
            </a:tbl>
          </a:graphicData>
        </a:graphic>
      </p:graphicFrame>
    </p:spTree>
    <p:extLst>
      <p:ext uri="{BB962C8B-B14F-4D97-AF65-F5344CB8AC3E}">
        <p14:creationId xmlns:p14="http://schemas.microsoft.com/office/powerpoint/2010/main" val="28490810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4DAF3D-3B96-E749-9414-DD696B359E67}"/>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13BDD382-2F00-DDEC-445F-DEFBE4DB3369}"/>
              </a:ext>
            </a:extLst>
          </p:cNvPr>
          <p:cNvSpPr>
            <a:spLocks noGrp="1"/>
          </p:cNvSpPr>
          <p:nvPr>
            <p:ph type="title"/>
          </p:nvPr>
        </p:nvSpPr>
        <p:spPr>
          <a:xfrm>
            <a:off x="304800" y="107950"/>
            <a:ext cx="11033760" cy="939800"/>
          </a:xfrm>
        </p:spPr>
        <p:txBody>
          <a:bodyPr/>
          <a:lstStyle/>
          <a:p>
            <a:r>
              <a:rPr lang="en-US" noProof="0" dirty="0">
                <a:latin typeface="+mn-lt"/>
              </a:rPr>
              <a:t>8501: Overall survival of first-line </a:t>
            </a:r>
            <a:r>
              <a:rPr lang="en-US" noProof="0" dirty="0" err="1">
                <a:latin typeface="+mn-lt"/>
              </a:rPr>
              <a:t>amivantamab</a:t>
            </a:r>
            <a:r>
              <a:rPr lang="en-US" noProof="0" dirty="0">
                <a:latin typeface="+mn-lt"/>
              </a:rPr>
              <a:t> plus </a:t>
            </a:r>
            <a:r>
              <a:rPr lang="en-US" noProof="0" dirty="0" err="1">
                <a:latin typeface="+mn-lt"/>
              </a:rPr>
              <a:t>lazertinib</a:t>
            </a:r>
            <a:r>
              <a:rPr lang="en-US" noProof="0" dirty="0">
                <a:latin typeface="+mn-lt"/>
              </a:rPr>
              <a:t> in atypical EGFR-mutated advanced non-small cell lung cancer (NSCLC): Updated results from the CHRYSALIS-2 study – Neal JW, et al</a:t>
            </a:r>
          </a:p>
        </p:txBody>
      </p:sp>
      <p:sp>
        <p:nvSpPr>
          <p:cNvPr id="11" name="Content Placeholder 7">
            <a:extLst>
              <a:ext uri="{FF2B5EF4-FFF2-40B4-BE49-F238E27FC236}">
                <a16:creationId xmlns:a16="http://schemas.microsoft.com/office/drawing/2014/main" id="{D6FB6598-A62B-AE08-2A16-8840EF94B471}"/>
              </a:ext>
            </a:extLst>
          </p:cNvPr>
          <p:cNvSpPr>
            <a:spLocks noGrp="1"/>
          </p:cNvSpPr>
          <p:nvPr>
            <p:ph idx="1"/>
          </p:nvPr>
        </p:nvSpPr>
        <p:spPr>
          <a:xfrm>
            <a:off x="304799" y="1246909"/>
            <a:ext cx="11033761" cy="5055650"/>
          </a:xfrm>
        </p:spPr>
        <p:txBody>
          <a:bodyPr/>
          <a:lstStyle/>
          <a:p>
            <a:r>
              <a:rPr lang="en-US" b="1" noProof="0" dirty="0"/>
              <a:t>Study objective</a:t>
            </a:r>
          </a:p>
          <a:p>
            <a:pPr lvl="1"/>
            <a:r>
              <a:rPr lang="en-US" noProof="0" dirty="0"/>
              <a:t>To evaluate OS with amivantamab + lazertinib in patients with atypical EGFRm advanced NSCLC </a:t>
            </a:r>
          </a:p>
        </p:txBody>
      </p:sp>
      <p:sp>
        <p:nvSpPr>
          <p:cNvPr id="12" name="Text Placeholder 4">
            <a:extLst>
              <a:ext uri="{FF2B5EF4-FFF2-40B4-BE49-F238E27FC236}">
                <a16:creationId xmlns:a16="http://schemas.microsoft.com/office/drawing/2014/main" id="{C7109338-2791-EEF5-A366-2EEE21A9C360}"/>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hangingPunct="1"/>
            <a:r>
              <a:rPr lang="en-US" noProof="0" dirty="0"/>
              <a:t>Neal JW, et al. J Clin Oncol 2026;44(suppl):</a:t>
            </a:r>
            <a:r>
              <a:rPr lang="en-US" noProof="0" dirty="0" err="1"/>
              <a:t>Abstr</a:t>
            </a:r>
            <a:r>
              <a:rPr lang="en-US" noProof="0" dirty="0"/>
              <a:t> 8501</a:t>
            </a:r>
          </a:p>
        </p:txBody>
      </p:sp>
      <p:sp>
        <p:nvSpPr>
          <p:cNvPr id="13" name="Text Placeholder 14">
            <a:extLst>
              <a:ext uri="{FF2B5EF4-FFF2-40B4-BE49-F238E27FC236}">
                <a16:creationId xmlns:a16="http://schemas.microsoft.com/office/drawing/2014/main" id="{E471E9AE-D84F-6615-50F6-82BCABFF4482}"/>
              </a:ext>
            </a:extLst>
          </p:cNvPr>
          <p:cNvSpPr>
            <a:spLocks noGrp="1"/>
          </p:cNvSpPr>
          <p:nvPr>
            <p:ph type="body" sz="quarter" idx="10"/>
          </p:nvPr>
        </p:nvSpPr>
        <p:spPr>
          <a:xfrm>
            <a:off x="304799" y="6233974"/>
            <a:ext cx="6219635" cy="487363"/>
          </a:xfrm>
        </p:spPr>
        <p:txBody>
          <a:bodyPr/>
          <a:lstStyle/>
          <a:p>
            <a:r>
              <a:rPr lang="en-US" baseline="30000" noProof="0" dirty="0"/>
              <a:t>a</a:t>
            </a:r>
            <a:r>
              <a:rPr lang="en-US" noProof="0" dirty="0"/>
              <a:t>1400 mg if ≥80 kg.</a:t>
            </a:r>
          </a:p>
        </p:txBody>
      </p:sp>
      <p:sp>
        <p:nvSpPr>
          <p:cNvPr id="15" name="Rectangle 9">
            <a:extLst>
              <a:ext uri="{FF2B5EF4-FFF2-40B4-BE49-F238E27FC236}">
                <a16:creationId xmlns:a16="http://schemas.microsoft.com/office/drawing/2014/main" id="{61E838C3-A321-AAE0-EE7A-59932F709A08}"/>
              </a:ext>
            </a:extLst>
          </p:cNvPr>
          <p:cNvSpPr txBox="1">
            <a:spLocks noChangeArrowheads="1"/>
          </p:cNvSpPr>
          <p:nvPr/>
        </p:nvSpPr>
        <p:spPr bwMode="auto">
          <a:xfrm>
            <a:off x="1516117" y="5352688"/>
            <a:ext cx="4267200" cy="73923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800">
                <a:solidFill>
                  <a:schemeClr val="tx1"/>
                </a:solidFill>
                <a:latin typeface="+mn-lt"/>
                <a:cs typeface="+mn-cs"/>
              </a:defRPr>
            </a:lvl3pPr>
            <a:lvl4pPr marL="1101725" indent="-287338" algn="l" rtl="0" fontAlgn="base">
              <a:spcBef>
                <a:spcPts val="0"/>
              </a:spcBef>
              <a:spcAft>
                <a:spcPts val="600"/>
              </a:spcAft>
              <a:buClr>
                <a:schemeClr val="bg1"/>
              </a:buClr>
              <a:buChar char="–"/>
              <a:defRPr sz="1800">
                <a:solidFill>
                  <a:schemeClr val="tx1"/>
                </a:solidFill>
                <a:latin typeface="+mn-lt"/>
                <a:cs typeface="+mn-cs"/>
              </a:defRPr>
            </a:lvl4pPr>
            <a:lvl5pPr marL="1390650" indent="-287338" algn="l" rtl="0" fontAlgn="base">
              <a:spcBef>
                <a:spcPts val="0"/>
              </a:spcBef>
              <a:spcAft>
                <a:spcPts val="60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indent="0">
              <a:buFontTx/>
              <a:buNone/>
            </a:pPr>
            <a:r>
              <a:rPr lang="en-US" sz="1600" b="1" kern="0" noProof="0" dirty="0"/>
              <a:t>Primary endpoint</a:t>
            </a:r>
          </a:p>
          <a:p>
            <a:r>
              <a:rPr lang="en-US" sz="1600" kern="0" noProof="0" dirty="0"/>
              <a:t>ORR (investigator-assessed, RECIST v1.1)</a:t>
            </a:r>
          </a:p>
        </p:txBody>
      </p:sp>
      <p:sp>
        <p:nvSpPr>
          <p:cNvPr id="16" name="Content Placeholder 26">
            <a:extLst>
              <a:ext uri="{FF2B5EF4-FFF2-40B4-BE49-F238E27FC236}">
                <a16:creationId xmlns:a16="http://schemas.microsoft.com/office/drawing/2014/main" id="{EDB67EDD-FB2D-C199-C053-5DE3A0EBFB24}"/>
              </a:ext>
            </a:extLst>
          </p:cNvPr>
          <p:cNvSpPr txBox="1">
            <a:spLocks/>
          </p:cNvSpPr>
          <p:nvPr/>
        </p:nvSpPr>
        <p:spPr>
          <a:xfrm>
            <a:off x="5935717" y="5352688"/>
            <a:ext cx="4267200" cy="739234"/>
          </a:xfrm>
          <a:prstGeom prst="rect">
            <a:avLst/>
          </a:prstGeom>
        </p:spPr>
        <p:txBody>
          <a:bodyPr/>
          <a:lstStyle>
            <a:lvl1pPr marL="250825" indent="-250825" algn="l" rtl="0" fontAlgn="base">
              <a:spcBef>
                <a:spcPct val="200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ct val="20000"/>
              </a:spcBef>
              <a:spcAft>
                <a:spcPct val="0"/>
              </a:spcAft>
              <a:buClr>
                <a:schemeClr val="bg1"/>
              </a:buClr>
              <a:buChar char="–"/>
              <a:defRPr sz="1800">
                <a:solidFill>
                  <a:schemeClr val="tx1"/>
                </a:solidFill>
                <a:latin typeface="+mn-lt"/>
                <a:cs typeface="+mn-cs"/>
              </a:defRPr>
            </a:lvl2pPr>
            <a:lvl3pPr marL="812800" indent="-249238" algn="l" rtl="0" fontAlgn="base">
              <a:spcBef>
                <a:spcPct val="20000"/>
              </a:spcBef>
              <a:spcAft>
                <a:spcPct val="0"/>
              </a:spcAft>
              <a:buClr>
                <a:schemeClr val="bg1"/>
              </a:buClr>
              <a:buChar char="•"/>
              <a:defRPr sz="1800">
                <a:solidFill>
                  <a:schemeClr val="tx1"/>
                </a:solidFill>
                <a:latin typeface="+mn-lt"/>
                <a:cs typeface="+mn-cs"/>
              </a:defRPr>
            </a:lvl3pPr>
            <a:lvl4pPr marL="1101725" indent="-287338" algn="l" rtl="0" fontAlgn="base">
              <a:spcBef>
                <a:spcPct val="20000"/>
              </a:spcBef>
              <a:spcAft>
                <a:spcPct val="0"/>
              </a:spcAft>
              <a:buClr>
                <a:schemeClr val="bg1"/>
              </a:buClr>
              <a:buChar char="–"/>
              <a:defRPr sz="1800">
                <a:solidFill>
                  <a:schemeClr val="tx1"/>
                </a:solidFill>
                <a:latin typeface="+mn-lt"/>
                <a:cs typeface="+mn-cs"/>
              </a:defRPr>
            </a:lvl4pPr>
            <a:lvl5pPr marL="1390650" indent="-287338" algn="l" rtl="0" fontAlgn="base">
              <a:spcBef>
                <a:spcPct val="200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indent="0">
              <a:buFontTx/>
              <a:buNone/>
            </a:pPr>
            <a:r>
              <a:rPr lang="en-US" sz="1600" b="1" kern="0" noProof="0" dirty="0"/>
              <a:t>Secondary endpoints</a:t>
            </a:r>
            <a:endParaRPr lang="en-US" sz="1600" b="1" noProof="0" dirty="0"/>
          </a:p>
          <a:p>
            <a:r>
              <a:rPr lang="en-US" sz="1600" kern="0" noProof="0" dirty="0"/>
              <a:t>CBR, </a:t>
            </a:r>
            <a:r>
              <a:rPr lang="en-US" sz="1600" kern="0" noProof="0" dirty="0" err="1"/>
              <a:t>DoR</a:t>
            </a:r>
            <a:r>
              <a:rPr lang="en-US" sz="1600" kern="0" noProof="0" dirty="0"/>
              <a:t>, PFS, OS, safety</a:t>
            </a:r>
          </a:p>
        </p:txBody>
      </p:sp>
      <p:sp>
        <p:nvSpPr>
          <p:cNvPr id="17" name="AutoShape 9">
            <a:extLst>
              <a:ext uri="{FF2B5EF4-FFF2-40B4-BE49-F238E27FC236}">
                <a16:creationId xmlns:a16="http://schemas.microsoft.com/office/drawing/2014/main" id="{D054FB66-CDC5-4D3F-7ED2-24B1EDE21883}"/>
              </a:ext>
            </a:extLst>
          </p:cNvPr>
          <p:cNvSpPr>
            <a:spLocks noChangeArrowheads="1"/>
          </p:cNvSpPr>
          <p:nvPr/>
        </p:nvSpPr>
        <p:spPr bwMode="auto">
          <a:xfrm>
            <a:off x="2241964" y="2698266"/>
            <a:ext cx="3179742" cy="2210754"/>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defTabSz="892175" eaLnBrk="0" hangingPunct="0">
              <a:spcAft>
                <a:spcPct val="30000"/>
              </a:spcAft>
            </a:pPr>
            <a:r>
              <a:rPr lang="en-US" sz="1600" b="1" noProof="0" dirty="0">
                <a:solidFill>
                  <a:srgbClr val="FFFFFF"/>
                </a:solidFill>
                <a:ea typeface="SimSun" pitchFamily="2" charset="-122"/>
              </a:rPr>
              <a:t>Key patient inclusion criteria</a:t>
            </a:r>
          </a:p>
          <a:p>
            <a:pPr marL="228600" indent="-228600" defTabSz="892175" eaLnBrk="0" hangingPunct="0">
              <a:spcAft>
                <a:spcPct val="30000"/>
              </a:spcAft>
              <a:buFont typeface="Arial" pitchFamily="34" charset="0"/>
              <a:buChar char="•"/>
            </a:pPr>
            <a:r>
              <a:rPr lang="en-US" sz="1600" noProof="0" dirty="0">
                <a:solidFill>
                  <a:srgbClr val="FFFFFF"/>
                </a:solidFill>
                <a:ea typeface="SimSun" pitchFamily="2" charset="-122"/>
              </a:rPr>
              <a:t>Advanced NSCLC</a:t>
            </a:r>
          </a:p>
          <a:p>
            <a:pPr marL="228600" indent="-228600" defTabSz="892175" eaLnBrk="0">
              <a:spcAft>
                <a:spcPct val="30000"/>
              </a:spcAft>
              <a:buFont typeface="Arial" pitchFamily="34" charset="0"/>
              <a:buChar char="•"/>
            </a:pPr>
            <a:r>
              <a:rPr lang="en-US" sz="1600" dirty="0">
                <a:ea typeface="SimSun" pitchFamily="2" charset="-122"/>
              </a:rPr>
              <a:t>Atypical EGFRm (G719X, S7681I, L861Q, and others)</a:t>
            </a:r>
          </a:p>
          <a:p>
            <a:pPr marL="228600" indent="-228600" defTabSz="892175" eaLnBrk="0" hangingPunct="0">
              <a:spcAft>
                <a:spcPct val="30000"/>
              </a:spcAft>
              <a:buFont typeface="Arial" pitchFamily="34" charset="0"/>
              <a:buChar char="•"/>
            </a:pPr>
            <a:r>
              <a:rPr lang="en-US" sz="1600" noProof="0" dirty="0">
                <a:solidFill>
                  <a:srgbClr val="FFFFFF"/>
                </a:solidFill>
                <a:ea typeface="SimSun" pitchFamily="2" charset="-122"/>
              </a:rPr>
              <a:t>Treatment-naïve or prior TKI or chemotherapy</a:t>
            </a:r>
          </a:p>
          <a:p>
            <a:pPr defTabSz="892175" eaLnBrk="0" hangingPunct="0">
              <a:spcAft>
                <a:spcPct val="30000"/>
              </a:spcAft>
            </a:pPr>
            <a:r>
              <a:rPr lang="en-US" sz="1600" noProof="0" dirty="0">
                <a:solidFill>
                  <a:srgbClr val="FFFFFF"/>
                </a:solidFill>
                <a:ea typeface="SimSun" pitchFamily="2" charset="-122"/>
              </a:rPr>
              <a:t>(n=105)</a:t>
            </a:r>
          </a:p>
        </p:txBody>
      </p:sp>
      <p:sp>
        <p:nvSpPr>
          <p:cNvPr id="18" name="AutoShape 12">
            <a:extLst>
              <a:ext uri="{FF2B5EF4-FFF2-40B4-BE49-F238E27FC236}">
                <a16:creationId xmlns:a16="http://schemas.microsoft.com/office/drawing/2014/main" id="{8D239E9F-5FE4-0034-98A7-FA348D66A01D}"/>
              </a:ext>
            </a:extLst>
          </p:cNvPr>
          <p:cNvSpPr>
            <a:spLocks noChangeArrowheads="1"/>
          </p:cNvSpPr>
          <p:nvPr/>
        </p:nvSpPr>
        <p:spPr bwMode="auto">
          <a:xfrm>
            <a:off x="6093867" y="3266968"/>
            <a:ext cx="3653292" cy="1073350"/>
          </a:xfrm>
          <a:prstGeom prst="roundRect">
            <a:avLst>
              <a:gd name="adj" fmla="val 16667"/>
            </a:avLst>
          </a:prstGeom>
          <a:solidFill>
            <a:schemeClr val="accent2"/>
          </a:solidFill>
          <a:ln w="9525" algn="ctr">
            <a:noFill/>
            <a:round/>
            <a:headEnd/>
            <a:tailEnd/>
          </a:ln>
        </p:spPr>
        <p:txBody>
          <a:bodyPr lIns="90488" tIns="0" rIns="90488" bIns="0" anchor="ctr"/>
          <a:lstStyle/>
          <a:p>
            <a:pPr algn="ctr" defTabSz="892175" eaLnBrk="0" hangingPunct="0"/>
            <a:r>
              <a:rPr lang="en-US" b="1" u="sng" noProof="0" dirty="0">
                <a:solidFill>
                  <a:srgbClr val="FFFFFF"/>
                </a:solidFill>
                <a:ea typeface="SimSun" pitchFamily="2" charset="-122"/>
              </a:rPr>
              <a:t>Cohort C</a:t>
            </a:r>
          </a:p>
          <a:p>
            <a:pPr algn="ctr" defTabSz="892175" eaLnBrk="0" hangingPunct="0"/>
            <a:r>
              <a:rPr lang="en-US" b="1" noProof="0" dirty="0">
                <a:solidFill>
                  <a:srgbClr val="FFFFFF"/>
                </a:solidFill>
                <a:ea typeface="SimSun" pitchFamily="2" charset="-122"/>
              </a:rPr>
              <a:t>Amivantamab</a:t>
            </a:r>
            <a:r>
              <a:rPr lang="en-US" noProof="0" dirty="0">
                <a:solidFill>
                  <a:srgbClr val="FFFFFF"/>
                </a:solidFill>
                <a:ea typeface="SimSun" pitchFamily="2" charset="-122"/>
              </a:rPr>
              <a:t> 1050 </a:t>
            </a:r>
            <a:r>
              <a:rPr lang="en-US" noProof="0" dirty="0" err="1">
                <a:solidFill>
                  <a:srgbClr val="FFFFFF"/>
                </a:solidFill>
                <a:ea typeface="SimSun" pitchFamily="2" charset="-122"/>
              </a:rPr>
              <a:t>mg</a:t>
            </a:r>
            <a:r>
              <a:rPr lang="en-US" baseline="30000" noProof="0" dirty="0" err="1">
                <a:solidFill>
                  <a:srgbClr val="FFFFFF"/>
                </a:solidFill>
                <a:ea typeface="SimSun" pitchFamily="2" charset="-122"/>
              </a:rPr>
              <a:t>a</a:t>
            </a:r>
            <a:r>
              <a:rPr lang="en-US" noProof="0" dirty="0">
                <a:solidFill>
                  <a:srgbClr val="FFFFFF"/>
                </a:solidFill>
                <a:ea typeface="SimSun" pitchFamily="2" charset="-122"/>
              </a:rPr>
              <a:t> IV + </a:t>
            </a:r>
            <a:br>
              <a:rPr lang="en-US" noProof="0" dirty="0">
                <a:solidFill>
                  <a:srgbClr val="FFFFFF"/>
                </a:solidFill>
                <a:ea typeface="SimSun" pitchFamily="2" charset="-122"/>
              </a:rPr>
            </a:br>
            <a:r>
              <a:rPr lang="en-US" b="1" noProof="0" dirty="0">
                <a:solidFill>
                  <a:srgbClr val="FFFFFF"/>
                </a:solidFill>
                <a:ea typeface="SimSun" pitchFamily="2" charset="-122"/>
              </a:rPr>
              <a:t>lazertinib</a:t>
            </a:r>
            <a:r>
              <a:rPr lang="en-US" noProof="0" dirty="0">
                <a:solidFill>
                  <a:srgbClr val="FFFFFF"/>
                </a:solidFill>
                <a:ea typeface="SimSun" pitchFamily="2" charset="-122"/>
              </a:rPr>
              <a:t> 240 mg PO</a:t>
            </a:r>
          </a:p>
          <a:p>
            <a:pPr algn="ctr" defTabSz="892175" eaLnBrk="0" hangingPunct="0"/>
            <a:r>
              <a:rPr lang="en-US" noProof="0" dirty="0">
                <a:solidFill>
                  <a:srgbClr val="FFFFFF"/>
                </a:solidFill>
                <a:ea typeface="SimSun" pitchFamily="2" charset="-122"/>
              </a:rPr>
              <a:t>(n=49)</a:t>
            </a:r>
          </a:p>
        </p:txBody>
      </p:sp>
      <p:cxnSp>
        <p:nvCxnSpPr>
          <p:cNvPr id="19" name="AutoShape 19">
            <a:extLst>
              <a:ext uri="{FF2B5EF4-FFF2-40B4-BE49-F238E27FC236}">
                <a16:creationId xmlns:a16="http://schemas.microsoft.com/office/drawing/2014/main" id="{73A9BD0B-E94A-0C5D-6813-E3D79DE428C5}"/>
              </a:ext>
            </a:extLst>
          </p:cNvPr>
          <p:cNvCxnSpPr>
            <a:cxnSpLocks noChangeShapeType="1"/>
            <a:stCxn id="17" idx="3"/>
            <a:endCxn id="18" idx="1"/>
          </p:cNvCxnSpPr>
          <p:nvPr/>
        </p:nvCxnSpPr>
        <p:spPr bwMode="auto">
          <a:xfrm>
            <a:off x="5421706" y="3803643"/>
            <a:ext cx="672161" cy="0"/>
          </a:xfrm>
          <a:prstGeom prst="straightConnector1">
            <a:avLst/>
          </a:prstGeom>
          <a:noFill/>
          <a:ln w="38100">
            <a:solidFill>
              <a:schemeClr val="bg1"/>
            </a:solidFill>
            <a:miter lim="800000"/>
            <a:headEnd/>
            <a:tailEnd type="triangle" w="med" len="med"/>
          </a:ln>
        </p:spPr>
      </p:cxnSp>
    </p:spTree>
    <p:extLst>
      <p:ext uri="{BB962C8B-B14F-4D97-AF65-F5344CB8AC3E}">
        <p14:creationId xmlns:p14="http://schemas.microsoft.com/office/powerpoint/2010/main" val="10652894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D8D74E-3C87-8642-779A-DF225F8E4205}"/>
            </a:ext>
          </a:extLst>
        </p:cNvPr>
        <p:cNvGrpSpPr/>
        <p:nvPr/>
      </p:nvGrpSpPr>
      <p:grpSpPr>
        <a:xfrm>
          <a:off x="0" y="0"/>
          <a:ext cx="0" cy="0"/>
          <a:chOff x="0" y="0"/>
          <a:chExt cx="0" cy="0"/>
        </a:xfrm>
      </p:grpSpPr>
      <p:grpSp>
        <p:nvGrpSpPr>
          <p:cNvPr id="8" name="Group 7">
            <a:extLst>
              <a:ext uri="{FF2B5EF4-FFF2-40B4-BE49-F238E27FC236}">
                <a16:creationId xmlns:a16="http://schemas.microsoft.com/office/drawing/2014/main" id="{ECF84459-87BE-A7BA-05F7-1BEEE9AA98C8}"/>
              </a:ext>
            </a:extLst>
          </p:cNvPr>
          <p:cNvGrpSpPr/>
          <p:nvPr/>
        </p:nvGrpSpPr>
        <p:grpSpPr>
          <a:xfrm>
            <a:off x="1086284" y="2947509"/>
            <a:ext cx="3379186" cy="1538078"/>
            <a:chOff x="1364451" y="2132814"/>
            <a:chExt cx="7101359" cy="2221199"/>
          </a:xfrm>
        </p:grpSpPr>
        <p:sp>
          <p:nvSpPr>
            <p:cNvPr id="9" name="Graphic 142">
              <a:extLst>
                <a:ext uri="{FF2B5EF4-FFF2-40B4-BE49-F238E27FC236}">
                  <a16:creationId xmlns:a16="http://schemas.microsoft.com/office/drawing/2014/main" id="{04484F69-7B1A-4A2B-EE2A-719B84CB360E}"/>
                </a:ext>
              </a:extLst>
            </p:cNvPr>
            <p:cNvSpPr/>
            <p:nvPr/>
          </p:nvSpPr>
          <p:spPr>
            <a:xfrm>
              <a:off x="1364451" y="2159566"/>
              <a:ext cx="7085526" cy="2194447"/>
            </a:xfrm>
            <a:custGeom>
              <a:avLst/>
              <a:gdLst>
                <a:gd name="csX0" fmla="*/ 0 w 7078317"/>
                <a:gd name="csY0" fmla="*/ 0 h 2194447"/>
                <a:gd name="csX1" fmla="*/ 154441 w 7078317"/>
                <a:gd name="csY1" fmla="*/ 0 h 2194447"/>
                <a:gd name="csX2" fmla="*/ 154441 w 7078317"/>
                <a:gd name="csY2" fmla="*/ 42764 h 2194447"/>
                <a:gd name="csX3" fmla="*/ 159639 w 7078317"/>
                <a:gd name="csY3" fmla="*/ 42764 h 2194447"/>
                <a:gd name="csX4" fmla="*/ 195774 w 7078317"/>
                <a:gd name="csY4" fmla="*/ 42764 h 2194447"/>
                <a:gd name="csX5" fmla="*/ 195774 w 7078317"/>
                <a:gd name="csY5" fmla="*/ 86219 h 2194447"/>
                <a:gd name="csX6" fmla="*/ 257650 w 7078317"/>
                <a:gd name="csY6" fmla="*/ 86219 h 2194447"/>
                <a:gd name="csX7" fmla="*/ 257650 w 7078317"/>
                <a:gd name="csY7" fmla="*/ 129675 h 2194447"/>
                <a:gd name="csX8" fmla="*/ 309130 w 7078317"/>
                <a:gd name="csY8" fmla="*/ 129675 h 2194447"/>
                <a:gd name="csX9" fmla="*/ 329673 w 7078317"/>
                <a:gd name="csY9" fmla="*/ 129675 h 2194447"/>
                <a:gd name="csX10" fmla="*/ 329673 w 7078317"/>
                <a:gd name="csY10" fmla="*/ 173822 h 2194447"/>
                <a:gd name="csX11" fmla="*/ 371006 w 7078317"/>
                <a:gd name="csY11" fmla="*/ 173822 h 2194447"/>
                <a:gd name="csX12" fmla="*/ 371006 w 7078317"/>
                <a:gd name="csY12" fmla="*/ 217969 h 2194447"/>
                <a:gd name="csX13" fmla="*/ 453424 w 7078317"/>
                <a:gd name="csY13" fmla="*/ 217969 h 2194447"/>
                <a:gd name="csX14" fmla="*/ 453424 w 7078317"/>
                <a:gd name="csY14" fmla="*/ 262001 h 2194447"/>
                <a:gd name="csX15" fmla="*/ 479164 w 7078317"/>
                <a:gd name="csY15" fmla="*/ 262001 h 2194447"/>
                <a:gd name="csX16" fmla="*/ 576928 w 7078317"/>
                <a:gd name="csY16" fmla="*/ 262001 h 2194447"/>
                <a:gd name="csX17" fmla="*/ 576928 w 7078317"/>
                <a:gd name="csY17" fmla="*/ 306955 h 2194447"/>
                <a:gd name="csX18" fmla="*/ 633606 w 7078317"/>
                <a:gd name="csY18" fmla="*/ 306955 h 2194447"/>
                <a:gd name="csX19" fmla="*/ 700679 w 7078317"/>
                <a:gd name="csY19" fmla="*/ 306955 h 2194447"/>
                <a:gd name="csX20" fmla="*/ 700679 w 7078317"/>
                <a:gd name="csY20" fmla="*/ 352601 h 2194447"/>
                <a:gd name="csX21" fmla="*/ 731617 w 7078317"/>
                <a:gd name="csY21" fmla="*/ 352601 h 2194447"/>
                <a:gd name="csX22" fmla="*/ 731617 w 7078317"/>
                <a:gd name="csY22" fmla="*/ 398246 h 2194447"/>
                <a:gd name="csX23" fmla="*/ 798442 w 7078317"/>
                <a:gd name="csY23" fmla="*/ 398246 h 2194447"/>
                <a:gd name="csX24" fmla="*/ 875663 w 7078317"/>
                <a:gd name="csY24" fmla="*/ 398246 h 2194447"/>
                <a:gd name="csX25" fmla="*/ 875663 w 7078317"/>
                <a:gd name="csY25" fmla="*/ 491151 h 2194447"/>
                <a:gd name="csX26" fmla="*/ 916996 w 7078317"/>
                <a:gd name="csY26" fmla="*/ 491151 h 2194447"/>
                <a:gd name="csX27" fmla="*/ 916996 w 7078317"/>
                <a:gd name="csY27" fmla="*/ 537604 h 2194447"/>
                <a:gd name="csX28" fmla="*/ 937539 w 7078317"/>
                <a:gd name="csY28" fmla="*/ 537604 h 2194447"/>
                <a:gd name="csX29" fmla="*/ 968476 w 7078317"/>
                <a:gd name="csY29" fmla="*/ 537604 h 2194447"/>
                <a:gd name="csX30" fmla="*/ 968476 w 7078317"/>
                <a:gd name="csY30" fmla="*/ 584978 h 2194447"/>
                <a:gd name="csX31" fmla="*/ 1030352 w 7078317"/>
                <a:gd name="csY31" fmla="*/ 584978 h 2194447"/>
                <a:gd name="csX32" fmla="*/ 1030352 w 7078317"/>
                <a:gd name="csY32" fmla="*/ 632353 h 2194447"/>
                <a:gd name="csX33" fmla="*/ 1061290 w 7078317"/>
                <a:gd name="csY33" fmla="*/ 632353 h 2194447"/>
                <a:gd name="csX34" fmla="*/ 1061290 w 7078317"/>
                <a:gd name="csY34" fmla="*/ 679728 h 2194447"/>
                <a:gd name="csX35" fmla="*/ 1184793 w 7078317"/>
                <a:gd name="csY35" fmla="*/ 679728 h 2194447"/>
                <a:gd name="csX36" fmla="*/ 1184793 w 7078317"/>
                <a:gd name="csY36" fmla="*/ 727102 h 2194447"/>
                <a:gd name="csX37" fmla="*/ 1215731 w 7078317"/>
                <a:gd name="csY37" fmla="*/ 727102 h 2194447"/>
                <a:gd name="csX38" fmla="*/ 1215731 w 7078317"/>
                <a:gd name="csY38" fmla="*/ 774477 h 2194447"/>
                <a:gd name="csX39" fmla="*/ 1339482 w 7078317"/>
                <a:gd name="csY39" fmla="*/ 774477 h 2194447"/>
                <a:gd name="csX40" fmla="*/ 1339482 w 7078317"/>
                <a:gd name="csY40" fmla="*/ 821852 h 2194447"/>
                <a:gd name="csX41" fmla="*/ 1457788 w 7078317"/>
                <a:gd name="csY41" fmla="*/ 821852 h 2194447"/>
                <a:gd name="csX42" fmla="*/ 1493924 w 7078317"/>
                <a:gd name="csY42" fmla="*/ 821852 h 2194447"/>
                <a:gd name="csX43" fmla="*/ 1493924 w 7078317"/>
                <a:gd name="csY43" fmla="*/ 870263 h 2194447"/>
                <a:gd name="csX44" fmla="*/ 1617675 w 7078317"/>
                <a:gd name="csY44" fmla="*/ 870263 h 2194447"/>
                <a:gd name="csX45" fmla="*/ 1617675 w 7078317"/>
                <a:gd name="csY45" fmla="*/ 918791 h 2194447"/>
                <a:gd name="csX46" fmla="*/ 1761969 w 7078317"/>
                <a:gd name="csY46" fmla="*/ 918791 h 2194447"/>
                <a:gd name="csX47" fmla="*/ 1761969 w 7078317"/>
                <a:gd name="csY47" fmla="*/ 967203 h 2194447"/>
                <a:gd name="csX48" fmla="*/ 1782511 w 7078317"/>
                <a:gd name="csY48" fmla="*/ 967203 h 2194447"/>
                <a:gd name="csX49" fmla="*/ 1782511 w 7078317"/>
                <a:gd name="csY49" fmla="*/ 1015730 h 2194447"/>
                <a:gd name="csX50" fmla="*/ 1787709 w 7078317"/>
                <a:gd name="csY50" fmla="*/ 1015730 h 2194447"/>
                <a:gd name="csX51" fmla="*/ 2081247 w 7078317"/>
                <a:gd name="csY51" fmla="*/ 1015730 h 2194447"/>
                <a:gd name="csX52" fmla="*/ 2081247 w 7078317"/>
                <a:gd name="csY52" fmla="*/ 1065410 h 2194447"/>
                <a:gd name="csX53" fmla="*/ 2101789 w 7078317"/>
                <a:gd name="csY53" fmla="*/ 1065410 h 2194447"/>
                <a:gd name="csX54" fmla="*/ 2101789 w 7078317"/>
                <a:gd name="csY54" fmla="*/ 1115090 h 2194447"/>
                <a:gd name="csX55" fmla="*/ 2112184 w 7078317"/>
                <a:gd name="csY55" fmla="*/ 1115090 h 2194447"/>
                <a:gd name="csX56" fmla="*/ 2112184 w 7078317"/>
                <a:gd name="csY56" fmla="*/ 1164770 h 2194447"/>
                <a:gd name="csX57" fmla="*/ 2431462 w 7078317"/>
                <a:gd name="csY57" fmla="*/ 1164770 h 2194447"/>
                <a:gd name="csX58" fmla="*/ 2431462 w 7078317"/>
                <a:gd name="csY58" fmla="*/ 1214450 h 2194447"/>
                <a:gd name="csX59" fmla="*/ 2513881 w 7078317"/>
                <a:gd name="csY59" fmla="*/ 1214450 h 2194447"/>
                <a:gd name="csX60" fmla="*/ 2513881 w 7078317"/>
                <a:gd name="csY60" fmla="*/ 1264130 h 2194447"/>
                <a:gd name="csX61" fmla="*/ 2544818 w 7078317"/>
                <a:gd name="csY61" fmla="*/ 1264130 h 2194447"/>
                <a:gd name="csX62" fmla="*/ 2544818 w 7078317"/>
                <a:gd name="csY62" fmla="*/ 1313925 h 2194447"/>
                <a:gd name="csX63" fmla="*/ 2560411 w 7078317"/>
                <a:gd name="csY63" fmla="*/ 1313925 h 2194447"/>
                <a:gd name="csX64" fmla="*/ 2565609 w 7078317"/>
                <a:gd name="csY64" fmla="*/ 1313925 h 2194447"/>
                <a:gd name="csX65" fmla="*/ 2565609 w 7078317"/>
                <a:gd name="csY65" fmla="*/ 1365103 h 2194447"/>
                <a:gd name="csX66" fmla="*/ 2617089 w 7078317"/>
                <a:gd name="csY66" fmla="*/ 1365103 h 2194447"/>
                <a:gd name="csX67" fmla="*/ 2617089 w 7078317"/>
                <a:gd name="csY67" fmla="*/ 1416397 h 2194447"/>
                <a:gd name="csX68" fmla="*/ 2678965 w 7078317"/>
                <a:gd name="csY68" fmla="*/ 1416397 h 2194447"/>
                <a:gd name="csX69" fmla="*/ 2678965 w 7078317"/>
                <a:gd name="csY69" fmla="*/ 1467575 h 2194447"/>
                <a:gd name="csX70" fmla="*/ 2750988 w 7078317"/>
                <a:gd name="csY70" fmla="*/ 1467575 h 2194447"/>
                <a:gd name="csX71" fmla="*/ 2843801 w 7078317"/>
                <a:gd name="csY71" fmla="*/ 1467575 h 2194447"/>
                <a:gd name="csX72" fmla="*/ 2843801 w 7078317"/>
                <a:gd name="csY72" fmla="*/ 1520713 h 2194447"/>
                <a:gd name="csX73" fmla="*/ 2864344 w 7078317"/>
                <a:gd name="csY73" fmla="*/ 1520713 h 2194447"/>
                <a:gd name="csX74" fmla="*/ 2864344 w 7078317"/>
                <a:gd name="csY74" fmla="*/ 1573736 h 2194447"/>
                <a:gd name="csX75" fmla="*/ 2993045 w 7078317"/>
                <a:gd name="csY75" fmla="*/ 1573736 h 2194447"/>
                <a:gd name="csX76" fmla="*/ 3183622 w 7078317"/>
                <a:gd name="csY76" fmla="*/ 1573736 h 2194447"/>
                <a:gd name="csX77" fmla="*/ 3183622 w 7078317"/>
                <a:gd name="csY77" fmla="*/ 1631254 h 2194447"/>
                <a:gd name="csX78" fmla="*/ 3688526 w 7078317"/>
                <a:gd name="csY78" fmla="*/ 1631254 h 2194447"/>
                <a:gd name="csX79" fmla="*/ 3688526 w 7078317"/>
                <a:gd name="csY79" fmla="*/ 1688772 h 2194447"/>
                <a:gd name="csX80" fmla="*/ 3796685 w 7078317"/>
                <a:gd name="csY80" fmla="*/ 1688772 h 2194447"/>
                <a:gd name="csX81" fmla="*/ 3997657 w 7078317"/>
                <a:gd name="csY81" fmla="*/ 1688772 h 2194447"/>
                <a:gd name="csX82" fmla="*/ 3997657 w 7078317"/>
                <a:gd name="csY82" fmla="*/ 1749057 h 2194447"/>
                <a:gd name="csX83" fmla="*/ 4049137 w 7078317"/>
                <a:gd name="csY83" fmla="*/ 1749057 h 2194447"/>
                <a:gd name="csX84" fmla="*/ 4049137 w 7078317"/>
                <a:gd name="csY84" fmla="*/ 1809226 h 2194447"/>
                <a:gd name="csX85" fmla="*/ 4636460 w 7078317"/>
                <a:gd name="csY85" fmla="*/ 1809226 h 2194447"/>
                <a:gd name="csX86" fmla="*/ 4636460 w 7078317"/>
                <a:gd name="csY86" fmla="*/ 1869510 h 2194447"/>
                <a:gd name="csX87" fmla="*/ 4770359 w 7078317"/>
                <a:gd name="csY87" fmla="*/ 1869510 h 2194447"/>
                <a:gd name="csX88" fmla="*/ 4770359 w 7078317"/>
                <a:gd name="csY88" fmla="*/ 1929795 h 2194447"/>
                <a:gd name="csX89" fmla="*/ 4811692 w 7078317"/>
                <a:gd name="csY89" fmla="*/ 1929795 h 2194447"/>
                <a:gd name="csX90" fmla="*/ 4811692 w 7078317"/>
                <a:gd name="csY90" fmla="*/ 1989964 h 2194447"/>
                <a:gd name="csX91" fmla="*/ 4986676 w 7078317"/>
                <a:gd name="csY91" fmla="*/ 1989964 h 2194447"/>
                <a:gd name="csX92" fmla="*/ 5254721 w 7078317"/>
                <a:gd name="csY92" fmla="*/ 1989964 h 2194447"/>
                <a:gd name="csX93" fmla="*/ 5254721 w 7078317"/>
                <a:gd name="csY93" fmla="*/ 2054283 h 2194447"/>
                <a:gd name="csX94" fmla="*/ 5842044 w 7078317"/>
                <a:gd name="csY94" fmla="*/ 2054283 h 2194447"/>
                <a:gd name="csX95" fmla="*/ 5842044 w 7078317"/>
                <a:gd name="csY95" fmla="*/ 2118487 h 2194447"/>
                <a:gd name="csX96" fmla="*/ 6223197 w 7078317"/>
                <a:gd name="csY96" fmla="*/ 2118487 h 2194447"/>
                <a:gd name="csX97" fmla="*/ 6583808 w 7078317"/>
                <a:gd name="csY97" fmla="*/ 2118487 h 2194447"/>
                <a:gd name="csX98" fmla="*/ 6583808 w 7078317"/>
                <a:gd name="csY98" fmla="*/ 2194447 h 2194447"/>
                <a:gd name="csX99" fmla="*/ 6913481 w 7078317"/>
                <a:gd name="csY99" fmla="*/ 2194447 h 2194447"/>
                <a:gd name="csX100" fmla="*/ 7078318 w 7078317"/>
                <a:gd name="csY100" fmla="*/ 2194447 h 219444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Lst>
              <a:rect l="l" t="t" r="r" b="b"/>
              <a:pathLst>
                <a:path w="7078317" h="2194447">
                  <a:moveTo>
                    <a:pt x="0" y="0"/>
                  </a:moveTo>
                  <a:lnTo>
                    <a:pt x="154441" y="0"/>
                  </a:lnTo>
                  <a:lnTo>
                    <a:pt x="154441" y="42764"/>
                  </a:lnTo>
                  <a:lnTo>
                    <a:pt x="159639" y="42764"/>
                  </a:lnTo>
                  <a:lnTo>
                    <a:pt x="195774" y="42764"/>
                  </a:lnTo>
                  <a:lnTo>
                    <a:pt x="195774" y="86219"/>
                  </a:lnTo>
                  <a:lnTo>
                    <a:pt x="257650" y="86219"/>
                  </a:lnTo>
                  <a:lnTo>
                    <a:pt x="257650" y="129675"/>
                  </a:lnTo>
                  <a:lnTo>
                    <a:pt x="309130" y="129675"/>
                  </a:lnTo>
                  <a:lnTo>
                    <a:pt x="329673" y="129675"/>
                  </a:lnTo>
                  <a:lnTo>
                    <a:pt x="329673" y="173822"/>
                  </a:lnTo>
                  <a:lnTo>
                    <a:pt x="371006" y="173822"/>
                  </a:lnTo>
                  <a:lnTo>
                    <a:pt x="371006" y="217969"/>
                  </a:lnTo>
                  <a:lnTo>
                    <a:pt x="453424" y="217969"/>
                  </a:lnTo>
                  <a:lnTo>
                    <a:pt x="453424" y="262001"/>
                  </a:lnTo>
                  <a:lnTo>
                    <a:pt x="479164" y="262001"/>
                  </a:lnTo>
                  <a:lnTo>
                    <a:pt x="576928" y="262001"/>
                  </a:lnTo>
                  <a:lnTo>
                    <a:pt x="576928" y="306955"/>
                  </a:lnTo>
                  <a:lnTo>
                    <a:pt x="633606" y="306955"/>
                  </a:lnTo>
                  <a:lnTo>
                    <a:pt x="700679" y="306955"/>
                  </a:lnTo>
                  <a:lnTo>
                    <a:pt x="700679" y="352601"/>
                  </a:lnTo>
                  <a:lnTo>
                    <a:pt x="731617" y="352601"/>
                  </a:lnTo>
                  <a:lnTo>
                    <a:pt x="731617" y="398246"/>
                  </a:lnTo>
                  <a:lnTo>
                    <a:pt x="798442" y="398246"/>
                  </a:lnTo>
                  <a:lnTo>
                    <a:pt x="875663" y="398246"/>
                  </a:lnTo>
                  <a:lnTo>
                    <a:pt x="875663" y="491151"/>
                  </a:lnTo>
                  <a:lnTo>
                    <a:pt x="916996" y="491151"/>
                  </a:lnTo>
                  <a:lnTo>
                    <a:pt x="916996" y="537604"/>
                  </a:lnTo>
                  <a:lnTo>
                    <a:pt x="937539" y="537604"/>
                  </a:lnTo>
                  <a:lnTo>
                    <a:pt x="968476" y="537604"/>
                  </a:lnTo>
                  <a:lnTo>
                    <a:pt x="968476" y="584978"/>
                  </a:lnTo>
                  <a:lnTo>
                    <a:pt x="1030352" y="584978"/>
                  </a:lnTo>
                  <a:lnTo>
                    <a:pt x="1030352" y="632353"/>
                  </a:lnTo>
                  <a:lnTo>
                    <a:pt x="1061290" y="632353"/>
                  </a:lnTo>
                  <a:lnTo>
                    <a:pt x="1061290" y="679728"/>
                  </a:lnTo>
                  <a:lnTo>
                    <a:pt x="1184793" y="679728"/>
                  </a:lnTo>
                  <a:lnTo>
                    <a:pt x="1184793" y="727102"/>
                  </a:lnTo>
                  <a:lnTo>
                    <a:pt x="1215731" y="727102"/>
                  </a:lnTo>
                  <a:lnTo>
                    <a:pt x="1215731" y="774477"/>
                  </a:lnTo>
                  <a:lnTo>
                    <a:pt x="1339482" y="774477"/>
                  </a:lnTo>
                  <a:lnTo>
                    <a:pt x="1339482" y="821852"/>
                  </a:lnTo>
                  <a:lnTo>
                    <a:pt x="1457788" y="821852"/>
                  </a:lnTo>
                  <a:lnTo>
                    <a:pt x="1493924" y="821852"/>
                  </a:lnTo>
                  <a:lnTo>
                    <a:pt x="1493924" y="870263"/>
                  </a:lnTo>
                  <a:lnTo>
                    <a:pt x="1617675" y="870263"/>
                  </a:lnTo>
                  <a:lnTo>
                    <a:pt x="1617675" y="918791"/>
                  </a:lnTo>
                  <a:lnTo>
                    <a:pt x="1761969" y="918791"/>
                  </a:lnTo>
                  <a:lnTo>
                    <a:pt x="1761969" y="967203"/>
                  </a:lnTo>
                  <a:lnTo>
                    <a:pt x="1782511" y="967203"/>
                  </a:lnTo>
                  <a:lnTo>
                    <a:pt x="1782511" y="1015730"/>
                  </a:lnTo>
                  <a:lnTo>
                    <a:pt x="1787709" y="1015730"/>
                  </a:lnTo>
                  <a:lnTo>
                    <a:pt x="2081247" y="1015730"/>
                  </a:lnTo>
                  <a:lnTo>
                    <a:pt x="2081247" y="1065410"/>
                  </a:lnTo>
                  <a:lnTo>
                    <a:pt x="2101789" y="1065410"/>
                  </a:lnTo>
                  <a:lnTo>
                    <a:pt x="2101789" y="1115090"/>
                  </a:lnTo>
                  <a:lnTo>
                    <a:pt x="2112184" y="1115090"/>
                  </a:lnTo>
                  <a:lnTo>
                    <a:pt x="2112184" y="1164770"/>
                  </a:lnTo>
                  <a:lnTo>
                    <a:pt x="2431462" y="1164770"/>
                  </a:lnTo>
                  <a:lnTo>
                    <a:pt x="2431462" y="1214450"/>
                  </a:lnTo>
                  <a:lnTo>
                    <a:pt x="2513881" y="1214450"/>
                  </a:lnTo>
                  <a:lnTo>
                    <a:pt x="2513881" y="1264130"/>
                  </a:lnTo>
                  <a:lnTo>
                    <a:pt x="2544818" y="1264130"/>
                  </a:lnTo>
                  <a:lnTo>
                    <a:pt x="2544818" y="1313925"/>
                  </a:lnTo>
                  <a:lnTo>
                    <a:pt x="2560411" y="1313925"/>
                  </a:lnTo>
                  <a:lnTo>
                    <a:pt x="2565609" y="1313925"/>
                  </a:lnTo>
                  <a:lnTo>
                    <a:pt x="2565609" y="1365103"/>
                  </a:lnTo>
                  <a:lnTo>
                    <a:pt x="2617089" y="1365103"/>
                  </a:lnTo>
                  <a:lnTo>
                    <a:pt x="2617089" y="1416397"/>
                  </a:lnTo>
                  <a:lnTo>
                    <a:pt x="2678965" y="1416397"/>
                  </a:lnTo>
                  <a:lnTo>
                    <a:pt x="2678965" y="1467575"/>
                  </a:lnTo>
                  <a:lnTo>
                    <a:pt x="2750988" y="1467575"/>
                  </a:lnTo>
                  <a:lnTo>
                    <a:pt x="2843801" y="1467575"/>
                  </a:lnTo>
                  <a:lnTo>
                    <a:pt x="2843801" y="1520713"/>
                  </a:lnTo>
                  <a:lnTo>
                    <a:pt x="2864344" y="1520713"/>
                  </a:lnTo>
                  <a:lnTo>
                    <a:pt x="2864344" y="1573736"/>
                  </a:lnTo>
                  <a:lnTo>
                    <a:pt x="2993045" y="1573736"/>
                  </a:lnTo>
                  <a:lnTo>
                    <a:pt x="3183622" y="1573736"/>
                  </a:lnTo>
                  <a:lnTo>
                    <a:pt x="3183622" y="1631254"/>
                  </a:lnTo>
                  <a:lnTo>
                    <a:pt x="3688526" y="1631254"/>
                  </a:lnTo>
                  <a:lnTo>
                    <a:pt x="3688526" y="1688772"/>
                  </a:lnTo>
                  <a:lnTo>
                    <a:pt x="3796685" y="1688772"/>
                  </a:lnTo>
                  <a:lnTo>
                    <a:pt x="3997657" y="1688772"/>
                  </a:lnTo>
                  <a:lnTo>
                    <a:pt x="3997657" y="1749057"/>
                  </a:lnTo>
                  <a:lnTo>
                    <a:pt x="4049137" y="1749057"/>
                  </a:lnTo>
                  <a:lnTo>
                    <a:pt x="4049137" y="1809226"/>
                  </a:lnTo>
                  <a:lnTo>
                    <a:pt x="4636460" y="1809226"/>
                  </a:lnTo>
                  <a:lnTo>
                    <a:pt x="4636460" y="1869510"/>
                  </a:lnTo>
                  <a:lnTo>
                    <a:pt x="4770359" y="1869510"/>
                  </a:lnTo>
                  <a:lnTo>
                    <a:pt x="4770359" y="1929795"/>
                  </a:lnTo>
                  <a:lnTo>
                    <a:pt x="4811692" y="1929795"/>
                  </a:lnTo>
                  <a:lnTo>
                    <a:pt x="4811692" y="1989964"/>
                  </a:lnTo>
                  <a:lnTo>
                    <a:pt x="4986676" y="1989964"/>
                  </a:lnTo>
                  <a:lnTo>
                    <a:pt x="5254721" y="1989964"/>
                  </a:lnTo>
                  <a:lnTo>
                    <a:pt x="5254721" y="2054283"/>
                  </a:lnTo>
                  <a:lnTo>
                    <a:pt x="5842044" y="2054283"/>
                  </a:lnTo>
                  <a:lnTo>
                    <a:pt x="5842044" y="2118487"/>
                  </a:lnTo>
                  <a:lnTo>
                    <a:pt x="6223197" y="2118487"/>
                  </a:lnTo>
                  <a:lnTo>
                    <a:pt x="6583808" y="2118487"/>
                  </a:lnTo>
                  <a:lnTo>
                    <a:pt x="6583808" y="2194447"/>
                  </a:lnTo>
                  <a:lnTo>
                    <a:pt x="6913481" y="2194447"/>
                  </a:lnTo>
                  <a:lnTo>
                    <a:pt x="7078318" y="2194447"/>
                  </a:lnTo>
                </a:path>
              </a:pathLst>
            </a:custGeom>
            <a:noFill/>
            <a:ln w="19050" cap="sq">
              <a:solidFill>
                <a:schemeClr val="accent1"/>
              </a:solidFill>
              <a:prstDash val="solid"/>
              <a:miter lim="800000"/>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10" name="Freeform: Shape 9">
              <a:extLst>
                <a:ext uri="{FF2B5EF4-FFF2-40B4-BE49-F238E27FC236}">
                  <a16:creationId xmlns:a16="http://schemas.microsoft.com/office/drawing/2014/main" id="{77CEDDCE-292E-49B0-2824-086C0F46B073}"/>
                </a:ext>
              </a:extLst>
            </p:cNvPr>
            <p:cNvSpPr/>
            <p:nvPr/>
          </p:nvSpPr>
          <p:spPr>
            <a:xfrm>
              <a:off x="8452895" y="4287581"/>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11" name="Freeform: Shape 10">
              <a:extLst>
                <a:ext uri="{FF2B5EF4-FFF2-40B4-BE49-F238E27FC236}">
                  <a16:creationId xmlns:a16="http://schemas.microsoft.com/office/drawing/2014/main" id="{FA8B886C-2EF8-CB81-687A-3175FAD1CB52}"/>
                </a:ext>
              </a:extLst>
            </p:cNvPr>
            <p:cNvSpPr/>
            <p:nvPr/>
          </p:nvSpPr>
          <p:spPr>
            <a:xfrm>
              <a:off x="8281956" y="4287581"/>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12" name="Freeform: Shape 11">
              <a:extLst>
                <a:ext uri="{FF2B5EF4-FFF2-40B4-BE49-F238E27FC236}">
                  <a16:creationId xmlns:a16="http://schemas.microsoft.com/office/drawing/2014/main" id="{0B1FFECE-6327-E218-F540-75793B3A6305}"/>
                </a:ext>
              </a:extLst>
            </p:cNvPr>
            <p:cNvSpPr/>
            <p:nvPr/>
          </p:nvSpPr>
          <p:spPr>
            <a:xfrm>
              <a:off x="7591222" y="4215219"/>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13" name="Freeform: Shape 12">
              <a:extLst>
                <a:ext uri="{FF2B5EF4-FFF2-40B4-BE49-F238E27FC236}">
                  <a16:creationId xmlns:a16="http://schemas.microsoft.com/office/drawing/2014/main" id="{68ACD1AF-BEF3-98B9-2603-B526B939EACB}"/>
                </a:ext>
              </a:extLst>
            </p:cNvPr>
            <p:cNvSpPr/>
            <p:nvPr/>
          </p:nvSpPr>
          <p:spPr>
            <a:xfrm>
              <a:off x="6359636" y="4080361"/>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14" name="Freeform: Shape 13">
              <a:extLst>
                <a:ext uri="{FF2B5EF4-FFF2-40B4-BE49-F238E27FC236}">
                  <a16:creationId xmlns:a16="http://schemas.microsoft.com/office/drawing/2014/main" id="{D8E2BBF6-6CE1-A425-8FCD-BE0EA9304114}"/>
                </a:ext>
              </a:extLst>
            </p:cNvPr>
            <p:cNvSpPr/>
            <p:nvPr/>
          </p:nvSpPr>
          <p:spPr>
            <a:xfrm>
              <a:off x="5168942" y="3784332"/>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15" name="Freeform: Shape 14">
              <a:extLst>
                <a:ext uri="{FF2B5EF4-FFF2-40B4-BE49-F238E27FC236}">
                  <a16:creationId xmlns:a16="http://schemas.microsoft.com/office/drawing/2014/main" id="{EC98A9CC-711F-1A4E-DB95-C56C42E728FD}"/>
                </a:ext>
              </a:extLst>
            </p:cNvPr>
            <p:cNvSpPr/>
            <p:nvPr/>
          </p:nvSpPr>
          <p:spPr>
            <a:xfrm>
              <a:off x="4365032" y="3669689"/>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16" name="Freeform: Shape 15">
              <a:extLst>
                <a:ext uri="{FF2B5EF4-FFF2-40B4-BE49-F238E27FC236}">
                  <a16:creationId xmlns:a16="http://schemas.microsoft.com/office/drawing/2014/main" id="{517C06FB-704B-CB86-C4D4-8ED74A01C4AC}"/>
                </a:ext>
              </a:extLst>
            </p:cNvPr>
            <p:cNvSpPr/>
            <p:nvPr/>
          </p:nvSpPr>
          <p:spPr>
            <a:xfrm>
              <a:off x="4124078" y="3563009"/>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17" name="Freeform: Shape 16">
              <a:extLst>
                <a:ext uri="{FF2B5EF4-FFF2-40B4-BE49-F238E27FC236}">
                  <a16:creationId xmlns:a16="http://schemas.microsoft.com/office/drawing/2014/main" id="{485F31F2-98A6-C116-0014-7FBEA0168F15}"/>
                </a:ext>
              </a:extLst>
            </p:cNvPr>
            <p:cNvSpPr/>
            <p:nvPr/>
          </p:nvSpPr>
          <p:spPr>
            <a:xfrm>
              <a:off x="3933872" y="3399968"/>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18" name="Freeform: Shape 17">
              <a:extLst>
                <a:ext uri="{FF2B5EF4-FFF2-40B4-BE49-F238E27FC236}">
                  <a16:creationId xmlns:a16="http://schemas.microsoft.com/office/drawing/2014/main" id="{8135F59E-C0B4-3F76-6B07-06556C71797B}"/>
                </a:ext>
              </a:extLst>
            </p:cNvPr>
            <p:cNvSpPr/>
            <p:nvPr/>
          </p:nvSpPr>
          <p:spPr>
            <a:xfrm>
              <a:off x="3170690" y="3105875"/>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19" name="Freeform: Shape 18">
              <a:extLst>
                <a:ext uri="{FF2B5EF4-FFF2-40B4-BE49-F238E27FC236}">
                  <a16:creationId xmlns:a16="http://schemas.microsoft.com/office/drawing/2014/main" id="{E979C09C-D496-1AC5-C0C7-DE09E348313F}"/>
                </a:ext>
              </a:extLst>
            </p:cNvPr>
            <p:cNvSpPr/>
            <p:nvPr/>
          </p:nvSpPr>
          <p:spPr>
            <a:xfrm>
              <a:off x="2820629" y="2916922"/>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20" name="Freeform: Shape 19">
              <a:extLst>
                <a:ext uri="{FF2B5EF4-FFF2-40B4-BE49-F238E27FC236}">
                  <a16:creationId xmlns:a16="http://schemas.microsoft.com/office/drawing/2014/main" id="{892580B0-1E1E-8D32-231E-C6BDF383D369}"/>
                </a:ext>
              </a:extLst>
            </p:cNvPr>
            <p:cNvSpPr/>
            <p:nvPr/>
          </p:nvSpPr>
          <p:spPr>
            <a:xfrm>
              <a:off x="2332490" y="2632446"/>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21" name="Freeform: Shape 20">
              <a:extLst>
                <a:ext uri="{FF2B5EF4-FFF2-40B4-BE49-F238E27FC236}">
                  <a16:creationId xmlns:a16="http://schemas.microsoft.com/office/drawing/2014/main" id="{6CD8D371-D8E3-9B05-3FF8-69D19B0F83B3}"/>
                </a:ext>
              </a:extLst>
            </p:cNvPr>
            <p:cNvSpPr/>
            <p:nvPr/>
          </p:nvSpPr>
          <p:spPr>
            <a:xfrm>
              <a:off x="2006399" y="2397348"/>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25" name="Freeform: Shape 24">
              <a:extLst>
                <a:ext uri="{FF2B5EF4-FFF2-40B4-BE49-F238E27FC236}">
                  <a16:creationId xmlns:a16="http://schemas.microsoft.com/office/drawing/2014/main" id="{7BBCBDB4-5635-18FB-21B7-6999137A64A6}"/>
                </a:ext>
              </a:extLst>
            </p:cNvPr>
            <p:cNvSpPr/>
            <p:nvPr/>
          </p:nvSpPr>
          <p:spPr>
            <a:xfrm>
              <a:off x="1846396" y="2353793"/>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26" name="Freeform: Shape 25">
              <a:extLst>
                <a:ext uri="{FF2B5EF4-FFF2-40B4-BE49-F238E27FC236}">
                  <a16:creationId xmlns:a16="http://schemas.microsoft.com/office/drawing/2014/main" id="{41D15922-C79F-4440-F7F3-BBB97894843F}"/>
                </a:ext>
              </a:extLst>
            </p:cNvPr>
            <p:cNvSpPr/>
            <p:nvPr/>
          </p:nvSpPr>
          <p:spPr>
            <a:xfrm>
              <a:off x="1515171" y="2132814"/>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27" name="Freeform: Shape 26">
              <a:extLst>
                <a:ext uri="{FF2B5EF4-FFF2-40B4-BE49-F238E27FC236}">
                  <a16:creationId xmlns:a16="http://schemas.microsoft.com/office/drawing/2014/main" id="{C350F0B4-2AF2-A376-3114-DC0F5CD0CA2C}"/>
                </a:ext>
              </a:extLst>
            </p:cNvPr>
            <p:cNvSpPr/>
            <p:nvPr/>
          </p:nvSpPr>
          <p:spPr>
            <a:xfrm>
              <a:off x="1602546" y="2195249"/>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28" name="Freeform: Shape 27">
              <a:extLst>
                <a:ext uri="{FF2B5EF4-FFF2-40B4-BE49-F238E27FC236}">
                  <a16:creationId xmlns:a16="http://schemas.microsoft.com/office/drawing/2014/main" id="{6B55E227-F2AE-80BD-A631-00BCE17A2CB3}"/>
                </a:ext>
              </a:extLst>
            </p:cNvPr>
            <p:cNvSpPr/>
            <p:nvPr/>
          </p:nvSpPr>
          <p:spPr>
            <a:xfrm>
              <a:off x="1763663" y="2311212"/>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grpSp>
      <p:sp>
        <p:nvSpPr>
          <p:cNvPr id="22" name="Title 1">
            <a:extLst>
              <a:ext uri="{FF2B5EF4-FFF2-40B4-BE49-F238E27FC236}">
                <a16:creationId xmlns:a16="http://schemas.microsoft.com/office/drawing/2014/main" id="{24C648EA-B1A2-5D52-0967-DC5599AE85DD}"/>
              </a:ext>
            </a:extLst>
          </p:cNvPr>
          <p:cNvSpPr>
            <a:spLocks noGrp="1"/>
          </p:cNvSpPr>
          <p:nvPr>
            <p:ph type="title"/>
          </p:nvPr>
        </p:nvSpPr>
        <p:spPr>
          <a:xfrm>
            <a:off x="304800" y="107693"/>
            <a:ext cx="11033760" cy="939801"/>
          </a:xfrm>
        </p:spPr>
        <p:txBody>
          <a:bodyPr/>
          <a:lstStyle/>
          <a:p>
            <a:r>
              <a:rPr lang="en-US" noProof="0" dirty="0"/>
              <a:t>8501: Overall survival of first-line </a:t>
            </a:r>
            <a:r>
              <a:rPr lang="en-US" noProof="0" dirty="0" err="1"/>
              <a:t>amivantamab</a:t>
            </a:r>
            <a:r>
              <a:rPr lang="en-US" noProof="0" dirty="0"/>
              <a:t> plus </a:t>
            </a:r>
            <a:r>
              <a:rPr lang="en-US" noProof="0" dirty="0" err="1"/>
              <a:t>lazertinib</a:t>
            </a:r>
            <a:r>
              <a:rPr lang="en-US" noProof="0" dirty="0"/>
              <a:t> in atypical EGFR-mutated advanced non-small cell lung cancer (NSCLC): Updated results from the CHRYSALIS-2 study – Neal JW, et al</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FC7194FE-91D2-A21B-4822-6D2286B35FC1}"/>
              </a:ext>
            </a:extLst>
          </p:cNvPr>
          <p:cNvSpPr>
            <a:spLocks noGrp="1"/>
          </p:cNvSpPr>
          <p:nvPr>
            <p:ph idx="1"/>
          </p:nvPr>
        </p:nvSpPr>
        <p:spPr>
          <a:xfrm>
            <a:off x="304799" y="1246909"/>
            <a:ext cx="11033761" cy="5055650"/>
          </a:xfrm>
        </p:spPr>
        <p:txBody>
          <a:bodyPr/>
          <a:lstStyle/>
          <a:p>
            <a:r>
              <a:rPr lang="en-US" b="1" noProof="0" dirty="0">
                <a:latin typeface="Arial" panose="020B0604020202020204" pitchFamily="34" charset="0"/>
                <a:cs typeface="Arial" panose="020B0604020202020204" pitchFamily="34" charset="0"/>
              </a:rPr>
              <a:t>Key </a:t>
            </a:r>
            <a:r>
              <a:rPr lang="en-US" b="1" noProof="0" dirty="0">
                <a:solidFill>
                  <a:srgbClr val="000000"/>
                </a:solidFill>
                <a:latin typeface="Arial" panose="020B0604020202020204" pitchFamily="34" charset="0"/>
                <a:cs typeface="Arial" panose="020B0604020202020204" pitchFamily="34" charset="0"/>
              </a:rPr>
              <a:t>resul</a:t>
            </a:r>
            <a:r>
              <a:rPr lang="en-US" b="1" noProof="0" dirty="0">
                <a:solidFill>
                  <a:srgbClr val="363636"/>
                </a:solidFill>
                <a:latin typeface="Arial" panose="020B0604020202020204" pitchFamily="34" charset="0"/>
                <a:cs typeface="Arial" panose="020B0604020202020204" pitchFamily="34" charset="0"/>
              </a:rPr>
              <a:t>t</a:t>
            </a:r>
            <a:r>
              <a:rPr lang="en-US" b="1" noProof="0" dirty="0">
                <a:latin typeface="Arial" panose="020B0604020202020204" pitchFamily="34" charset="0"/>
                <a:cs typeface="Arial" panose="020B0604020202020204" pitchFamily="34" charset="0"/>
              </a:rPr>
              <a:t>s</a:t>
            </a:r>
          </a:p>
        </p:txBody>
      </p:sp>
      <p:sp>
        <p:nvSpPr>
          <p:cNvPr id="30" name="Text Placeholder 4">
            <a:extLst>
              <a:ext uri="{FF2B5EF4-FFF2-40B4-BE49-F238E27FC236}">
                <a16:creationId xmlns:a16="http://schemas.microsoft.com/office/drawing/2014/main" id="{886DE4A9-6502-5EE2-E384-228ADD8259FB}"/>
              </a:ext>
            </a:extLst>
          </p:cNvPr>
          <p:cNvSpPr>
            <a:spLocks noGrp="1"/>
          </p:cNvSpPr>
          <p:nvPr>
            <p:ph type="body" sz="quarter" idx="11"/>
          </p:nvPr>
        </p:nvSpPr>
        <p:spPr>
          <a:xfrm>
            <a:off x="6379633" y="6521312"/>
            <a:ext cx="5507567" cy="200025"/>
          </a:xfrm>
        </p:spPr>
        <p:txBody>
          <a:bodyPr/>
          <a:lstStyle/>
          <a:p>
            <a:pPr hangingPunct="1"/>
            <a:r>
              <a:rPr lang="en-US" noProof="0" dirty="0"/>
              <a:t>Neal JW, et al. J Clin Oncol 2026;44(suppl):</a:t>
            </a:r>
            <a:r>
              <a:rPr lang="en-US" noProof="0" dirty="0" err="1"/>
              <a:t>Abstr</a:t>
            </a:r>
            <a:r>
              <a:rPr lang="en-US" noProof="0" dirty="0"/>
              <a:t> 8501</a:t>
            </a:r>
          </a:p>
        </p:txBody>
      </p:sp>
      <p:sp>
        <p:nvSpPr>
          <p:cNvPr id="5" name="TextBox 4">
            <a:extLst>
              <a:ext uri="{FF2B5EF4-FFF2-40B4-BE49-F238E27FC236}">
                <a16:creationId xmlns:a16="http://schemas.microsoft.com/office/drawing/2014/main" id="{C0E049B6-B2BB-7018-1F0E-0E4E64DFA774}"/>
              </a:ext>
            </a:extLst>
          </p:cNvPr>
          <p:cNvSpPr txBox="1"/>
          <p:nvPr/>
        </p:nvSpPr>
        <p:spPr>
          <a:xfrm>
            <a:off x="788839" y="1548247"/>
            <a:ext cx="5628465" cy="338554"/>
          </a:xfrm>
          <a:prstGeom prst="rect">
            <a:avLst/>
          </a:prstGeom>
          <a:noFill/>
        </p:spPr>
        <p:txBody>
          <a:bodyPr wrap="none" rtlCol="0">
            <a:spAutoFit/>
          </a:bodyPr>
          <a:lstStyle/>
          <a:p>
            <a:pPr lvl="0" algn="ctr">
              <a:defRPr/>
            </a:pPr>
            <a:r>
              <a:rPr lang="en-US" sz="1600" b="1" dirty="0">
                <a:solidFill>
                  <a:srgbClr val="363636"/>
                </a:solidFill>
                <a:latin typeface="Arial" panose="020B0604020202020204" pitchFamily="34" charset="0"/>
                <a:cs typeface="Arial" panose="020B0604020202020204" pitchFamily="34" charset="0"/>
              </a:rPr>
              <a:t>Overall survival vs. real-world cohort of atypical </a:t>
            </a:r>
            <a:r>
              <a:rPr lang="en-US" sz="1600" b="1" dirty="0" err="1">
                <a:solidFill>
                  <a:srgbClr val="363636"/>
                </a:solidFill>
                <a:latin typeface="Arial" panose="020B0604020202020204" pitchFamily="34" charset="0"/>
                <a:cs typeface="Arial" panose="020B0604020202020204" pitchFamily="34" charset="0"/>
              </a:rPr>
              <a:t>EGFR</a:t>
            </a:r>
            <a:r>
              <a:rPr lang="en-US" sz="1600" b="1" baseline="30000" dirty="0" err="1">
                <a:solidFill>
                  <a:srgbClr val="363636"/>
                </a:solidFill>
                <a:latin typeface="Arial" panose="020B0604020202020204" pitchFamily="34" charset="0"/>
                <a:cs typeface="Arial" panose="020B0604020202020204" pitchFamily="34" charset="0"/>
              </a:rPr>
              <a:t>a</a:t>
            </a:r>
            <a:r>
              <a:rPr lang="en-US" sz="1600" b="1" dirty="0">
                <a:solidFill>
                  <a:srgbClr val="363636"/>
                </a:solidFill>
                <a:latin typeface="Arial" panose="020B0604020202020204" pitchFamily="34" charset="0"/>
                <a:cs typeface="Arial" panose="020B0604020202020204" pitchFamily="34" charset="0"/>
              </a:rPr>
              <a:t> </a:t>
            </a:r>
          </a:p>
        </p:txBody>
      </p:sp>
      <p:grpSp>
        <p:nvGrpSpPr>
          <p:cNvPr id="23" name="Graphic 178">
            <a:extLst>
              <a:ext uri="{FF2B5EF4-FFF2-40B4-BE49-F238E27FC236}">
                <a16:creationId xmlns:a16="http://schemas.microsoft.com/office/drawing/2014/main" id="{94F6AC1F-C2CD-B220-C5E9-B25956EF1C0C}"/>
              </a:ext>
            </a:extLst>
          </p:cNvPr>
          <p:cNvGrpSpPr/>
          <p:nvPr/>
        </p:nvGrpSpPr>
        <p:grpSpPr>
          <a:xfrm>
            <a:off x="1081205" y="3263553"/>
            <a:ext cx="4905687" cy="1749235"/>
            <a:chOff x="1358488" y="3115196"/>
            <a:chExt cx="4905687" cy="1749235"/>
          </a:xfrm>
        </p:grpSpPr>
        <p:sp>
          <p:nvSpPr>
            <p:cNvPr id="247" name="Freeform 181">
              <a:extLst>
                <a:ext uri="{FF2B5EF4-FFF2-40B4-BE49-F238E27FC236}">
                  <a16:creationId xmlns:a16="http://schemas.microsoft.com/office/drawing/2014/main" id="{28C84803-5CA4-40A7-6EA2-EB703CE26F39}"/>
                </a:ext>
              </a:extLst>
            </p:cNvPr>
            <p:cNvSpPr/>
            <p:nvPr/>
          </p:nvSpPr>
          <p:spPr>
            <a:xfrm>
              <a:off x="1358488" y="3822898"/>
              <a:ext cx="4905687" cy="12751"/>
            </a:xfrm>
            <a:custGeom>
              <a:avLst/>
              <a:gdLst>
                <a:gd name="csX0" fmla="*/ 0 w 4905687"/>
                <a:gd name="csY0" fmla="*/ 0 h 12751"/>
                <a:gd name="csX1" fmla="*/ 4905688 w 4905687"/>
                <a:gd name="csY1" fmla="*/ 0 h 12751"/>
              </a:gdLst>
              <a:ahLst/>
              <a:cxnLst>
                <a:cxn ang="0">
                  <a:pos x="csX0" y="csY0"/>
                </a:cxn>
                <a:cxn ang="0">
                  <a:pos x="csX1" y="csY1"/>
                </a:cxn>
              </a:cxnLst>
              <a:rect l="l" t="t" r="r" b="b"/>
              <a:pathLst>
                <a:path w="4905687" h="12751">
                  <a:moveTo>
                    <a:pt x="0" y="0"/>
                  </a:moveTo>
                  <a:lnTo>
                    <a:pt x="4905688" y="0"/>
                  </a:lnTo>
                </a:path>
              </a:pathLst>
            </a:custGeom>
            <a:ln w="9546" cap="flat">
              <a:solidFill>
                <a:srgbClr val="C7BFB3"/>
              </a:solidFill>
              <a:custDash>
                <a:ds d="150000" sp="75000"/>
              </a:custDash>
              <a:miter/>
            </a:ln>
          </p:spPr>
          <p:txBody>
            <a:bodyPr/>
            <a:lstStyle/>
            <a:p>
              <a:endParaRPr lang="en-US" noProof="0" dirty="0"/>
            </a:p>
          </p:txBody>
        </p:sp>
        <p:sp>
          <p:nvSpPr>
            <p:cNvPr id="248" name="Freeform 182">
              <a:extLst>
                <a:ext uri="{FF2B5EF4-FFF2-40B4-BE49-F238E27FC236}">
                  <a16:creationId xmlns:a16="http://schemas.microsoft.com/office/drawing/2014/main" id="{2A13FB9B-86B8-E463-1E40-944074267027}"/>
                </a:ext>
              </a:extLst>
            </p:cNvPr>
            <p:cNvSpPr/>
            <p:nvPr/>
          </p:nvSpPr>
          <p:spPr>
            <a:xfrm>
              <a:off x="4626823" y="3727518"/>
              <a:ext cx="12742" cy="1136913"/>
            </a:xfrm>
            <a:custGeom>
              <a:avLst/>
              <a:gdLst>
                <a:gd name="csX0" fmla="*/ 0 w 12742"/>
                <a:gd name="csY0" fmla="*/ 1136914 h 1136913"/>
                <a:gd name="csX1" fmla="*/ 0 w 12742"/>
                <a:gd name="csY1" fmla="*/ 0 h 1136913"/>
              </a:gdLst>
              <a:ahLst/>
              <a:cxnLst>
                <a:cxn ang="0">
                  <a:pos x="csX0" y="csY0"/>
                </a:cxn>
                <a:cxn ang="0">
                  <a:pos x="csX1" y="csY1"/>
                </a:cxn>
              </a:cxnLst>
              <a:rect l="l" t="t" r="r" b="b"/>
              <a:pathLst>
                <a:path w="12742" h="1136913">
                  <a:moveTo>
                    <a:pt x="0" y="1136914"/>
                  </a:moveTo>
                  <a:lnTo>
                    <a:pt x="0" y="0"/>
                  </a:lnTo>
                </a:path>
              </a:pathLst>
            </a:custGeom>
            <a:ln w="7000" cap="flat">
              <a:solidFill>
                <a:schemeClr val="bg2">
                  <a:lumMod val="75000"/>
                </a:schemeClr>
              </a:solidFill>
              <a:custDash>
                <a:ds d="225000" sp="75000"/>
              </a:custDash>
              <a:miter/>
            </a:ln>
          </p:spPr>
          <p:txBody>
            <a:bodyPr/>
            <a:lstStyle/>
            <a:p>
              <a:endParaRPr lang="en-US" noProof="0" dirty="0"/>
            </a:p>
          </p:txBody>
        </p:sp>
        <p:sp>
          <p:nvSpPr>
            <p:cNvPr id="249" name="Freeform 183">
              <a:extLst>
                <a:ext uri="{FF2B5EF4-FFF2-40B4-BE49-F238E27FC236}">
                  <a16:creationId xmlns:a16="http://schemas.microsoft.com/office/drawing/2014/main" id="{B33917FE-D29E-631A-A33D-B3B7ACED5880}"/>
                </a:ext>
              </a:extLst>
            </p:cNvPr>
            <p:cNvSpPr/>
            <p:nvPr/>
          </p:nvSpPr>
          <p:spPr>
            <a:xfrm>
              <a:off x="3537378" y="3369841"/>
              <a:ext cx="12742" cy="1494589"/>
            </a:xfrm>
            <a:custGeom>
              <a:avLst/>
              <a:gdLst>
                <a:gd name="csX0" fmla="*/ 0 w 12742"/>
                <a:gd name="csY0" fmla="*/ 1494590 h 1494589"/>
                <a:gd name="csX1" fmla="*/ 0 w 12742"/>
                <a:gd name="csY1" fmla="*/ 0 h 1494589"/>
              </a:gdLst>
              <a:ahLst/>
              <a:cxnLst>
                <a:cxn ang="0">
                  <a:pos x="csX0" y="csY0"/>
                </a:cxn>
                <a:cxn ang="0">
                  <a:pos x="csX1" y="csY1"/>
                </a:cxn>
              </a:cxnLst>
              <a:rect l="l" t="t" r="r" b="b"/>
              <a:pathLst>
                <a:path w="12742" h="1494589">
                  <a:moveTo>
                    <a:pt x="0" y="1494590"/>
                  </a:moveTo>
                  <a:lnTo>
                    <a:pt x="0" y="0"/>
                  </a:lnTo>
                </a:path>
              </a:pathLst>
            </a:custGeom>
            <a:ln w="7000" cap="flat">
              <a:solidFill>
                <a:schemeClr val="bg2">
                  <a:lumMod val="75000"/>
                </a:schemeClr>
              </a:solidFill>
              <a:custDash>
                <a:ds d="225000" sp="75000"/>
              </a:custDash>
              <a:miter/>
            </a:ln>
          </p:spPr>
          <p:txBody>
            <a:bodyPr/>
            <a:lstStyle/>
            <a:p>
              <a:endParaRPr lang="en-US" noProof="0" dirty="0"/>
            </a:p>
          </p:txBody>
        </p:sp>
        <p:sp>
          <p:nvSpPr>
            <p:cNvPr id="250" name="Freeform 184">
              <a:extLst>
                <a:ext uri="{FF2B5EF4-FFF2-40B4-BE49-F238E27FC236}">
                  <a16:creationId xmlns:a16="http://schemas.microsoft.com/office/drawing/2014/main" id="{B74B1F48-2407-CE3D-A10C-0E552AFDAAF8}"/>
                </a:ext>
              </a:extLst>
            </p:cNvPr>
            <p:cNvSpPr/>
            <p:nvPr/>
          </p:nvSpPr>
          <p:spPr>
            <a:xfrm>
              <a:off x="2454304" y="3115196"/>
              <a:ext cx="12742" cy="1749235"/>
            </a:xfrm>
            <a:custGeom>
              <a:avLst/>
              <a:gdLst>
                <a:gd name="csX0" fmla="*/ 0 w 12742"/>
                <a:gd name="csY0" fmla="*/ 1749235 h 1749235"/>
                <a:gd name="csX1" fmla="*/ 0 w 12742"/>
                <a:gd name="csY1" fmla="*/ 0 h 1749235"/>
              </a:gdLst>
              <a:ahLst/>
              <a:cxnLst>
                <a:cxn ang="0">
                  <a:pos x="csX0" y="csY0"/>
                </a:cxn>
                <a:cxn ang="0">
                  <a:pos x="csX1" y="csY1"/>
                </a:cxn>
              </a:cxnLst>
              <a:rect l="l" t="t" r="r" b="b"/>
              <a:pathLst>
                <a:path w="12742" h="1749235">
                  <a:moveTo>
                    <a:pt x="0" y="1749235"/>
                  </a:moveTo>
                  <a:lnTo>
                    <a:pt x="0" y="0"/>
                  </a:lnTo>
                </a:path>
              </a:pathLst>
            </a:custGeom>
            <a:ln w="7000" cap="flat">
              <a:solidFill>
                <a:schemeClr val="bg2">
                  <a:lumMod val="75000"/>
                </a:schemeClr>
              </a:solidFill>
              <a:custDash>
                <a:ds d="225000" sp="75000"/>
              </a:custDash>
              <a:miter/>
            </a:ln>
          </p:spPr>
          <p:txBody>
            <a:bodyPr/>
            <a:lstStyle/>
            <a:p>
              <a:endParaRPr lang="en-US" noProof="0" dirty="0"/>
            </a:p>
          </p:txBody>
        </p:sp>
      </p:grpSp>
      <p:sp>
        <p:nvSpPr>
          <p:cNvPr id="24" name="Freeform 185">
            <a:extLst>
              <a:ext uri="{FF2B5EF4-FFF2-40B4-BE49-F238E27FC236}">
                <a16:creationId xmlns:a16="http://schemas.microsoft.com/office/drawing/2014/main" id="{8D2D4533-0D9F-D653-7F0F-7416E3B27948}"/>
              </a:ext>
            </a:extLst>
          </p:cNvPr>
          <p:cNvSpPr/>
          <p:nvPr/>
        </p:nvSpPr>
        <p:spPr>
          <a:xfrm>
            <a:off x="1087576" y="2953440"/>
            <a:ext cx="4828598" cy="1099679"/>
          </a:xfrm>
          <a:custGeom>
            <a:avLst/>
            <a:gdLst>
              <a:gd name="csX0" fmla="*/ 0 w 4828598"/>
              <a:gd name="csY0" fmla="*/ 0 h 1099679"/>
              <a:gd name="csX1" fmla="*/ 117864 w 4828598"/>
              <a:gd name="csY1" fmla="*/ 0 h 1099679"/>
              <a:gd name="csX2" fmla="*/ 117864 w 4828598"/>
              <a:gd name="csY2" fmla="*/ 42845 h 1099679"/>
              <a:gd name="csX3" fmla="*/ 147298 w 4828598"/>
              <a:gd name="csY3" fmla="*/ 42845 h 1099679"/>
              <a:gd name="csX4" fmla="*/ 147298 w 4828598"/>
              <a:gd name="csY4" fmla="*/ 82884 h 1099679"/>
              <a:gd name="csX5" fmla="*/ 206166 w 4828598"/>
              <a:gd name="csY5" fmla="*/ 82884 h 1099679"/>
              <a:gd name="csX6" fmla="*/ 206166 w 4828598"/>
              <a:gd name="csY6" fmla="*/ 129172 h 1099679"/>
              <a:gd name="csX7" fmla="*/ 307083 w 4828598"/>
              <a:gd name="csY7" fmla="*/ 129172 h 1099679"/>
              <a:gd name="csX8" fmla="*/ 307083 w 4828598"/>
              <a:gd name="csY8" fmla="*/ 173419 h 1099679"/>
              <a:gd name="csX9" fmla="*/ 365952 w 4828598"/>
              <a:gd name="csY9" fmla="*/ 173419 h 1099679"/>
              <a:gd name="csX10" fmla="*/ 365952 w 4828598"/>
              <a:gd name="csY10" fmla="*/ 217666 h 1099679"/>
              <a:gd name="csX11" fmla="*/ 397552 w 4828598"/>
              <a:gd name="csY11" fmla="*/ 217666 h 1099679"/>
              <a:gd name="csX12" fmla="*/ 397552 w 4828598"/>
              <a:gd name="csY12" fmla="*/ 263954 h 1099679"/>
              <a:gd name="csX13" fmla="*/ 515288 w 4828598"/>
              <a:gd name="csY13" fmla="*/ 263954 h 1099679"/>
              <a:gd name="csX14" fmla="*/ 515288 w 4828598"/>
              <a:gd name="csY14" fmla="*/ 310241 h 1099679"/>
              <a:gd name="csX15" fmla="*/ 1904936 w 4828598"/>
              <a:gd name="csY15" fmla="*/ 310241 h 1099679"/>
              <a:gd name="csX16" fmla="*/ 1904936 w 4828598"/>
              <a:gd name="csY16" fmla="*/ 362904 h 1099679"/>
              <a:gd name="csX17" fmla="*/ 1926088 w 4828598"/>
              <a:gd name="csY17" fmla="*/ 362904 h 1099679"/>
              <a:gd name="csX18" fmla="*/ 1926088 w 4828598"/>
              <a:gd name="csY18" fmla="*/ 414548 h 1099679"/>
              <a:gd name="csX19" fmla="*/ 1997571 w 4828598"/>
              <a:gd name="csY19" fmla="*/ 414548 h 1099679"/>
              <a:gd name="csX20" fmla="*/ 1997571 w 4828598"/>
              <a:gd name="csY20" fmla="*/ 463895 h 1099679"/>
              <a:gd name="csX21" fmla="*/ 2125883 w 4828598"/>
              <a:gd name="csY21" fmla="*/ 463895 h 1099679"/>
              <a:gd name="csX22" fmla="*/ 2125883 w 4828598"/>
              <a:gd name="csY22" fmla="*/ 520767 h 1099679"/>
              <a:gd name="csX23" fmla="*/ 2144869 w 4828598"/>
              <a:gd name="csY23" fmla="*/ 520767 h 1099679"/>
              <a:gd name="csX24" fmla="*/ 2144869 w 4828598"/>
              <a:gd name="csY24" fmla="*/ 565014 h 1099679"/>
              <a:gd name="csX25" fmla="*/ 2210108 w 4828598"/>
              <a:gd name="csY25" fmla="*/ 565014 h 1099679"/>
              <a:gd name="csX26" fmla="*/ 2210108 w 4828598"/>
              <a:gd name="csY26" fmla="*/ 619717 h 1099679"/>
              <a:gd name="csX27" fmla="*/ 2386713 w 4828598"/>
              <a:gd name="csY27" fmla="*/ 619717 h 1099679"/>
              <a:gd name="csX28" fmla="*/ 2386713 w 4828598"/>
              <a:gd name="csY28" fmla="*/ 663965 h 1099679"/>
              <a:gd name="csX29" fmla="*/ 2503940 w 4828598"/>
              <a:gd name="csY29" fmla="*/ 663965 h 1099679"/>
              <a:gd name="csX30" fmla="*/ 2503940 w 4828598"/>
              <a:gd name="csY30" fmla="*/ 718668 h 1099679"/>
              <a:gd name="csX31" fmla="*/ 2750371 w 4828598"/>
              <a:gd name="csY31" fmla="*/ 718668 h 1099679"/>
              <a:gd name="csX32" fmla="*/ 2750371 w 4828598"/>
              <a:gd name="csY32" fmla="*/ 773372 h 1099679"/>
              <a:gd name="csX33" fmla="*/ 2842878 w 4828598"/>
              <a:gd name="csY33" fmla="*/ 773372 h 1099679"/>
              <a:gd name="csX34" fmla="*/ 2842878 w 4828598"/>
              <a:gd name="csY34" fmla="*/ 819659 h 1099679"/>
              <a:gd name="csX35" fmla="*/ 2872312 w 4828598"/>
              <a:gd name="csY35" fmla="*/ 819659 h 1099679"/>
              <a:gd name="csX36" fmla="*/ 2872312 w 4828598"/>
              <a:gd name="csY36" fmla="*/ 878571 h 1099679"/>
              <a:gd name="csX37" fmla="*/ 2901746 w 4828598"/>
              <a:gd name="csY37" fmla="*/ 878571 h 1099679"/>
              <a:gd name="csX38" fmla="*/ 2901746 w 4828598"/>
              <a:gd name="csY38" fmla="*/ 927026 h 1099679"/>
              <a:gd name="csX39" fmla="*/ 3557707 w 4828598"/>
              <a:gd name="csY39" fmla="*/ 927026 h 1099679"/>
              <a:gd name="csX40" fmla="*/ 3557707 w 4828598"/>
              <a:gd name="csY40" fmla="*/ 1004937 h 1099679"/>
              <a:gd name="csX41" fmla="*/ 3719658 w 4828598"/>
              <a:gd name="csY41" fmla="*/ 1004937 h 1099679"/>
              <a:gd name="csX42" fmla="*/ 3719658 w 4828598"/>
              <a:gd name="csY42" fmla="*/ 1099680 h 1099679"/>
              <a:gd name="csX43" fmla="*/ 4828598 w 4828598"/>
              <a:gd name="csY43" fmla="*/ 1099680 h 109967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Lst>
            <a:rect l="l" t="t" r="r" b="b"/>
            <a:pathLst>
              <a:path w="4828598" h="1099679">
                <a:moveTo>
                  <a:pt x="0" y="0"/>
                </a:moveTo>
                <a:lnTo>
                  <a:pt x="117864" y="0"/>
                </a:lnTo>
                <a:lnTo>
                  <a:pt x="117864" y="42845"/>
                </a:lnTo>
                <a:lnTo>
                  <a:pt x="147298" y="42845"/>
                </a:lnTo>
                <a:lnTo>
                  <a:pt x="147298" y="82884"/>
                </a:lnTo>
                <a:lnTo>
                  <a:pt x="206166" y="82884"/>
                </a:lnTo>
                <a:lnTo>
                  <a:pt x="206166" y="129172"/>
                </a:lnTo>
                <a:lnTo>
                  <a:pt x="307083" y="129172"/>
                </a:lnTo>
                <a:lnTo>
                  <a:pt x="307083" y="173419"/>
                </a:lnTo>
                <a:lnTo>
                  <a:pt x="365952" y="173419"/>
                </a:lnTo>
                <a:lnTo>
                  <a:pt x="365952" y="217666"/>
                </a:lnTo>
                <a:lnTo>
                  <a:pt x="397552" y="217666"/>
                </a:lnTo>
                <a:lnTo>
                  <a:pt x="397552" y="263954"/>
                </a:lnTo>
                <a:lnTo>
                  <a:pt x="515288" y="263954"/>
                </a:lnTo>
                <a:lnTo>
                  <a:pt x="515288" y="310241"/>
                </a:lnTo>
                <a:lnTo>
                  <a:pt x="1904936" y="310241"/>
                </a:lnTo>
                <a:lnTo>
                  <a:pt x="1904936" y="362904"/>
                </a:lnTo>
                <a:lnTo>
                  <a:pt x="1926088" y="362904"/>
                </a:lnTo>
                <a:lnTo>
                  <a:pt x="1926088" y="414548"/>
                </a:lnTo>
                <a:lnTo>
                  <a:pt x="1997571" y="414548"/>
                </a:lnTo>
                <a:cubicBezTo>
                  <a:pt x="1997571" y="414548"/>
                  <a:pt x="1991200" y="470144"/>
                  <a:pt x="1997571" y="463895"/>
                </a:cubicBezTo>
                <a:cubicBezTo>
                  <a:pt x="2003942" y="457647"/>
                  <a:pt x="2125883" y="463895"/>
                  <a:pt x="2125883" y="463895"/>
                </a:cubicBezTo>
                <a:lnTo>
                  <a:pt x="2125883" y="520767"/>
                </a:lnTo>
                <a:lnTo>
                  <a:pt x="2144869" y="520767"/>
                </a:lnTo>
                <a:lnTo>
                  <a:pt x="2144869" y="565014"/>
                </a:lnTo>
                <a:lnTo>
                  <a:pt x="2210108" y="565014"/>
                </a:lnTo>
                <a:lnTo>
                  <a:pt x="2210108" y="619717"/>
                </a:lnTo>
                <a:lnTo>
                  <a:pt x="2386713" y="619717"/>
                </a:lnTo>
                <a:lnTo>
                  <a:pt x="2386713" y="663965"/>
                </a:lnTo>
                <a:lnTo>
                  <a:pt x="2503940" y="663965"/>
                </a:lnTo>
                <a:lnTo>
                  <a:pt x="2503940" y="718668"/>
                </a:lnTo>
                <a:lnTo>
                  <a:pt x="2750371" y="718668"/>
                </a:lnTo>
                <a:lnTo>
                  <a:pt x="2750371" y="773372"/>
                </a:lnTo>
                <a:lnTo>
                  <a:pt x="2842878" y="773372"/>
                </a:lnTo>
                <a:lnTo>
                  <a:pt x="2842878" y="819659"/>
                </a:lnTo>
                <a:lnTo>
                  <a:pt x="2872312" y="819659"/>
                </a:lnTo>
                <a:lnTo>
                  <a:pt x="2872312" y="878571"/>
                </a:lnTo>
                <a:lnTo>
                  <a:pt x="2901746" y="878571"/>
                </a:lnTo>
                <a:lnTo>
                  <a:pt x="2901746" y="927026"/>
                </a:lnTo>
                <a:lnTo>
                  <a:pt x="3557707" y="927026"/>
                </a:lnTo>
                <a:lnTo>
                  <a:pt x="3557707" y="1004937"/>
                </a:lnTo>
                <a:lnTo>
                  <a:pt x="3719658" y="1004937"/>
                </a:lnTo>
                <a:lnTo>
                  <a:pt x="3719658" y="1099680"/>
                </a:lnTo>
                <a:lnTo>
                  <a:pt x="4828598" y="1099680"/>
                </a:lnTo>
              </a:path>
            </a:pathLst>
          </a:custGeom>
          <a:noFill/>
          <a:ln w="19050" cap="flat">
            <a:solidFill>
              <a:schemeClr val="accent2"/>
            </a:solidFill>
            <a:prstDash val="solid"/>
            <a:miter/>
          </a:ln>
        </p:spPr>
        <p:txBody>
          <a:bodyPr/>
          <a:lstStyle/>
          <a:p>
            <a:endParaRPr lang="en-US" noProof="0" dirty="0"/>
          </a:p>
        </p:txBody>
      </p:sp>
      <p:grpSp>
        <p:nvGrpSpPr>
          <p:cNvPr id="33" name="Graphic 178">
            <a:extLst>
              <a:ext uri="{FF2B5EF4-FFF2-40B4-BE49-F238E27FC236}">
                <a16:creationId xmlns:a16="http://schemas.microsoft.com/office/drawing/2014/main" id="{C42168B4-EC1C-AF00-0298-EA64488A1CED}"/>
              </a:ext>
            </a:extLst>
          </p:cNvPr>
          <p:cNvGrpSpPr/>
          <p:nvPr/>
        </p:nvGrpSpPr>
        <p:grpSpPr>
          <a:xfrm>
            <a:off x="1272846" y="2998452"/>
            <a:ext cx="4638869" cy="1054157"/>
            <a:chOff x="1550129" y="2850095"/>
            <a:chExt cx="4638869" cy="1054157"/>
          </a:xfrm>
        </p:grpSpPr>
        <p:sp>
          <p:nvSpPr>
            <p:cNvPr id="221" name="Freeform 187">
              <a:extLst>
                <a:ext uri="{FF2B5EF4-FFF2-40B4-BE49-F238E27FC236}">
                  <a16:creationId xmlns:a16="http://schemas.microsoft.com/office/drawing/2014/main" id="{AD563E9F-FFA2-DC97-5E48-92669419810F}"/>
                </a:ext>
              </a:extLst>
            </p:cNvPr>
            <p:cNvSpPr/>
            <p:nvPr/>
          </p:nvSpPr>
          <p:spPr>
            <a:xfrm>
              <a:off x="6188998" y="3867783"/>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a:lstStyle/>
            <a:p>
              <a:endParaRPr lang="en-US" noProof="0" dirty="0"/>
            </a:p>
          </p:txBody>
        </p:sp>
        <p:sp>
          <p:nvSpPr>
            <p:cNvPr id="222" name="Freeform 188">
              <a:extLst>
                <a:ext uri="{FF2B5EF4-FFF2-40B4-BE49-F238E27FC236}">
                  <a16:creationId xmlns:a16="http://schemas.microsoft.com/office/drawing/2014/main" id="{3EBEF399-6230-FEF3-D3DC-853EE170A450}"/>
                </a:ext>
              </a:extLst>
            </p:cNvPr>
            <p:cNvSpPr/>
            <p:nvPr/>
          </p:nvSpPr>
          <p:spPr>
            <a:xfrm>
              <a:off x="5878474" y="3867783"/>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a:lstStyle/>
            <a:p>
              <a:endParaRPr lang="en-US" noProof="0" dirty="0"/>
            </a:p>
          </p:txBody>
        </p:sp>
        <p:sp>
          <p:nvSpPr>
            <p:cNvPr id="224" name="Freeform 189">
              <a:extLst>
                <a:ext uri="{FF2B5EF4-FFF2-40B4-BE49-F238E27FC236}">
                  <a16:creationId xmlns:a16="http://schemas.microsoft.com/office/drawing/2014/main" id="{C76A4FD6-8055-98DA-E70D-AE5E58EE2300}"/>
                </a:ext>
              </a:extLst>
            </p:cNvPr>
            <p:cNvSpPr/>
            <p:nvPr/>
          </p:nvSpPr>
          <p:spPr>
            <a:xfrm>
              <a:off x="5830182" y="3867783"/>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a:lstStyle/>
            <a:p>
              <a:endParaRPr lang="en-US" noProof="0" dirty="0"/>
            </a:p>
          </p:txBody>
        </p:sp>
        <p:sp>
          <p:nvSpPr>
            <p:cNvPr id="225" name="Freeform 190">
              <a:extLst>
                <a:ext uri="{FF2B5EF4-FFF2-40B4-BE49-F238E27FC236}">
                  <a16:creationId xmlns:a16="http://schemas.microsoft.com/office/drawing/2014/main" id="{08924748-646B-557D-37A6-60A3952B31D6}"/>
                </a:ext>
              </a:extLst>
            </p:cNvPr>
            <p:cNvSpPr/>
            <p:nvPr/>
          </p:nvSpPr>
          <p:spPr>
            <a:xfrm>
              <a:off x="5781762" y="3867783"/>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a:lstStyle/>
            <a:p>
              <a:endParaRPr lang="en-US" noProof="0" dirty="0"/>
            </a:p>
          </p:txBody>
        </p:sp>
        <p:sp>
          <p:nvSpPr>
            <p:cNvPr id="227" name="Freeform 191">
              <a:extLst>
                <a:ext uri="{FF2B5EF4-FFF2-40B4-BE49-F238E27FC236}">
                  <a16:creationId xmlns:a16="http://schemas.microsoft.com/office/drawing/2014/main" id="{77C2C677-C860-0148-92E3-907310933F4B}"/>
                </a:ext>
              </a:extLst>
            </p:cNvPr>
            <p:cNvSpPr/>
            <p:nvPr/>
          </p:nvSpPr>
          <p:spPr>
            <a:xfrm>
              <a:off x="5756533" y="3867783"/>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a:lstStyle/>
            <a:p>
              <a:endParaRPr lang="en-US" noProof="0" dirty="0"/>
            </a:p>
          </p:txBody>
        </p:sp>
        <p:sp>
          <p:nvSpPr>
            <p:cNvPr id="228" name="Freeform 192">
              <a:extLst>
                <a:ext uri="{FF2B5EF4-FFF2-40B4-BE49-F238E27FC236}">
                  <a16:creationId xmlns:a16="http://schemas.microsoft.com/office/drawing/2014/main" id="{E7C08AD6-5F61-EE16-93F4-25308D006879}"/>
                </a:ext>
              </a:extLst>
            </p:cNvPr>
            <p:cNvSpPr/>
            <p:nvPr/>
          </p:nvSpPr>
          <p:spPr>
            <a:xfrm>
              <a:off x="5743918" y="3867783"/>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a:lstStyle/>
            <a:p>
              <a:endParaRPr lang="en-US" noProof="0" dirty="0"/>
            </a:p>
          </p:txBody>
        </p:sp>
        <p:sp>
          <p:nvSpPr>
            <p:cNvPr id="229" name="Freeform 193">
              <a:extLst>
                <a:ext uri="{FF2B5EF4-FFF2-40B4-BE49-F238E27FC236}">
                  <a16:creationId xmlns:a16="http://schemas.microsoft.com/office/drawing/2014/main" id="{CD2485C4-1FC4-686A-C7FC-AF01D1D2FCBE}"/>
                </a:ext>
              </a:extLst>
            </p:cNvPr>
            <p:cNvSpPr/>
            <p:nvPr/>
          </p:nvSpPr>
          <p:spPr>
            <a:xfrm>
              <a:off x="5731304" y="3867783"/>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a:lstStyle/>
            <a:p>
              <a:endParaRPr lang="en-US" noProof="0" dirty="0"/>
            </a:p>
          </p:txBody>
        </p:sp>
        <p:sp>
          <p:nvSpPr>
            <p:cNvPr id="230" name="Freeform 194">
              <a:extLst>
                <a:ext uri="{FF2B5EF4-FFF2-40B4-BE49-F238E27FC236}">
                  <a16:creationId xmlns:a16="http://schemas.microsoft.com/office/drawing/2014/main" id="{9F3BBEA5-B7D4-D88C-386E-6FFCBE4C13B2}"/>
                </a:ext>
              </a:extLst>
            </p:cNvPr>
            <p:cNvSpPr/>
            <p:nvPr/>
          </p:nvSpPr>
          <p:spPr>
            <a:xfrm>
              <a:off x="5543486" y="3867783"/>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a:lstStyle/>
            <a:p>
              <a:endParaRPr lang="en-US" noProof="0" dirty="0"/>
            </a:p>
          </p:txBody>
        </p:sp>
        <p:sp>
          <p:nvSpPr>
            <p:cNvPr id="231" name="Freeform 195">
              <a:extLst>
                <a:ext uri="{FF2B5EF4-FFF2-40B4-BE49-F238E27FC236}">
                  <a16:creationId xmlns:a16="http://schemas.microsoft.com/office/drawing/2014/main" id="{5D441B9C-B677-EE3E-AD7A-9954A427A96B}"/>
                </a:ext>
              </a:extLst>
            </p:cNvPr>
            <p:cNvSpPr/>
            <p:nvPr/>
          </p:nvSpPr>
          <p:spPr>
            <a:xfrm>
              <a:off x="5503603" y="3867783"/>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a:lstStyle/>
            <a:p>
              <a:endParaRPr lang="en-US" noProof="0" dirty="0"/>
            </a:p>
          </p:txBody>
        </p:sp>
        <p:sp>
          <p:nvSpPr>
            <p:cNvPr id="232" name="Freeform 196">
              <a:extLst>
                <a:ext uri="{FF2B5EF4-FFF2-40B4-BE49-F238E27FC236}">
                  <a16:creationId xmlns:a16="http://schemas.microsoft.com/office/drawing/2014/main" id="{ACE2E811-3353-3905-ADE7-8AA42AA50784}"/>
                </a:ext>
              </a:extLst>
            </p:cNvPr>
            <p:cNvSpPr/>
            <p:nvPr/>
          </p:nvSpPr>
          <p:spPr>
            <a:xfrm>
              <a:off x="5072540" y="3770490"/>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a:lstStyle/>
            <a:p>
              <a:endParaRPr lang="en-US" noProof="0" dirty="0"/>
            </a:p>
          </p:txBody>
        </p:sp>
        <p:sp>
          <p:nvSpPr>
            <p:cNvPr id="233" name="Freeform 197">
              <a:extLst>
                <a:ext uri="{FF2B5EF4-FFF2-40B4-BE49-F238E27FC236}">
                  <a16:creationId xmlns:a16="http://schemas.microsoft.com/office/drawing/2014/main" id="{49C71CFC-B2C8-E4D6-775A-3CEF9A8A2AC2}"/>
                </a:ext>
              </a:extLst>
            </p:cNvPr>
            <p:cNvSpPr/>
            <p:nvPr/>
          </p:nvSpPr>
          <p:spPr>
            <a:xfrm>
              <a:off x="4966017" y="3770490"/>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a:lstStyle/>
            <a:p>
              <a:endParaRPr lang="en-US" noProof="0" dirty="0"/>
            </a:p>
          </p:txBody>
        </p:sp>
        <p:sp>
          <p:nvSpPr>
            <p:cNvPr id="234" name="Freeform 198">
              <a:extLst>
                <a:ext uri="{FF2B5EF4-FFF2-40B4-BE49-F238E27FC236}">
                  <a16:creationId xmlns:a16="http://schemas.microsoft.com/office/drawing/2014/main" id="{F03D2D16-D8A2-FCC4-C8E0-9A76C79BA5F8}"/>
                </a:ext>
              </a:extLst>
            </p:cNvPr>
            <p:cNvSpPr/>
            <p:nvPr/>
          </p:nvSpPr>
          <p:spPr>
            <a:xfrm>
              <a:off x="4918998" y="3691049"/>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a:lstStyle/>
            <a:p>
              <a:endParaRPr lang="en-US" noProof="0" dirty="0"/>
            </a:p>
          </p:txBody>
        </p:sp>
        <p:sp>
          <p:nvSpPr>
            <p:cNvPr id="235" name="Freeform 199">
              <a:extLst>
                <a:ext uri="{FF2B5EF4-FFF2-40B4-BE49-F238E27FC236}">
                  <a16:creationId xmlns:a16="http://schemas.microsoft.com/office/drawing/2014/main" id="{F5738C07-2D46-131F-258B-49403BF0DC05}"/>
                </a:ext>
              </a:extLst>
            </p:cNvPr>
            <p:cNvSpPr/>
            <p:nvPr/>
          </p:nvSpPr>
          <p:spPr>
            <a:xfrm>
              <a:off x="4869941" y="3691049"/>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a:lstStyle/>
            <a:p>
              <a:endParaRPr lang="en-US" noProof="0" dirty="0"/>
            </a:p>
          </p:txBody>
        </p:sp>
        <p:sp>
          <p:nvSpPr>
            <p:cNvPr id="236" name="Freeform 200">
              <a:extLst>
                <a:ext uri="{FF2B5EF4-FFF2-40B4-BE49-F238E27FC236}">
                  <a16:creationId xmlns:a16="http://schemas.microsoft.com/office/drawing/2014/main" id="{FBED64EE-78D4-4778-D86A-BB2551E2CC86}"/>
                </a:ext>
              </a:extLst>
            </p:cNvPr>
            <p:cNvSpPr/>
            <p:nvPr/>
          </p:nvSpPr>
          <p:spPr>
            <a:xfrm>
              <a:off x="4823688" y="3691049"/>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a:lstStyle/>
            <a:p>
              <a:endParaRPr lang="en-US" noProof="0" dirty="0"/>
            </a:p>
          </p:txBody>
        </p:sp>
        <p:sp>
          <p:nvSpPr>
            <p:cNvPr id="237" name="Freeform 201">
              <a:extLst>
                <a:ext uri="{FF2B5EF4-FFF2-40B4-BE49-F238E27FC236}">
                  <a16:creationId xmlns:a16="http://schemas.microsoft.com/office/drawing/2014/main" id="{FCE0AE20-3874-F3D2-AA28-E1FEB50F50A3}"/>
                </a:ext>
              </a:extLst>
            </p:cNvPr>
            <p:cNvSpPr/>
            <p:nvPr/>
          </p:nvSpPr>
          <p:spPr>
            <a:xfrm>
              <a:off x="4788647" y="3691049"/>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a:lstStyle/>
            <a:p>
              <a:endParaRPr lang="en-US" noProof="0" dirty="0"/>
            </a:p>
          </p:txBody>
        </p:sp>
        <p:sp>
          <p:nvSpPr>
            <p:cNvPr id="238" name="Freeform 202">
              <a:extLst>
                <a:ext uri="{FF2B5EF4-FFF2-40B4-BE49-F238E27FC236}">
                  <a16:creationId xmlns:a16="http://schemas.microsoft.com/office/drawing/2014/main" id="{DF8878A4-F5C1-9315-5762-2B0FCDBEACB7}"/>
                </a:ext>
              </a:extLst>
            </p:cNvPr>
            <p:cNvSpPr/>
            <p:nvPr/>
          </p:nvSpPr>
          <p:spPr>
            <a:xfrm>
              <a:off x="4703913" y="3691049"/>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a:lstStyle/>
            <a:p>
              <a:endParaRPr lang="en-US" noProof="0" dirty="0"/>
            </a:p>
          </p:txBody>
        </p:sp>
        <p:sp>
          <p:nvSpPr>
            <p:cNvPr id="239" name="Freeform 203">
              <a:extLst>
                <a:ext uri="{FF2B5EF4-FFF2-40B4-BE49-F238E27FC236}">
                  <a16:creationId xmlns:a16="http://schemas.microsoft.com/office/drawing/2014/main" id="{93965F7B-C1A0-2286-40AC-3479560E90F4}"/>
                </a:ext>
              </a:extLst>
            </p:cNvPr>
            <p:cNvSpPr/>
            <p:nvPr/>
          </p:nvSpPr>
          <p:spPr>
            <a:xfrm>
              <a:off x="4626059" y="3691049"/>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a:lstStyle/>
            <a:p>
              <a:endParaRPr lang="en-US" noProof="0" dirty="0"/>
            </a:p>
          </p:txBody>
        </p:sp>
        <p:sp>
          <p:nvSpPr>
            <p:cNvPr id="240" name="Freeform 204">
              <a:extLst>
                <a:ext uri="{FF2B5EF4-FFF2-40B4-BE49-F238E27FC236}">
                  <a16:creationId xmlns:a16="http://schemas.microsoft.com/office/drawing/2014/main" id="{C87C6C28-0E3F-9F00-220B-99376B268B68}"/>
                </a:ext>
              </a:extLst>
            </p:cNvPr>
            <p:cNvSpPr/>
            <p:nvPr/>
          </p:nvSpPr>
          <p:spPr>
            <a:xfrm>
              <a:off x="4524505" y="3691049"/>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a:lstStyle/>
            <a:p>
              <a:endParaRPr lang="en-US" noProof="0" dirty="0"/>
            </a:p>
          </p:txBody>
        </p:sp>
        <p:sp>
          <p:nvSpPr>
            <p:cNvPr id="241" name="Freeform 205">
              <a:extLst>
                <a:ext uri="{FF2B5EF4-FFF2-40B4-BE49-F238E27FC236}">
                  <a16:creationId xmlns:a16="http://schemas.microsoft.com/office/drawing/2014/main" id="{36688E96-E3DF-3C03-AF5D-968B8354BA11}"/>
                </a:ext>
              </a:extLst>
            </p:cNvPr>
            <p:cNvSpPr/>
            <p:nvPr/>
          </p:nvSpPr>
          <p:spPr>
            <a:xfrm>
              <a:off x="4394153" y="3691049"/>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a:lstStyle/>
            <a:p>
              <a:endParaRPr lang="en-US" noProof="0" dirty="0"/>
            </a:p>
          </p:txBody>
        </p:sp>
        <p:sp>
          <p:nvSpPr>
            <p:cNvPr id="242" name="Freeform 206">
              <a:extLst>
                <a:ext uri="{FF2B5EF4-FFF2-40B4-BE49-F238E27FC236}">
                  <a16:creationId xmlns:a16="http://schemas.microsoft.com/office/drawing/2014/main" id="{8410E7C1-D28E-B2FF-EB63-259B5D75223F}"/>
                </a:ext>
              </a:extLst>
            </p:cNvPr>
            <p:cNvSpPr/>
            <p:nvPr/>
          </p:nvSpPr>
          <p:spPr>
            <a:xfrm>
              <a:off x="3091279" y="3074519"/>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a:lstStyle/>
            <a:p>
              <a:endParaRPr lang="en-US" noProof="0" dirty="0"/>
            </a:p>
          </p:txBody>
        </p:sp>
        <p:sp>
          <p:nvSpPr>
            <p:cNvPr id="243" name="Freeform 207">
              <a:extLst>
                <a:ext uri="{FF2B5EF4-FFF2-40B4-BE49-F238E27FC236}">
                  <a16:creationId xmlns:a16="http://schemas.microsoft.com/office/drawing/2014/main" id="{638EC864-666D-19AD-7D87-23F0A71E0203}"/>
                </a:ext>
              </a:extLst>
            </p:cNvPr>
            <p:cNvSpPr/>
            <p:nvPr/>
          </p:nvSpPr>
          <p:spPr>
            <a:xfrm>
              <a:off x="2232720" y="3074519"/>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a:lstStyle/>
            <a:p>
              <a:endParaRPr lang="en-US" noProof="0" dirty="0"/>
            </a:p>
          </p:txBody>
        </p:sp>
        <p:sp>
          <p:nvSpPr>
            <p:cNvPr id="244" name="Freeform 208">
              <a:extLst>
                <a:ext uri="{FF2B5EF4-FFF2-40B4-BE49-F238E27FC236}">
                  <a16:creationId xmlns:a16="http://schemas.microsoft.com/office/drawing/2014/main" id="{26A40B89-C253-4FF3-9F0F-02664B1E148E}"/>
                </a:ext>
              </a:extLst>
            </p:cNvPr>
            <p:cNvSpPr/>
            <p:nvPr/>
          </p:nvSpPr>
          <p:spPr>
            <a:xfrm>
              <a:off x="1793247" y="3026192"/>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a:lstStyle/>
            <a:p>
              <a:endParaRPr lang="en-US" noProof="0" dirty="0"/>
            </a:p>
          </p:txBody>
        </p:sp>
        <p:sp>
          <p:nvSpPr>
            <p:cNvPr id="245" name="Freeform 209">
              <a:extLst>
                <a:ext uri="{FF2B5EF4-FFF2-40B4-BE49-F238E27FC236}">
                  <a16:creationId xmlns:a16="http://schemas.microsoft.com/office/drawing/2014/main" id="{77EF5AAD-69BF-E97D-F05B-F6756FE1B992}"/>
                </a:ext>
              </a:extLst>
            </p:cNvPr>
            <p:cNvSpPr/>
            <p:nvPr/>
          </p:nvSpPr>
          <p:spPr>
            <a:xfrm>
              <a:off x="1632825" y="2891537"/>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a:lstStyle/>
            <a:p>
              <a:endParaRPr lang="en-US" noProof="0" dirty="0"/>
            </a:p>
          </p:txBody>
        </p:sp>
        <p:sp>
          <p:nvSpPr>
            <p:cNvPr id="246" name="Freeform 210">
              <a:extLst>
                <a:ext uri="{FF2B5EF4-FFF2-40B4-BE49-F238E27FC236}">
                  <a16:creationId xmlns:a16="http://schemas.microsoft.com/office/drawing/2014/main" id="{E8875689-39CA-8A77-B491-2B0DC57E7F95}"/>
                </a:ext>
              </a:extLst>
            </p:cNvPr>
            <p:cNvSpPr/>
            <p:nvPr/>
          </p:nvSpPr>
          <p:spPr>
            <a:xfrm>
              <a:off x="1550129" y="2850095"/>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a:lstStyle/>
            <a:p>
              <a:endParaRPr lang="en-US" noProof="0" dirty="0"/>
            </a:p>
          </p:txBody>
        </p:sp>
      </p:grpSp>
      <p:sp>
        <p:nvSpPr>
          <p:cNvPr id="40" name="Freeform 21">
            <a:extLst>
              <a:ext uri="{FF2B5EF4-FFF2-40B4-BE49-F238E27FC236}">
                <a16:creationId xmlns:a16="http://schemas.microsoft.com/office/drawing/2014/main" id="{9A67D9B6-0CA3-8681-538F-252E7A339F17}"/>
              </a:ext>
            </a:extLst>
          </p:cNvPr>
          <p:cNvSpPr>
            <a:spLocks/>
          </p:cNvSpPr>
          <p:nvPr/>
        </p:nvSpPr>
        <p:spPr bwMode="auto">
          <a:xfrm>
            <a:off x="1086284" y="2885867"/>
            <a:ext cx="5006656" cy="2116839"/>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noProof="0" dirty="0">
              <a:solidFill>
                <a:srgbClr val="363636"/>
              </a:solidFill>
              <a:latin typeface="+mn-lt"/>
            </a:endParaRPr>
          </a:p>
        </p:txBody>
      </p:sp>
      <p:sp>
        <p:nvSpPr>
          <p:cNvPr id="41" name="TextBox 40">
            <a:extLst>
              <a:ext uri="{FF2B5EF4-FFF2-40B4-BE49-F238E27FC236}">
                <a16:creationId xmlns:a16="http://schemas.microsoft.com/office/drawing/2014/main" id="{0F1F81DB-0162-5F9A-7561-CE3136705219}"/>
              </a:ext>
            </a:extLst>
          </p:cNvPr>
          <p:cNvSpPr txBox="1"/>
          <p:nvPr/>
        </p:nvSpPr>
        <p:spPr>
          <a:xfrm rot="16200000">
            <a:off x="-479612" y="3840682"/>
            <a:ext cx="2047013" cy="276999"/>
          </a:xfrm>
          <a:prstGeom prst="rect">
            <a:avLst/>
          </a:prstGeom>
          <a:noFill/>
        </p:spPr>
        <p:txBody>
          <a:bodyPr wrap="square" rtlCol="0">
            <a:spAutoFit/>
          </a:bodyPr>
          <a:lstStyle/>
          <a:p>
            <a:pPr algn="ctr" fontAlgn="base">
              <a:spcBef>
                <a:spcPct val="0"/>
              </a:spcBef>
              <a:spcAft>
                <a:spcPct val="0"/>
              </a:spcAft>
            </a:pPr>
            <a:r>
              <a:rPr lang="en-US" sz="1200" noProof="0" dirty="0">
                <a:solidFill>
                  <a:srgbClr val="000000"/>
                </a:solidFill>
                <a:latin typeface="Arial" panose="020B0604020202020204" pitchFamily="34" charset="0"/>
                <a:ea typeface="Roboto" panose="02000000000000000000" pitchFamily="2" charset="0"/>
                <a:cs typeface="Arial" panose="020B0604020202020204" pitchFamily="34" charset="0"/>
              </a:rPr>
              <a:t>Survival probability, % </a:t>
            </a:r>
          </a:p>
        </p:txBody>
      </p:sp>
      <p:sp>
        <p:nvSpPr>
          <p:cNvPr id="42" name="TextBox 41">
            <a:extLst>
              <a:ext uri="{FF2B5EF4-FFF2-40B4-BE49-F238E27FC236}">
                <a16:creationId xmlns:a16="http://schemas.microsoft.com/office/drawing/2014/main" id="{74157EA8-30CF-D9EA-915D-37CDC13A571A}"/>
              </a:ext>
            </a:extLst>
          </p:cNvPr>
          <p:cNvSpPr txBox="1"/>
          <p:nvPr/>
        </p:nvSpPr>
        <p:spPr>
          <a:xfrm>
            <a:off x="2974135" y="5257464"/>
            <a:ext cx="1110304" cy="276999"/>
          </a:xfrm>
          <a:prstGeom prst="rect">
            <a:avLst/>
          </a:prstGeom>
          <a:noFill/>
        </p:spPr>
        <p:txBody>
          <a:bodyPr wrap="none" rtlCol="0">
            <a:spAutoFit/>
          </a:bodyPr>
          <a:lstStyle/>
          <a:p>
            <a:pPr algn="ctr" fontAlgn="base">
              <a:spcBef>
                <a:spcPct val="0"/>
              </a:spcBef>
              <a:spcAft>
                <a:spcPct val="0"/>
              </a:spcAft>
            </a:pPr>
            <a:r>
              <a:rPr lang="en-US" sz="1200" noProof="0" dirty="0">
                <a:solidFill>
                  <a:srgbClr val="000000"/>
                </a:solidFill>
                <a:latin typeface="Arial" panose="020B0604020202020204" pitchFamily="34" charset="0"/>
                <a:ea typeface="Roboto" panose="02000000000000000000" pitchFamily="2" charset="0"/>
                <a:cs typeface="Arial" panose="020B0604020202020204" pitchFamily="34" charset="0"/>
              </a:rPr>
              <a:t>Time, months</a:t>
            </a:r>
          </a:p>
        </p:txBody>
      </p:sp>
      <p:sp>
        <p:nvSpPr>
          <p:cNvPr id="43" name="TextBox 42">
            <a:extLst>
              <a:ext uri="{FF2B5EF4-FFF2-40B4-BE49-F238E27FC236}">
                <a16:creationId xmlns:a16="http://schemas.microsoft.com/office/drawing/2014/main" id="{B1850AC6-BAF6-7788-91FE-FDD652CE080F}"/>
              </a:ext>
            </a:extLst>
          </p:cNvPr>
          <p:cNvSpPr txBox="1"/>
          <p:nvPr/>
        </p:nvSpPr>
        <p:spPr>
          <a:xfrm>
            <a:off x="146917" y="5537996"/>
            <a:ext cx="877163" cy="276999"/>
          </a:xfrm>
          <a:prstGeom prst="rect">
            <a:avLst/>
          </a:prstGeom>
          <a:noFill/>
        </p:spPr>
        <p:txBody>
          <a:bodyPr wrap="none" rtlCol="0">
            <a:spAutoFit/>
          </a:bodyPr>
          <a:lstStyle/>
          <a:p>
            <a:pPr algn="just"/>
            <a:r>
              <a:rPr lang="en-US" sz="1200" noProof="0" dirty="0">
                <a:solidFill>
                  <a:srgbClr val="000000"/>
                </a:solidFill>
                <a:latin typeface="Arial" panose="020B0604020202020204" pitchFamily="34" charset="0"/>
                <a:ea typeface="Roboto" panose="02000000000000000000" pitchFamily="2" charset="0"/>
                <a:cs typeface="Arial" panose="020B0604020202020204" pitchFamily="34" charset="0"/>
              </a:rPr>
              <a:t>No. at risk</a:t>
            </a:r>
          </a:p>
        </p:txBody>
      </p:sp>
      <p:grpSp>
        <p:nvGrpSpPr>
          <p:cNvPr id="44" name="Group 43">
            <a:extLst>
              <a:ext uri="{FF2B5EF4-FFF2-40B4-BE49-F238E27FC236}">
                <a16:creationId xmlns:a16="http://schemas.microsoft.com/office/drawing/2014/main" id="{0262D56E-CE81-81AF-CBAF-31F05D872047}"/>
              </a:ext>
            </a:extLst>
          </p:cNvPr>
          <p:cNvGrpSpPr/>
          <p:nvPr/>
        </p:nvGrpSpPr>
        <p:grpSpPr>
          <a:xfrm>
            <a:off x="1092665" y="5008928"/>
            <a:ext cx="4882412" cy="67242"/>
            <a:chOff x="1169038" y="4860571"/>
            <a:chExt cx="4882412" cy="72000"/>
          </a:xfrm>
        </p:grpSpPr>
        <p:sp>
          <p:nvSpPr>
            <p:cNvPr id="109" name="Line 21">
              <a:extLst>
                <a:ext uri="{FF2B5EF4-FFF2-40B4-BE49-F238E27FC236}">
                  <a16:creationId xmlns:a16="http://schemas.microsoft.com/office/drawing/2014/main" id="{D071D0B4-9F65-1E66-CC8F-382FE4994D6C}"/>
                </a:ext>
              </a:extLst>
            </p:cNvPr>
            <p:cNvSpPr>
              <a:spLocks noChangeShapeType="1"/>
            </p:cNvSpPr>
            <p:nvPr/>
          </p:nvSpPr>
          <p:spPr bwMode="auto">
            <a:xfrm>
              <a:off x="1169038"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sp>
          <p:nvSpPr>
            <p:cNvPr id="110" name="Line 21">
              <a:extLst>
                <a:ext uri="{FF2B5EF4-FFF2-40B4-BE49-F238E27FC236}">
                  <a16:creationId xmlns:a16="http://schemas.microsoft.com/office/drawing/2014/main" id="{BBB3B3B4-A422-06B5-77EE-5828F92F3EB5}"/>
                </a:ext>
              </a:extLst>
            </p:cNvPr>
            <p:cNvSpPr>
              <a:spLocks noChangeShapeType="1"/>
            </p:cNvSpPr>
            <p:nvPr/>
          </p:nvSpPr>
          <p:spPr bwMode="auto">
            <a:xfrm>
              <a:off x="6051450"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sp>
          <p:nvSpPr>
            <p:cNvPr id="111" name="Line 21">
              <a:extLst>
                <a:ext uri="{FF2B5EF4-FFF2-40B4-BE49-F238E27FC236}">
                  <a16:creationId xmlns:a16="http://schemas.microsoft.com/office/drawing/2014/main" id="{174312F5-AE09-A239-63B3-703ED49CF749}"/>
                </a:ext>
              </a:extLst>
            </p:cNvPr>
            <p:cNvSpPr>
              <a:spLocks noChangeShapeType="1"/>
            </p:cNvSpPr>
            <p:nvPr/>
          </p:nvSpPr>
          <p:spPr bwMode="auto">
            <a:xfrm>
              <a:off x="4966468"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sp>
          <p:nvSpPr>
            <p:cNvPr id="112" name="Line 21">
              <a:extLst>
                <a:ext uri="{FF2B5EF4-FFF2-40B4-BE49-F238E27FC236}">
                  <a16:creationId xmlns:a16="http://schemas.microsoft.com/office/drawing/2014/main" id="{4CC19178-D6E2-FF73-08FF-18DB98720578}"/>
                </a:ext>
              </a:extLst>
            </p:cNvPr>
            <p:cNvSpPr>
              <a:spLocks noChangeShapeType="1"/>
            </p:cNvSpPr>
            <p:nvPr/>
          </p:nvSpPr>
          <p:spPr bwMode="auto">
            <a:xfrm>
              <a:off x="4152733"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sp>
          <p:nvSpPr>
            <p:cNvPr id="113" name="Line 21">
              <a:extLst>
                <a:ext uri="{FF2B5EF4-FFF2-40B4-BE49-F238E27FC236}">
                  <a16:creationId xmlns:a16="http://schemas.microsoft.com/office/drawing/2014/main" id="{E5DB71B3-5725-FA05-535F-AF71D0AD527A}"/>
                </a:ext>
              </a:extLst>
            </p:cNvPr>
            <p:cNvSpPr>
              <a:spLocks noChangeShapeType="1"/>
            </p:cNvSpPr>
            <p:nvPr/>
          </p:nvSpPr>
          <p:spPr bwMode="auto">
            <a:xfrm>
              <a:off x="3067753"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sp>
          <p:nvSpPr>
            <p:cNvPr id="114" name="Line 21">
              <a:extLst>
                <a:ext uri="{FF2B5EF4-FFF2-40B4-BE49-F238E27FC236}">
                  <a16:creationId xmlns:a16="http://schemas.microsoft.com/office/drawing/2014/main" id="{2BBBF89E-223D-9C3E-623C-BC16786C7D38}"/>
                </a:ext>
              </a:extLst>
            </p:cNvPr>
            <p:cNvSpPr>
              <a:spLocks noChangeShapeType="1"/>
            </p:cNvSpPr>
            <p:nvPr/>
          </p:nvSpPr>
          <p:spPr bwMode="auto">
            <a:xfrm>
              <a:off x="2254018"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sp>
          <p:nvSpPr>
            <p:cNvPr id="115" name="Line 21">
              <a:extLst>
                <a:ext uri="{FF2B5EF4-FFF2-40B4-BE49-F238E27FC236}">
                  <a16:creationId xmlns:a16="http://schemas.microsoft.com/office/drawing/2014/main" id="{169C7149-61B6-EE28-8B1B-A20189E79D3F}"/>
                </a:ext>
              </a:extLst>
            </p:cNvPr>
            <p:cNvSpPr>
              <a:spLocks noChangeShapeType="1"/>
            </p:cNvSpPr>
            <p:nvPr/>
          </p:nvSpPr>
          <p:spPr bwMode="auto">
            <a:xfrm>
              <a:off x="1982773"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sp>
          <p:nvSpPr>
            <p:cNvPr id="116" name="Line 21">
              <a:extLst>
                <a:ext uri="{FF2B5EF4-FFF2-40B4-BE49-F238E27FC236}">
                  <a16:creationId xmlns:a16="http://schemas.microsoft.com/office/drawing/2014/main" id="{714879CB-72C6-E6B5-3D02-9089FC405841}"/>
                </a:ext>
              </a:extLst>
            </p:cNvPr>
            <p:cNvSpPr>
              <a:spLocks noChangeShapeType="1"/>
            </p:cNvSpPr>
            <p:nvPr/>
          </p:nvSpPr>
          <p:spPr bwMode="auto">
            <a:xfrm>
              <a:off x="1711528"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sp>
          <p:nvSpPr>
            <p:cNvPr id="117" name="Line 21">
              <a:extLst>
                <a:ext uri="{FF2B5EF4-FFF2-40B4-BE49-F238E27FC236}">
                  <a16:creationId xmlns:a16="http://schemas.microsoft.com/office/drawing/2014/main" id="{B3A87F51-72C7-AE5E-231C-0D5EA13CB654}"/>
                </a:ext>
              </a:extLst>
            </p:cNvPr>
            <p:cNvSpPr>
              <a:spLocks noChangeShapeType="1"/>
            </p:cNvSpPr>
            <p:nvPr/>
          </p:nvSpPr>
          <p:spPr bwMode="auto">
            <a:xfrm>
              <a:off x="1440283"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sp>
          <p:nvSpPr>
            <p:cNvPr id="118" name="Line 21">
              <a:extLst>
                <a:ext uri="{FF2B5EF4-FFF2-40B4-BE49-F238E27FC236}">
                  <a16:creationId xmlns:a16="http://schemas.microsoft.com/office/drawing/2014/main" id="{1B1EA572-1E0A-D029-7C00-441BDCE8668E}"/>
                </a:ext>
              </a:extLst>
            </p:cNvPr>
            <p:cNvSpPr>
              <a:spLocks noChangeShapeType="1"/>
            </p:cNvSpPr>
            <p:nvPr/>
          </p:nvSpPr>
          <p:spPr bwMode="auto">
            <a:xfrm>
              <a:off x="2525263"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sp>
          <p:nvSpPr>
            <p:cNvPr id="119" name="Line 21">
              <a:extLst>
                <a:ext uri="{FF2B5EF4-FFF2-40B4-BE49-F238E27FC236}">
                  <a16:creationId xmlns:a16="http://schemas.microsoft.com/office/drawing/2014/main" id="{982A9899-1E16-07D6-BBBD-ED5C94A95AE3}"/>
                </a:ext>
              </a:extLst>
            </p:cNvPr>
            <p:cNvSpPr>
              <a:spLocks noChangeShapeType="1"/>
            </p:cNvSpPr>
            <p:nvPr/>
          </p:nvSpPr>
          <p:spPr bwMode="auto">
            <a:xfrm>
              <a:off x="2796508"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sp>
          <p:nvSpPr>
            <p:cNvPr id="120" name="Line 21">
              <a:extLst>
                <a:ext uri="{FF2B5EF4-FFF2-40B4-BE49-F238E27FC236}">
                  <a16:creationId xmlns:a16="http://schemas.microsoft.com/office/drawing/2014/main" id="{DE19FFC7-FD0B-0712-17C4-53B6174C5D03}"/>
                </a:ext>
              </a:extLst>
            </p:cNvPr>
            <p:cNvSpPr>
              <a:spLocks noChangeShapeType="1"/>
            </p:cNvSpPr>
            <p:nvPr/>
          </p:nvSpPr>
          <p:spPr bwMode="auto">
            <a:xfrm>
              <a:off x="3338998"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sp>
          <p:nvSpPr>
            <p:cNvPr id="121" name="Line 21">
              <a:extLst>
                <a:ext uri="{FF2B5EF4-FFF2-40B4-BE49-F238E27FC236}">
                  <a16:creationId xmlns:a16="http://schemas.microsoft.com/office/drawing/2014/main" id="{C281E12B-02C3-E4E9-CA46-B898B66EE1E3}"/>
                </a:ext>
              </a:extLst>
            </p:cNvPr>
            <p:cNvSpPr>
              <a:spLocks noChangeShapeType="1"/>
            </p:cNvSpPr>
            <p:nvPr/>
          </p:nvSpPr>
          <p:spPr bwMode="auto">
            <a:xfrm>
              <a:off x="3610243"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sp>
          <p:nvSpPr>
            <p:cNvPr id="122" name="Line 21">
              <a:extLst>
                <a:ext uri="{FF2B5EF4-FFF2-40B4-BE49-F238E27FC236}">
                  <a16:creationId xmlns:a16="http://schemas.microsoft.com/office/drawing/2014/main" id="{883B1B02-0409-1B06-1884-CF0823C66F59}"/>
                </a:ext>
              </a:extLst>
            </p:cNvPr>
            <p:cNvSpPr>
              <a:spLocks noChangeShapeType="1"/>
            </p:cNvSpPr>
            <p:nvPr/>
          </p:nvSpPr>
          <p:spPr bwMode="auto">
            <a:xfrm>
              <a:off x="3881488"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sp>
          <p:nvSpPr>
            <p:cNvPr id="123" name="Line 21">
              <a:extLst>
                <a:ext uri="{FF2B5EF4-FFF2-40B4-BE49-F238E27FC236}">
                  <a16:creationId xmlns:a16="http://schemas.microsoft.com/office/drawing/2014/main" id="{CA70DEF3-5384-23D2-AE65-F20978A614B2}"/>
                </a:ext>
              </a:extLst>
            </p:cNvPr>
            <p:cNvSpPr>
              <a:spLocks noChangeShapeType="1"/>
            </p:cNvSpPr>
            <p:nvPr/>
          </p:nvSpPr>
          <p:spPr bwMode="auto">
            <a:xfrm>
              <a:off x="4423978"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sp>
          <p:nvSpPr>
            <p:cNvPr id="178" name="Line 21">
              <a:extLst>
                <a:ext uri="{FF2B5EF4-FFF2-40B4-BE49-F238E27FC236}">
                  <a16:creationId xmlns:a16="http://schemas.microsoft.com/office/drawing/2014/main" id="{D1A7AA42-49BB-7E33-C6DE-EB2135FC1260}"/>
                </a:ext>
              </a:extLst>
            </p:cNvPr>
            <p:cNvSpPr>
              <a:spLocks noChangeShapeType="1"/>
            </p:cNvSpPr>
            <p:nvPr/>
          </p:nvSpPr>
          <p:spPr bwMode="auto">
            <a:xfrm>
              <a:off x="4695223"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sp>
          <p:nvSpPr>
            <p:cNvPr id="179" name="Line 21">
              <a:extLst>
                <a:ext uri="{FF2B5EF4-FFF2-40B4-BE49-F238E27FC236}">
                  <a16:creationId xmlns:a16="http://schemas.microsoft.com/office/drawing/2014/main" id="{DA76342D-EDCC-962C-96BD-7535F5FA99C0}"/>
                </a:ext>
              </a:extLst>
            </p:cNvPr>
            <p:cNvSpPr>
              <a:spLocks noChangeShapeType="1"/>
            </p:cNvSpPr>
            <p:nvPr/>
          </p:nvSpPr>
          <p:spPr bwMode="auto">
            <a:xfrm>
              <a:off x="5237713"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sp>
          <p:nvSpPr>
            <p:cNvPr id="180" name="Line 21">
              <a:extLst>
                <a:ext uri="{FF2B5EF4-FFF2-40B4-BE49-F238E27FC236}">
                  <a16:creationId xmlns:a16="http://schemas.microsoft.com/office/drawing/2014/main" id="{136CC68D-130A-A1BD-8C77-AF74BEF63A98}"/>
                </a:ext>
              </a:extLst>
            </p:cNvPr>
            <p:cNvSpPr>
              <a:spLocks noChangeShapeType="1"/>
            </p:cNvSpPr>
            <p:nvPr/>
          </p:nvSpPr>
          <p:spPr bwMode="auto">
            <a:xfrm>
              <a:off x="5508958"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sp>
          <p:nvSpPr>
            <p:cNvPr id="216" name="Line 21">
              <a:extLst>
                <a:ext uri="{FF2B5EF4-FFF2-40B4-BE49-F238E27FC236}">
                  <a16:creationId xmlns:a16="http://schemas.microsoft.com/office/drawing/2014/main" id="{702C7F46-90C8-BFBD-8CD7-40D9B35C00C2}"/>
                </a:ext>
              </a:extLst>
            </p:cNvPr>
            <p:cNvSpPr>
              <a:spLocks noChangeShapeType="1"/>
            </p:cNvSpPr>
            <p:nvPr/>
          </p:nvSpPr>
          <p:spPr bwMode="auto">
            <a:xfrm>
              <a:off x="5780203"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noProof="0" dirty="0">
                <a:solidFill>
                  <a:srgbClr val="000000"/>
                </a:solidFill>
                <a:latin typeface="+mn-lt"/>
                <a:ea typeface="Roboto" panose="02000000000000000000" pitchFamily="2" charset="0"/>
                <a:cs typeface="Arial" panose="020B0604020202020204" pitchFamily="34" charset="0"/>
              </a:endParaRPr>
            </a:p>
          </p:txBody>
        </p:sp>
      </p:grpSp>
      <p:grpSp>
        <p:nvGrpSpPr>
          <p:cNvPr id="45" name="Group 44">
            <a:extLst>
              <a:ext uri="{FF2B5EF4-FFF2-40B4-BE49-F238E27FC236}">
                <a16:creationId xmlns:a16="http://schemas.microsoft.com/office/drawing/2014/main" id="{D597746E-F1FB-F6EC-F5A7-954533016043}"/>
              </a:ext>
            </a:extLst>
          </p:cNvPr>
          <p:cNvGrpSpPr/>
          <p:nvPr/>
        </p:nvGrpSpPr>
        <p:grpSpPr>
          <a:xfrm>
            <a:off x="1010388" y="5042828"/>
            <a:ext cx="5082552" cy="257369"/>
            <a:chOff x="1086761" y="4894471"/>
            <a:chExt cx="5082552" cy="257369"/>
          </a:xfrm>
        </p:grpSpPr>
        <p:sp>
          <p:nvSpPr>
            <p:cNvPr id="90" name="TextBox 89">
              <a:extLst>
                <a:ext uri="{FF2B5EF4-FFF2-40B4-BE49-F238E27FC236}">
                  <a16:creationId xmlns:a16="http://schemas.microsoft.com/office/drawing/2014/main" id="{B8D25A78-6E56-1C0A-82FB-DA5E38EBE2F5}"/>
                </a:ext>
              </a:extLst>
            </p:cNvPr>
            <p:cNvSpPr txBox="1"/>
            <p:nvPr/>
          </p:nvSpPr>
          <p:spPr>
            <a:xfrm>
              <a:off x="1086761" y="4894471"/>
              <a:ext cx="157662" cy="257369"/>
            </a:xfrm>
            <a:prstGeom prst="rect">
              <a:avLst/>
            </a:prstGeom>
            <a:noFill/>
          </p:spPr>
          <p:txBody>
            <a:bodyPr wrap="none" lIns="36000" tIns="36000" rIns="36000" bIns="36000" rtlCol="0" anchor="t" anchorCtr="0">
              <a:spAutoFit/>
            </a:bodyPr>
            <a:lstStyle/>
            <a:p>
              <a:pPr algn="ctr"/>
              <a:r>
                <a:rPr lang="en-US" sz="1200" noProof="0" dirty="0">
                  <a:solidFill>
                    <a:srgbClr val="000000"/>
                  </a:solidFill>
                  <a:latin typeface="Arial" panose="020B0604020202020204" pitchFamily="34" charset="0"/>
                  <a:ea typeface="Roboto" panose="02000000000000000000" pitchFamily="2" charset="0"/>
                  <a:cs typeface="Arial" panose="020B0604020202020204" pitchFamily="34" charset="0"/>
                </a:rPr>
                <a:t>0</a:t>
              </a:r>
            </a:p>
          </p:txBody>
        </p:sp>
        <p:sp>
          <p:nvSpPr>
            <p:cNvPr id="91" name="TextBox 90">
              <a:extLst>
                <a:ext uri="{FF2B5EF4-FFF2-40B4-BE49-F238E27FC236}">
                  <a16:creationId xmlns:a16="http://schemas.microsoft.com/office/drawing/2014/main" id="{D5CE9D5F-78CA-C057-E1F4-E37B6951332E}"/>
                </a:ext>
              </a:extLst>
            </p:cNvPr>
            <p:cNvSpPr txBox="1"/>
            <p:nvPr/>
          </p:nvSpPr>
          <p:spPr>
            <a:xfrm>
              <a:off x="5926692" y="4894471"/>
              <a:ext cx="242621" cy="257369"/>
            </a:xfrm>
            <a:prstGeom prst="rect">
              <a:avLst/>
            </a:prstGeom>
            <a:noFill/>
          </p:spPr>
          <p:txBody>
            <a:bodyPr wrap="none" lIns="36000" tIns="36000" rIns="36000" bIns="36000" rtlCol="0" anchor="t" anchorCtr="0">
              <a:spAutoFit/>
            </a:bodyPr>
            <a:lstStyle/>
            <a:p>
              <a:pPr algn="ctr"/>
              <a:r>
                <a:rPr lang="en-US" sz="1200" noProof="0" dirty="0">
                  <a:solidFill>
                    <a:srgbClr val="000000"/>
                  </a:solidFill>
                  <a:latin typeface="Arial" panose="020B0604020202020204" pitchFamily="34" charset="0"/>
                  <a:ea typeface="Roboto" panose="02000000000000000000" pitchFamily="2" charset="0"/>
                  <a:cs typeface="Arial" panose="020B0604020202020204" pitchFamily="34" charset="0"/>
                </a:rPr>
                <a:t>54</a:t>
              </a:r>
            </a:p>
          </p:txBody>
        </p:sp>
        <p:sp>
          <p:nvSpPr>
            <p:cNvPr id="92" name="TextBox 91">
              <a:extLst>
                <a:ext uri="{FF2B5EF4-FFF2-40B4-BE49-F238E27FC236}">
                  <a16:creationId xmlns:a16="http://schemas.microsoft.com/office/drawing/2014/main" id="{84F589ED-271C-8759-5EBA-5C0A8EFBE488}"/>
                </a:ext>
              </a:extLst>
            </p:cNvPr>
            <p:cNvSpPr txBox="1"/>
            <p:nvPr/>
          </p:nvSpPr>
          <p:spPr>
            <a:xfrm>
              <a:off x="4841712" y="4894471"/>
              <a:ext cx="242621" cy="257369"/>
            </a:xfrm>
            <a:prstGeom prst="rect">
              <a:avLst/>
            </a:prstGeom>
            <a:noFill/>
          </p:spPr>
          <p:txBody>
            <a:bodyPr wrap="none" lIns="36000" tIns="36000" rIns="36000" bIns="36000" rtlCol="0" anchor="t" anchorCtr="0">
              <a:spAutoFit/>
            </a:bodyPr>
            <a:lstStyle/>
            <a:p>
              <a:pPr algn="ctr"/>
              <a:r>
                <a:rPr lang="en-US" sz="1200" noProof="0" dirty="0">
                  <a:solidFill>
                    <a:srgbClr val="000000"/>
                  </a:solidFill>
                  <a:latin typeface="Arial" panose="020B0604020202020204" pitchFamily="34" charset="0"/>
                  <a:ea typeface="Roboto" panose="02000000000000000000" pitchFamily="2" charset="0"/>
                  <a:cs typeface="Arial" panose="020B0604020202020204" pitchFamily="34" charset="0"/>
                </a:rPr>
                <a:t>42</a:t>
              </a:r>
            </a:p>
          </p:txBody>
        </p:sp>
        <p:sp>
          <p:nvSpPr>
            <p:cNvPr id="95" name="TextBox 94">
              <a:extLst>
                <a:ext uri="{FF2B5EF4-FFF2-40B4-BE49-F238E27FC236}">
                  <a16:creationId xmlns:a16="http://schemas.microsoft.com/office/drawing/2014/main" id="{C4ADB97C-4AAA-7A6F-2ACD-28C2D146D3DB}"/>
                </a:ext>
              </a:extLst>
            </p:cNvPr>
            <p:cNvSpPr txBox="1"/>
            <p:nvPr/>
          </p:nvSpPr>
          <p:spPr>
            <a:xfrm>
              <a:off x="2129262" y="4894471"/>
              <a:ext cx="242621" cy="257369"/>
            </a:xfrm>
            <a:prstGeom prst="rect">
              <a:avLst/>
            </a:prstGeom>
            <a:noFill/>
          </p:spPr>
          <p:txBody>
            <a:bodyPr wrap="none" lIns="36000" tIns="36000" rIns="36000" bIns="36000" rtlCol="0" anchor="t" anchorCtr="0">
              <a:spAutoFit/>
            </a:bodyPr>
            <a:lstStyle/>
            <a:p>
              <a:pPr algn="ctr"/>
              <a:r>
                <a:rPr lang="en-US" sz="1200" noProof="0" dirty="0">
                  <a:solidFill>
                    <a:srgbClr val="000000"/>
                  </a:solidFill>
                  <a:latin typeface="Arial" panose="020B0604020202020204" pitchFamily="34" charset="0"/>
                  <a:ea typeface="Roboto" panose="02000000000000000000" pitchFamily="2" charset="0"/>
                  <a:cs typeface="Arial" panose="020B0604020202020204" pitchFamily="34" charset="0"/>
                </a:rPr>
                <a:t>12</a:t>
              </a:r>
            </a:p>
          </p:txBody>
        </p:sp>
        <p:sp>
          <p:nvSpPr>
            <p:cNvPr id="97" name="TextBox 96">
              <a:extLst>
                <a:ext uri="{FF2B5EF4-FFF2-40B4-BE49-F238E27FC236}">
                  <a16:creationId xmlns:a16="http://schemas.microsoft.com/office/drawing/2014/main" id="{7F8330B9-8601-6A58-31DF-92EF55BF303D}"/>
                </a:ext>
              </a:extLst>
            </p:cNvPr>
            <p:cNvSpPr txBox="1"/>
            <p:nvPr/>
          </p:nvSpPr>
          <p:spPr>
            <a:xfrm>
              <a:off x="1629251" y="4894471"/>
              <a:ext cx="157662" cy="257369"/>
            </a:xfrm>
            <a:prstGeom prst="rect">
              <a:avLst/>
            </a:prstGeom>
            <a:noFill/>
          </p:spPr>
          <p:txBody>
            <a:bodyPr wrap="none" lIns="36000" tIns="36000" rIns="36000" bIns="36000" rtlCol="0" anchor="t" anchorCtr="0">
              <a:spAutoFit/>
            </a:bodyPr>
            <a:lstStyle/>
            <a:p>
              <a:pPr algn="ctr"/>
              <a:r>
                <a:rPr lang="en-US" sz="1200" noProof="0" dirty="0">
                  <a:solidFill>
                    <a:srgbClr val="000000"/>
                  </a:solidFill>
                  <a:latin typeface="Arial" panose="020B0604020202020204" pitchFamily="34" charset="0"/>
                  <a:ea typeface="Roboto" panose="02000000000000000000" pitchFamily="2" charset="0"/>
                  <a:cs typeface="Arial" panose="020B0604020202020204" pitchFamily="34" charset="0"/>
                </a:rPr>
                <a:t>6</a:t>
              </a:r>
            </a:p>
          </p:txBody>
        </p:sp>
        <p:sp>
          <p:nvSpPr>
            <p:cNvPr id="100" name="TextBox 99">
              <a:extLst>
                <a:ext uri="{FF2B5EF4-FFF2-40B4-BE49-F238E27FC236}">
                  <a16:creationId xmlns:a16="http://schemas.microsoft.com/office/drawing/2014/main" id="{B2BF7FE7-A0AE-36A4-B82A-77A12CB56575}"/>
                </a:ext>
              </a:extLst>
            </p:cNvPr>
            <p:cNvSpPr txBox="1"/>
            <p:nvPr/>
          </p:nvSpPr>
          <p:spPr>
            <a:xfrm>
              <a:off x="2671752" y="4894471"/>
              <a:ext cx="242621" cy="257369"/>
            </a:xfrm>
            <a:prstGeom prst="rect">
              <a:avLst/>
            </a:prstGeom>
            <a:noFill/>
          </p:spPr>
          <p:txBody>
            <a:bodyPr wrap="none" lIns="36000" tIns="36000" rIns="36000" bIns="36000" rtlCol="0" anchor="t" anchorCtr="0">
              <a:spAutoFit/>
            </a:bodyPr>
            <a:lstStyle/>
            <a:p>
              <a:pPr algn="ctr"/>
              <a:r>
                <a:rPr lang="en-US" sz="1200" noProof="0" dirty="0">
                  <a:solidFill>
                    <a:srgbClr val="000000"/>
                  </a:solidFill>
                  <a:latin typeface="Arial" panose="020B0604020202020204" pitchFamily="34" charset="0"/>
                  <a:ea typeface="Roboto" panose="02000000000000000000" pitchFamily="2" charset="0"/>
                  <a:cs typeface="Arial" panose="020B0604020202020204" pitchFamily="34" charset="0"/>
                </a:rPr>
                <a:t>18</a:t>
              </a:r>
            </a:p>
          </p:txBody>
        </p:sp>
        <p:sp>
          <p:nvSpPr>
            <p:cNvPr id="101" name="TextBox 100">
              <a:extLst>
                <a:ext uri="{FF2B5EF4-FFF2-40B4-BE49-F238E27FC236}">
                  <a16:creationId xmlns:a16="http://schemas.microsoft.com/office/drawing/2014/main" id="{24503D80-0F1A-97B0-9929-A0C46F3620A7}"/>
                </a:ext>
              </a:extLst>
            </p:cNvPr>
            <p:cNvSpPr txBox="1"/>
            <p:nvPr/>
          </p:nvSpPr>
          <p:spPr>
            <a:xfrm>
              <a:off x="3214242" y="4894471"/>
              <a:ext cx="242621" cy="257369"/>
            </a:xfrm>
            <a:prstGeom prst="rect">
              <a:avLst/>
            </a:prstGeom>
            <a:noFill/>
          </p:spPr>
          <p:txBody>
            <a:bodyPr wrap="none" lIns="36000" tIns="36000" rIns="36000" bIns="36000" rtlCol="0" anchor="t" anchorCtr="0">
              <a:spAutoFit/>
            </a:bodyPr>
            <a:lstStyle/>
            <a:p>
              <a:pPr algn="ctr"/>
              <a:r>
                <a:rPr lang="en-US" sz="1200" noProof="0" dirty="0">
                  <a:solidFill>
                    <a:srgbClr val="000000"/>
                  </a:solidFill>
                  <a:latin typeface="Arial" panose="020B0604020202020204" pitchFamily="34" charset="0"/>
                  <a:ea typeface="Roboto" panose="02000000000000000000" pitchFamily="2" charset="0"/>
                  <a:cs typeface="Arial" panose="020B0604020202020204" pitchFamily="34" charset="0"/>
                </a:rPr>
                <a:t>24</a:t>
              </a:r>
            </a:p>
          </p:txBody>
        </p:sp>
        <p:sp>
          <p:nvSpPr>
            <p:cNvPr id="103" name="TextBox 102">
              <a:extLst>
                <a:ext uri="{FF2B5EF4-FFF2-40B4-BE49-F238E27FC236}">
                  <a16:creationId xmlns:a16="http://schemas.microsoft.com/office/drawing/2014/main" id="{9B698EA9-2C86-BDFE-41D7-3F5B8E901B27}"/>
                </a:ext>
              </a:extLst>
            </p:cNvPr>
            <p:cNvSpPr txBox="1"/>
            <p:nvPr/>
          </p:nvSpPr>
          <p:spPr>
            <a:xfrm>
              <a:off x="3756732" y="4894471"/>
              <a:ext cx="242621" cy="257369"/>
            </a:xfrm>
            <a:prstGeom prst="rect">
              <a:avLst/>
            </a:prstGeom>
            <a:noFill/>
          </p:spPr>
          <p:txBody>
            <a:bodyPr wrap="none" lIns="36000" tIns="36000" rIns="36000" bIns="36000" rtlCol="0" anchor="t" anchorCtr="0">
              <a:spAutoFit/>
            </a:bodyPr>
            <a:lstStyle/>
            <a:p>
              <a:pPr algn="ctr"/>
              <a:r>
                <a:rPr lang="en-US" sz="1200" noProof="0" dirty="0">
                  <a:solidFill>
                    <a:srgbClr val="000000"/>
                  </a:solidFill>
                  <a:latin typeface="Arial" panose="020B0604020202020204" pitchFamily="34" charset="0"/>
                  <a:ea typeface="Roboto" panose="02000000000000000000" pitchFamily="2" charset="0"/>
                  <a:cs typeface="Arial" panose="020B0604020202020204" pitchFamily="34" charset="0"/>
                </a:rPr>
                <a:t>30</a:t>
              </a:r>
            </a:p>
          </p:txBody>
        </p:sp>
        <p:sp>
          <p:nvSpPr>
            <p:cNvPr id="104" name="TextBox 103">
              <a:extLst>
                <a:ext uri="{FF2B5EF4-FFF2-40B4-BE49-F238E27FC236}">
                  <a16:creationId xmlns:a16="http://schemas.microsoft.com/office/drawing/2014/main" id="{21CE2F30-9F77-F3C0-0A37-BD132D3C991E}"/>
                </a:ext>
              </a:extLst>
            </p:cNvPr>
            <p:cNvSpPr txBox="1"/>
            <p:nvPr/>
          </p:nvSpPr>
          <p:spPr>
            <a:xfrm>
              <a:off x="4299222" y="4894471"/>
              <a:ext cx="242621" cy="257369"/>
            </a:xfrm>
            <a:prstGeom prst="rect">
              <a:avLst/>
            </a:prstGeom>
            <a:noFill/>
          </p:spPr>
          <p:txBody>
            <a:bodyPr wrap="none" lIns="36000" tIns="36000" rIns="36000" bIns="36000" rtlCol="0" anchor="t" anchorCtr="0">
              <a:spAutoFit/>
            </a:bodyPr>
            <a:lstStyle/>
            <a:p>
              <a:pPr algn="ctr"/>
              <a:r>
                <a:rPr lang="en-US" sz="1200" noProof="0" dirty="0">
                  <a:solidFill>
                    <a:srgbClr val="000000"/>
                  </a:solidFill>
                  <a:latin typeface="Arial" panose="020B0604020202020204" pitchFamily="34" charset="0"/>
                  <a:ea typeface="Roboto" panose="02000000000000000000" pitchFamily="2" charset="0"/>
                  <a:cs typeface="Arial" panose="020B0604020202020204" pitchFamily="34" charset="0"/>
                </a:rPr>
                <a:t>36</a:t>
              </a:r>
            </a:p>
          </p:txBody>
        </p:sp>
        <p:sp>
          <p:nvSpPr>
            <p:cNvPr id="107" name="TextBox 106">
              <a:extLst>
                <a:ext uri="{FF2B5EF4-FFF2-40B4-BE49-F238E27FC236}">
                  <a16:creationId xmlns:a16="http://schemas.microsoft.com/office/drawing/2014/main" id="{D666040B-D394-3B9B-9B2E-8A1F4C234719}"/>
                </a:ext>
              </a:extLst>
            </p:cNvPr>
            <p:cNvSpPr txBox="1"/>
            <p:nvPr/>
          </p:nvSpPr>
          <p:spPr>
            <a:xfrm>
              <a:off x="5384202" y="4894471"/>
              <a:ext cx="242621" cy="257369"/>
            </a:xfrm>
            <a:prstGeom prst="rect">
              <a:avLst/>
            </a:prstGeom>
            <a:noFill/>
          </p:spPr>
          <p:txBody>
            <a:bodyPr wrap="none" lIns="36000" tIns="36000" rIns="36000" bIns="36000" rtlCol="0" anchor="t" anchorCtr="0">
              <a:spAutoFit/>
            </a:bodyPr>
            <a:lstStyle/>
            <a:p>
              <a:pPr algn="ctr"/>
              <a:r>
                <a:rPr lang="en-US" sz="1200" noProof="0" dirty="0">
                  <a:solidFill>
                    <a:srgbClr val="000000"/>
                  </a:solidFill>
                  <a:latin typeface="Arial" panose="020B0604020202020204" pitchFamily="34" charset="0"/>
                  <a:ea typeface="Roboto" panose="02000000000000000000" pitchFamily="2" charset="0"/>
                  <a:cs typeface="Arial" panose="020B0604020202020204" pitchFamily="34" charset="0"/>
                </a:rPr>
                <a:t>48</a:t>
              </a:r>
            </a:p>
          </p:txBody>
        </p:sp>
      </p:grpSp>
      <p:grpSp>
        <p:nvGrpSpPr>
          <p:cNvPr id="2" name="Group 1">
            <a:extLst>
              <a:ext uri="{FF2B5EF4-FFF2-40B4-BE49-F238E27FC236}">
                <a16:creationId xmlns:a16="http://schemas.microsoft.com/office/drawing/2014/main" id="{7DB8FE3C-7303-6AE1-DE1B-79100B8D414A}"/>
              </a:ext>
            </a:extLst>
          </p:cNvPr>
          <p:cNvGrpSpPr/>
          <p:nvPr/>
        </p:nvGrpSpPr>
        <p:grpSpPr>
          <a:xfrm>
            <a:off x="1010388" y="2955677"/>
            <a:ext cx="72092" cy="2047037"/>
            <a:chOff x="1010388" y="3141653"/>
            <a:chExt cx="72092" cy="2047037"/>
          </a:xfrm>
        </p:grpSpPr>
        <p:sp>
          <p:nvSpPr>
            <p:cNvPr id="84" name="Line 8">
              <a:extLst>
                <a:ext uri="{FF2B5EF4-FFF2-40B4-BE49-F238E27FC236}">
                  <a16:creationId xmlns:a16="http://schemas.microsoft.com/office/drawing/2014/main" id="{B8B2192E-C8DA-9E7F-B083-99CF1E3BE7CE}"/>
                </a:ext>
              </a:extLst>
            </p:cNvPr>
            <p:cNvSpPr>
              <a:spLocks noChangeShapeType="1"/>
            </p:cNvSpPr>
            <p:nvPr/>
          </p:nvSpPr>
          <p:spPr bwMode="auto">
            <a:xfrm>
              <a:off x="1010388" y="3141653"/>
              <a:ext cx="72092"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sz="1400" noProof="0" dirty="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85" name="Line 9">
              <a:extLst>
                <a:ext uri="{FF2B5EF4-FFF2-40B4-BE49-F238E27FC236}">
                  <a16:creationId xmlns:a16="http://schemas.microsoft.com/office/drawing/2014/main" id="{2FE1E80D-E3DC-ADB3-4A01-6757B9A9C0E2}"/>
                </a:ext>
              </a:extLst>
            </p:cNvPr>
            <p:cNvSpPr>
              <a:spLocks noChangeShapeType="1"/>
            </p:cNvSpPr>
            <p:nvPr/>
          </p:nvSpPr>
          <p:spPr bwMode="auto">
            <a:xfrm>
              <a:off x="1010388" y="3653412"/>
              <a:ext cx="72092"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sz="1400" noProof="0" dirty="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87" name="Line 11">
              <a:extLst>
                <a:ext uri="{FF2B5EF4-FFF2-40B4-BE49-F238E27FC236}">
                  <a16:creationId xmlns:a16="http://schemas.microsoft.com/office/drawing/2014/main" id="{1B0F069E-4A87-6A8E-72FC-9D6153D90BCE}"/>
                </a:ext>
              </a:extLst>
            </p:cNvPr>
            <p:cNvSpPr>
              <a:spLocks noChangeShapeType="1"/>
            </p:cNvSpPr>
            <p:nvPr/>
          </p:nvSpPr>
          <p:spPr bwMode="auto">
            <a:xfrm>
              <a:off x="1010388" y="5188690"/>
              <a:ext cx="72092"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sz="1400" noProof="0" dirty="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88" name="Line 10">
              <a:extLst>
                <a:ext uri="{FF2B5EF4-FFF2-40B4-BE49-F238E27FC236}">
                  <a16:creationId xmlns:a16="http://schemas.microsoft.com/office/drawing/2014/main" id="{AC7451EC-D23A-4854-0A56-BFE2EC60256F}"/>
                </a:ext>
              </a:extLst>
            </p:cNvPr>
            <p:cNvSpPr>
              <a:spLocks noChangeShapeType="1"/>
            </p:cNvSpPr>
            <p:nvPr/>
          </p:nvSpPr>
          <p:spPr bwMode="auto">
            <a:xfrm>
              <a:off x="1010388" y="4165171"/>
              <a:ext cx="72092"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sz="1400" noProof="0" dirty="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89" name="Line 10">
              <a:extLst>
                <a:ext uri="{FF2B5EF4-FFF2-40B4-BE49-F238E27FC236}">
                  <a16:creationId xmlns:a16="http://schemas.microsoft.com/office/drawing/2014/main" id="{4180A37A-D5B7-9840-641C-90A15E8DF53A}"/>
                </a:ext>
              </a:extLst>
            </p:cNvPr>
            <p:cNvSpPr>
              <a:spLocks noChangeShapeType="1"/>
            </p:cNvSpPr>
            <p:nvPr/>
          </p:nvSpPr>
          <p:spPr bwMode="auto">
            <a:xfrm>
              <a:off x="1010388" y="4676930"/>
              <a:ext cx="72092"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sz="1400" noProof="0" dirty="0">
                <a:solidFill>
                  <a:srgbClr val="000000"/>
                </a:solidFill>
                <a:latin typeface="Arial" panose="020B0604020202020204" pitchFamily="34" charset="0"/>
                <a:ea typeface="Roboto" panose="02000000000000000000" pitchFamily="2" charset="0"/>
                <a:cs typeface="Arial" panose="020B0604020202020204" pitchFamily="34" charset="0"/>
              </a:endParaRPr>
            </a:p>
          </p:txBody>
        </p:sp>
      </p:grpSp>
      <p:grpSp>
        <p:nvGrpSpPr>
          <p:cNvPr id="48" name="Group 47">
            <a:extLst>
              <a:ext uri="{FF2B5EF4-FFF2-40B4-BE49-F238E27FC236}">
                <a16:creationId xmlns:a16="http://schemas.microsoft.com/office/drawing/2014/main" id="{7635DB92-33C1-BA94-A26A-5EDACCF683CA}"/>
              </a:ext>
            </a:extLst>
          </p:cNvPr>
          <p:cNvGrpSpPr/>
          <p:nvPr/>
        </p:nvGrpSpPr>
        <p:grpSpPr>
          <a:xfrm>
            <a:off x="623957" y="2814988"/>
            <a:ext cx="439552" cy="2324466"/>
            <a:chOff x="659055" y="2666631"/>
            <a:chExt cx="439552" cy="2324466"/>
          </a:xfrm>
        </p:grpSpPr>
        <p:sp>
          <p:nvSpPr>
            <p:cNvPr id="78" name="TextBox 77">
              <a:extLst>
                <a:ext uri="{FF2B5EF4-FFF2-40B4-BE49-F238E27FC236}">
                  <a16:creationId xmlns:a16="http://schemas.microsoft.com/office/drawing/2014/main" id="{4FF82F9F-5DFA-CC1B-8971-F55697D33BCA}"/>
                </a:ext>
              </a:extLst>
            </p:cNvPr>
            <p:cNvSpPr txBox="1"/>
            <p:nvPr/>
          </p:nvSpPr>
          <p:spPr>
            <a:xfrm>
              <a:off x="659055" y="2666631"/>
              <a:ext cx="439544" cy="276999"/>
            </a:xfrm>
            <a:prstGeom prst="rect">
              <a:avLst/>
            </a:prstGeom>
            <a:noFill/>
          </p:spPr>
          <p:txBody>
            <a:bodyPr wrap="none" rtlCol="0" anchor="ctr" anchorCtr="0">
              <a:spAutoFit/>
            </a:bodyPr>
            <a:lstStyle/>
            <a:p>
              <a:pPr algn="r"/>
              <a:r>
                <a:rPr lang="en-US" sz="1200" noProof="0" dirty="0">
                  <a:solidFill>
                    <a:srgbClr val="000000"/>
                  </a:solidFill>
                  <a:latin typeface="Arial" panose="020B0604020202020204" pitchFamily="34" charset="0"/>
                  <a:ea typeface="Roboto" panose="02000000000000000000" pitchFamily="2" charset="0"/>
                  <a:cs typeface="Arial" panose="020B0604020202020204" pitchFamily="34" charset="0"/>
                </a:rPr>
                <a:t>100</a:t>
              </a:r>
            </a:p>
          </p:txBody>
        </p:sp>
        <p:sp>
          <p:nvSpPr>
            <p:cNvPr id="79" name="TextBox 78">
              <a:extLst>
                <a:ext uri="{FF2B5EF4-FFF2-40B4-BE49-F238E27FC236}">
                  <a16:creationId xmlns:a16="http://schemas.microsoft.com/office/drawing/2014/main" id="{4F56B53B-8CA5-2D37-6798-B40484A78033}"/>
                </a:ext>
              </a:extLst>
            </p:cNvPr>
            <p:cNvSpPr txBox="1"/>
            <p:nvPr/>
          </p:nvSpPr>
          <p:spPr>
            <a:xfrm>
              <a:off x="744015" y="3178498"/>
              <a:ext cx="354584" cy="276999"/>
            </a:xfrm>
            <a:prstGeom prst="rect">
              <a:avLst/>
            </a:prstGeom>
            <a:noFill/>
          </p:spPr>
          <p:txBody>
            <a:bodyPr wrap="none" rtlCol="0" anchor="ctr" anchorCtr="0">
              <a:spAutoFit/>
            </a:bodyPr>
            <a:lstStyle/>
            <a:p>
              <a:pPr algn="r"/>
              <a:r>
                <a:rPr lang="en-US" sz="1200" noProof="0" dirty="0">
                  <a:solidFill>
                    <a:srgbClr val="000000"/>
                  </a:solidFill>
                  <a:latin typeface="Arial" panose="020B0604020202020204" pitchFamily="34" charset="0"/>
                  <a:ea typeface="Roboto" panose="02000000000000000000" pitchFamily="2" charset="0"/>
                  <a:cs typeface="Arial" panose="020B0604020202020204" pitchFamily="34" charset="0"/>
                </a:rPr>
                <a:t>75</a:t>
              </a:r>
            </a:p>
          </p:txBody>
        </p:sp>
        <p:sp>
          <p:nvSpPr>
            <p:cNvPr id="81" name="TextBox 80">
              <a:extLst>
                <a:ext uri="{FF2B5EF4-FFF2-40B4-BE49-F238E27FC236}">
                  <a16:creationId xmlns:a16="http://schemas.microsoft.com/office/drawing/2014/main" id="{D1E1287B-9C66-AA4A-B179-906B17E93930}"/>
                </a:ext>
              </a:extLst>
            </p:cNvPr>
            <p:cNvSpPr txBox="1"/>
            <p:nvPr/>
          </p:nvSpPr>
          <p:spPr>
            <a:xfrm>
              <a:off x="828982" y="4714098"/>
              <a:ext cx="269625" cy="276999"/>
            </a:xfrm>
            <a:prstGeom prst="rect">
              <a:avLst/>
            </a:prstGeom>
            <a:noFill/>
          </p:spPr>
          <p:txBody>
            <a:bodyPr wrap="none" rtlCol="0" anchor="ctr" anchorCtr="0">
              <a:spAutoFit/>
            </a:bodyPr>
            <a:lstStyle/>
            <a:p>
              <a:pPr algn="r"/>
              <a:r>
                <a:rPr lang="en-US" sz="1200" noProof="0" dirty="0">
                  <a:solidFill>
                    <a:srgbClr val="000000"/>
                  </a:solidFill>
                  <a:latin typeface="Arial" panose="020B0604020202020204" pitchFamily="34" charset="0"/>
                  <a:ea typeface="Roboto" panose="02000000000000000000" pitchFamily="2" charset="0"/>
                  <a:cs typeface="Arial" panose="020B0604020202020204" pitchFamily="34" charset="0"/>
                </a:rPr>
                <a:t>0</a:t>
              </a:r>
            </a:p>
          </p:txBody>
        </p:sp>
        <p:sp>
          <p:nvSpPr>
            <p:cNvPr id="82" name="TextBox 81">
              <a:extLst>
                <a:ext uri="{FF2B5EF4-FFF2-40B4-BE49-F238E27FC236}">
                  <a16:creationId xmlns:a16="http://schemas.microsoft.com/office/drawing/2014/main" id="{17312441-EE56-9BB4-CFBB-86EE191721C9}"/>
                </a:ext>
              </a:extLst>
            </p:cNvPr>
            <p:cNvSpPr txBox="1"/>
            <p:nvPr/>
          </p:nvSpPr>
          <p:spPr>
            <a:xfrm>
              <a:off x="744015" y="3690365"/>
              <a:ext cx="354584" cy="276999"/>
            </a:xfrm>
            <a:prstGeom prst="rect">
              <a:avLst/>
            </a:prstGeom>
            <a:noFill/>
          </p:spPr>
          <p:txBody>
            <a:bodyPr wrap="none" rtlCol="0" anchor="ctr" anchorCtr="0">
              <a:spAutoFit/>
            </a:bodyPr>
            <a:lstStyle/>
            <a:p>
              <a:pPr algn="r"/>
              <a:r>
                <a:rPr lang="en-US" sz="1200" noProof="0" dirty="0">
                  <a:solidFill>
                    <a:srgbClr val="000000"/>
                  </a:solidFill>
                  <a:latin typeface="Arial" panose="020B0604020202020204" pitchFamily="34" charset="0"/>
                  <a:ea typeface="Roboto" panose="02000000000000000000" pitchFamily="2" charset="0"/>
                  <a:cs typeface="Arial" panose="020B0604020202020204" pitchFamily="34" charset="0"/>
                </a:rPr>
                <a:t>50</a:t>
              </a:r>
            </a:p>
          </p:txBody>
        </p:sp>
        <p:sp>
          <p:nvSpPr>
            <p:cNvPr id="83" name="TextBox 82">
              <a:extLst>
                <a:ext uri="{FF2B5EF4-FFF2-40B4-BE49-F238E27FC236}">
                  <a16:creationId xmlns:a16="http://schemas.microsoft.com/office/drawing/2014/main" id="{B3EC095D-417E-67DC-CF70-06B9AC5DC949}"/>
                </a:ext>
              </a:extLst>
            </p:cNvPr>
            <p:cNvSpPr txBox="1"/>
            <p:nvPr/>
          </p:nvSpPr>
          <p:spPr>
            <a:xfrm>
              <a:off x="744015" y="4202232"/>
              <a:ext cx="354584" cy="276999"/>
            </a:xfrm>
            <a:prstGeom prst="rect">
              <a:avLst/>
            </a:prstGeom>
            <a:noFill/>
          </p:spPr>
          <p:txBody>
            <a:bodyPr wrap="none" rtlCol="0" anchor="ctr" anchorCtr="0">
              <a:spAutoFit/>
            </a:bodyPr>
            <a:lstStyle/>
            <a:p>
              <a:pPr algn="r"/>
              <a:r>
                <a:rPr lang="en-US" sz="1200" noProof="0" dirty="0">
                  <a:solidFill>
                    <a:srgbClr val="000000"/>
                  </a:solidFill>
                  <a:latin typeface="Arial" panose="020B0604020202020204" pitchFamily="34" charset="0"/>
                  <a:ea typeface="Roboto" panose="02000000000000000000" pitchFamily="2" charset="0"/>
                  <a:cs typeface="Arial" panose="020B0604020202020204" pitchFamily="34" charset="0"/>
                </a:rPr>
                <a:t>25</a:t>
              </a:r>
            </a:p>
          </p:txBody>
        </p:sp>
      </p:grpSp>
      <p:sp>
        <p:nvSpPr>
          <p:cNvPr id="56" name="TextBox 55">
            <a:extLst>
              <a:ext uri="{FF2B5EF4-FFF2-40B4-BE49-F238E27FC236}">
                <a16:creationId xmlns:a16="http://schemas.microsoft.com/office/drawing/2014/main" id="{21A7B483-CB3F-7DCA-3A86-140FFADFC0EB}"/>
              </a:ext>
            </a:extLst>
          </p:cNvPr>
          <p:cNvSpPr txBox="1"/>
          <p:nvPr/>
        </p:nvSpPr>
        <p:spPr>
          <a:xfrm>
            <a:off x="967909" y="5556438"/>
            <a:ext cx="242621" cy="257369"/>
          </a:xfrm>
          <a:prstGeom prst="rect">
            <a:avLst/>
          </a:prstGeom>
          <a:noFill/>
        </p:spPr>
        <p:txBody>
          <a:bodyPr wrap="none" lIns="36000" tIns="36000" rIns="36000" bIns="36000" rtlCol="0" anchor="t" anchorCtr="0">
            <a:spAutoFit/>
          </a:bodyPr>
          <a:lstStyle/>
          <a:p>
            <a:pPr algn="ctr"/>
            <a:r>
              <a:rPr lang="en-US" sz="1200" noProof="0" dirty="0">
                <a:solidFill>
                  <a:schemeClr val="accent2"/>
                </a:solidFill>
                <a:latin typeface="Arial" panose="020B0604020202020204" pitchFamily="34" charset="0"/>
                <a:ea typeface="Roboto" panose="02000000000000000000" pitchFamily="2" charset="0"/>
                <a:cs typeface="Arial" panose="020B0604020202020204" pitchFamily="34" charset="0"/>
              </a:rPr>
              <a:t>49</a:t>
            </a:r>
          </a:p>
        </p:txBody>
      </p:sp>
      <p:sp>
        <p:nvSpPr>
          <p:cNvPr id="57" name="TextBox 56">
            <a:extLst>
              <a:ext uri="{FF2B5EF4-FFF2-40B4-BE49-F238E27FC236}">
                <a16:creationId xmlns:a16="http://schemas.microsoft.com/office/drawing/2014/main" id="{401593EF-6DF1-0251-AED6-D179E52B7F8A}"/>
              </a:ext>
            </a:extLst>
          </p:cNvPr>
          <p:cNvSpPr txBox="1"/>
          <p:nvPr/>
        </p:nvSpPr>
        <p:spPr>
          <a:xfrm>
            <a:off x="5892798" y="5556438"/>
            <a:ext cx="157662" cy="257369"/>
          </a:xfrm>
          <a:prstGeom prst="rect">
            <a:avLst/>
          </a:prstGeom>
          <a:noFill/>
        </p:spPr>
        <p:txBody>
          <a:bodyPr wrap="none" lIns="36000" tIns="36000" rIns="36000" bIns="36000" rtlCol="0" anchor="t" anchorCtr="0">
            <a:spAutoFit/>
          </a:bodyPr>
          <a:lstStyle/>
          <a:p>
            <a:pPr algn="ctr"/>
            <a:r>
              <a:rPr lang="en-US" sz="1200" noProof="0" dirty="0">
                <a:solidFill>
                  <a:schemeClr val="accent2"/>
                </a:solidFill>
                <a:latin typeface="Arial" panose="020B0604020202020204" pitchFamily="34" charset="0"/>
                <a:ea typeface="Roboto" panose="02000000000000000000" pitchFamily="2" charset="0"/>
                <a:cs typeface="Arial" panose="020B0604020202020204" pitchFamily="34" charset="0"/>
              </a:rPr>
              <a:t>0</a:t>
            </a:r>
          </a:p>
        </p:txBody>
      </p:sp>
      <p:sp>
        <p:nvSpPr>
          <p:cNvPr id="58" name="TextBox 57">
            <a:extLst>
              <a:ext uri="{FF2B5EF4-FFF2-40B4-BE49-F238E27FC236}">
                <a16:creationId xmlns:a16="http://schemas.microsoft.com/office/drawing/2014/main" id="{3E946E11-3C1E-9F3B-7C23-814B3FD982DD}"/>
              </a:ext>
            </a:extLst>
          </p:cNvPr>
          <p:cNvSpPr txBox="1"/>
          <p:nvPr/>
        </p:nvSpPr>
        <p:spPr>
          <a:xfrm>
            <a:off x="4765339" y="5556438"/>
            <a:ext cx="242621" cy="257369"/>
          </a:xfrm>
          <a:prstGeom prst="rect">
            <a:avLst/>
          </a:prstGeom>
          <a:noFill/>
        </p:spPr>
        <p:txBody>
          <a:bodyPr wrap="none" lIns="36000" tIns="36000" rIns="36000" bIns="36000" rtlCol="0" anchor="t" anchorCtr="0">
            <a:spAutoFit/>
          </a:bodyPr>
          <a:lstStyle/>
          <a:p>
            <a:pPr algn="ctr"/>
            <a:r>
              <a:rPr lang="en-US" sz="1200" noProof="0" dirty="0">
                <a:solidFill>
                  <a:schemeClr val="accent2"/>
                </a:solidFill>
                <a:latin typeface="Arial" panose="020B0604020202020204" pitchFamily="34" charset="0"/>
                <a:ea typeface="Roboto" panose="02000000000000000000" pitchFamily="2" charset="0"/>
                <a:cs typeface="Arial" panose="020B0604020202020204" pitchFamily="34" charset="0"/>
              </a:rPr>
              <a:t>10</a:t>
            </a:r>
          </a:p>
        </p:txBody>
      </p:sp>
      <p:sp>
        <p:nvSpPr>
          <p:cNvPr id="61" name="TextBox 60">
            <a:extLst>
              <a:ext uri="{FF2B5EF4-FFF2-40B4-BE49-F238E27FC236}">
                <a16:creationId xmlns:a16="http://schemas.microsoft.com/office/drawing/2014/main" id="{EFDB42FD-4B95-53CA-5BB5-79D34F83A1A1}"/>
              </a:ext>
            </a:extLst>
          </p:cNvPr>
          <p:cNvSpPr txBox="1"/>
          <p:nvPr/>
        </p:nvSpPr>
        <p:spPr>
          <a:xfrm>
            <a:off x="2052889" y="5556438"/>
            <a:ext cx="242621" cy="257369"/>
          </a:xfrm>
          <a:prstGeom prst="rect">
            <a:avLst/>
          </a:prstGeom>
          <a:noFill/>
        </p:spPr>
        <p:txBody>
          <a:bodyPr wrap="none" lIns="36000" tIns="36000" rIns="36000" bIns="36000" rtlCol="0" anchor="t" anchorCtr="0">
            <a:spAutoFit/>
          </a:bodyPr>
          <a:lstStyle/>
          <a:p>
            <a:pPr algn="ctr"/>
            <a:r>
              <a:rPr lang="en-US" sz="1200" noProof="0" dirty="0">
                <a:solidFill>
                  <a:schemeClr val="accent2"/>
                </a:solidFill>
                <a:latin typeface="Arial" panose="020B0604020202020204" pitchFamily="34" charset="0"/>
                <a:ea typeface="Roboto" panose="02000000000000000000" pitchFamily="2" charset="0"/>
                <a:cs typeface="Arial" panose="020B0604020202020204" pitchFamily="34" charset="0"/>
              </a:rPr>
              <a:t>36</a:t>
            </a:r>
          </a:p>
        </p:txBody>
      </p:sp>
      <p:sp>
        <p:nvSpPr>
          <p:cNvPr id="63" name="TextBox 62">
            <a:extLst>
              <a:ext uri="{FF2B5EF4-FFF2-40B4-BE49-F238E27FC236}">
                <a16:creationId xmlns:a16="http://schemas.microsoft.com/office/drawing/2014/main" id="{02CF9510-374F-4D95-7EF6-AA6707BF62AC}"/>
              </a:ext>
            </a:extLst>
          </p:cNvPr>
          <p:cNvSpPr txBox="1"/>
          <p:nvPr/>
        </p:nvSpPr>
        <p:spPr>
          <a:xfrm>
            <a:off x="1510399" y="5556438"/>
            <a:ext cx="242621" cy="257369"/>
          </a:xfrm>
          <a:prstGeom prst="rect">
            <a:avLst/>
          </a:prstGeom>
          <a:noFill/>
        </p:spPr>
        <p:txBody>
          <a:bodyPr wrap="none" lIns="36000" tIns="36000" rIns="36000" bIns="36000" rtlCol="0" anchor="t" anchorCtr="0">
            <a:spAutoFit/>
          </a:bodyPr>
          <a:lstStyle/>
          <a:p>
            <a:pPr algn="ctr"/>
            <a:r>
              <a:rPr lang="en-US" sz="1200" noProof="0" dirty="0">
                <a:solidFill>
                  <a:schemeClr val="accent2"/>
                </a:solidFill>
                <a:latin typeface="Arial" panose="020B0604020202020204" pitchFamily="34" charset="0"/>
                <a:ea typeface="Roboto" panose="02000000000000000000" pitchFamily="2" charset="0"/>
                <a:cs typeface="Arial" panose="020B0604020202020204" pitchFamily="34" charset="0"/>
              </a:rPr>
              <a:t>37</a:t>
            </a:r>
          </a:p>
        </p:txBody>
      </p:sp>
      <p:sp>
        <p:nvSpPr>
          <p:cNvPr id="66" name="TextBox 65">
            <a:extLst>
              <a:ext uri="{FF2B5EF4-FFF2-40B4-BE49-F238E27FC236}">
                <a16:creationId xmlns:a16="http://schemas.microsoft.com/office/drawing/2014/main" id="{F08D6724-8DA5-6AF7-1B02-E5EEBED42CF2}"/>
              </a:ext>
            </a:extLst>
          </p:cNvPr>
          <p:cNvSpPr txBox="1"/>
          <p:nvPr/>
        </p:nvSpPr>
        <p:spPr>
          <a:xfrm>
            <a:off x="2595379" y="5556438"/>
            <a:ext cx="242621" cy="257369"/>
          </a:xfrm>
          <a:prstGeom prst="rect">
            <a:avLst/>
          </a:prstGeom>
          <a:noFill/>
        </p:spPr>
        <p:txBody>
          <a:bodyPr wrap="none" lIns="36000" tIns="36000" rIns="36000" bIns="36000" rtlCol="0" anchor="t" anchorCtr="0">
            <a:spAutoFit/>
          </a:bodyPr>
          <a:lstStyle/>
          <a:p>
            <a:pPr algn="ctr"/>
            <a:r>
              <a:rPr lang="en-US" sz="1200" noProof="0" dirty="0">
                <a:solidFill>
                  <a:schemeClr val="accent2"/>
                </a:solidFill>
                <a:latin typeface="Arial" panose="020B0604020202020204" pitchFamily="34" charset="0"/>
                <a:ea typeface="Roboto" panose="02000000000000000000" pitchFamily="2" charset="0"/>
                <a:cs typeface="Arial" panose="020B0604020202020204" pitchFamily="34" charset="0"/>
              </a:rPr>
              <a:t>36</a:t>
            </a:r>
          </a:p>
        </p:txBody>
      </p:sp>
      <p:sp>
        <p:nvSpPr>
          <p:cNvPr id="67" name="TextBox 66">
            <a:extLst>
              <a:ext uri="{FF2B5EF4-FFF2-40B4-BE49-F238E27FC236}">
                <a16:creationId xmlns:a16="http://schemas.microsoft.com/office/drawing/2014/main" id="{75E6433E-AAC1-27A4-24A6-4E17D8DC2812}"/>
              </a:ext>
            </a:extLst>
          </p:cNvPr>
          <p:cNvSpPr txBox="1"/>
          <p:nvPr/>
        </p:nvSpPr>
        <p:spPr>
          <a:xfrm>
            <a:off x="3137869" y="5556438"/>
            <a:ext cx="242621" cy="257369"/>
          </a:xfrm>
          <a:prstGeom prst="rect">
            <a:avLst/>
          </a:prstGeom>
          <a:noFill/>
        </p:spPr>
        <p:txBody>
          <a:bodyPr wrap="none" lIns="36000" tIns="36000" rIns="36000" bIns="36000" rtlCol="0" anchor="t" anchorCtr="0">
            <a:spAutoFit/>
          </a:bodyPr>
          <a:lstStyle/>
          <a:p>
            <a:pPr algn="ctr"/>
            <a:r>
              <a:rPr lang="en-US" sz="1200" noProof="0" dirty="0">
                <a:solidFill>
                  <a:schemeClr val="accent2"/>
                </a:solidFill>
                <a:latin typeface="Arial" panose="020B0604020202020204" pitchFamily="34" charset="0"/>
                <a:ea typeface="Roboto" panose="02000000000000000000" pitchFamily="2" charset="0"/>
                <a:cs typeface="Arial" panose="020B0604020202020204" pitchFamily="34" charset="0"/>
              </a:rPr>
              <a:t>29</a:t>
            </a:r>
          </a:p>
        </p:txBody>
      </p:sp>
      <p:sp>
        <p:nvSpPr>
          <p:cNvPr id="69" name="TextBox 68">
            <a:extLst>
              <a:ext uri="{FF2B5EF4-FFF2-40B4-BE49-F238E27FC236}">
                <a16:creationId xmlns:a16="http://schemas.microsoft.com/office/drawing/2014/main" id="{E4E6B711-61A2-B88D-A8E1-F6E4A73F1BE7}"/>
              </a:ext>
            </a:extLst>
          </p:cNvPr>
          <p:cNvSpPr txBox="1"/>
          <p:nvPr/>
        </p:nvSpPr>
        <p:spPr>
          <a:xfrm>
            <a:off x="3680359" y="5556438"/>
            <a:ext cx="242621" cy="257369"/>
          </a:xfrm>
          <a:prstGeom prst="rect">
            <a:avLst/>
          </a:prstGeom>
          <a:noFill/>
        </p:spPr>
        <p:txBody>
          <a:bodyPr wrap="none" lIns="36000" tIns="36000" rIns="36000" bIns="36000" rtlCol="0" anchor="t" anchorCtr="0">
            <a:spAutoFit/>
          </a:bodyPr>
          <a:lstStyle/>
          <a:p>
            <a:pPr algn="ctr"/>
            <a:r>
              <a:rPr lang="en-US" sz="1200" noProof="0" dirty="0">
                <a:solidFill>
                  <a:schemeClr val="accent2"/>
                </a:solidFill>
                <a:latin typeface="Arial" panose="020B0604020202020204" pitchFamily="34" charset="0"/>
                <a:ea typeface="Roboto" panose="02000000000000000000" pitchFamily="2" charset="0"/>
                <a:cs typeface="Arial" panose="020B0604020202020204" pitchFamily="34" charset="0"/>
              </a:rPr>
              <a:t>26</a:t>
            </a:r>
          </a:p>
        </p:txBody>
      </p:sp>
      <p:sp>
        <p:nvSpPr>
          <p:cNvPr id="70" name="TextBox 69">
            <a:extLst>
              <a:ext uri="{FF2B5EF4-FFF2-40B4-BE49-F238E27FC236}">
                <a16:creationId xmlns:a16="http://schemas.microsoft.com/office/drawing/2014/main" id="{E268FD9B-9C29-A1C4-8BD3-6BF2F57067A1}"/>
              </a:ext>
            </a:extLst>
          </p:cNvPr>
          <p:cNvSpPr txBox="1"/>
          <p:nvPr/>
        </p:nvSpPr>
        <p:spPr>
          <a:xfrm>
            <a:off x="4222849" y="5556438"/>
            <a:ext cx="242621" cy="257369"/>
          </a:xfrm>
          <a:prstGeom prst="rect">
            <a:avLst/>
          </a:prstGeom>
          <a:noFill/>
        </p:spPr>
        <p:txBody>
          <a:bodyPr wrap="none" lIns="36000" tIns="36000" rIns="36000" bIns="36000" rtlCol="0" anchor="t" anchorCtr="0">
            <a:spAutoFit/>
          </a:bodyPr>
          <a:lstStyle/>
          <a:p>
            <a:pPr algn="ctr"/>
            <a:r>
              <a:rPr lang="en-US" sz="1200" noProof="0" dirty="0">
                <a:solidFill>
                  <a:schemeClr val="accent2"/>
                </a:solidFill>
                <a:latin typeface="Arial" panose="020B0604020202020204" pitchFamily="34" charset="0"/>
                <a:ea typeface="Roboto" panose="02000000000000000000" pitchFamily="2" charset="0"/>
                <a:cs typeface="Arial" panose="020B0604020202020204" pitchFamily="34" charset="0"/>
              </a:rPr>
              <a:t>19</a:t>
            </a:r>
          </a:p>
        </p:txBody>
      </p:sp>
      <p:sp>
        <p:nvSpPr>
          <p:cNvPr id="73" name="TextBox 72">
            <a:extLst>
              <a:ext uri="{FF2B5EF4-FFF2-40B4-BE49-F238E27FC236}">
                <a16:creationId xmlns:a16="http://schemas.microsoft.com/office/drawing/2014/main" id="{4B0909BC-940D-0AED-D3F4-059D7DBF9B76}"/>
              </a:ext>
            </a:extLst>
          </p:cNvPr>
          <p:cNvSpPr txBox="1"/>
          <p:nvPr/>
        </p:nvSpPr>
        <p:spPr>
          <a:xfrm>
            <a:off x="5350308" y="5556438"/>
            <a:ext cx="157662" cy="257369"/>
          </a:xfrm>
          <a:prstGeom prst="rect">
            <a:avLst/>
          </a:prstGeom>
          <a:noFill/>
        </p:spPr>
        <p:txBody>
          <a:bodyPr wrap="none" lIns="36000" tIns="36000" rIns="36000" bIns="36000" rtlCol="0" anchor="t" anchorCtr="0">
            <a:spAutoFit/>
          </a:bodyPr>
          <a:lstStyle/>
          <a:p>
            <a:pPr algn="ctr"/>
            <a:r>
              <a:rPr lang="en-US" sz="1200" noProof="0" dirty="0">
                <a:solidFill>
                  <a:schemeClr val="accent2"/>
                </a:solidFill>
                <a:latin typeface="Arial" panose="020B0604020202020204" pitchFamily="34" charset="0"/>
                <a:ea typeface="Roboto" panose="02000000000000000000" pitchFamily="2" charset="0"/>
                <a:cs typeface="Arial" panose="020B0604020202020204" pitchFamily="34" charset="0"/>
              </a:rPr>
              <a:t>8</a:t>
            </a:r>
          </a:p>
        </p:txBody>
      </p:sp>
      <p:sp>
        <p:nvSpPr>
          <p:cNvPr id="75" name="TextBox 74">
            <a:extLst>
              <a:ext uri="{FF2B5EF4-FFF2-40B4-BE49-F238E27FC236}">
                <a16:creationId xmlns:a16="http://schemas.microsoft.com/office/drawing/2014/main" id="{5D23B507-2B52-BDF1-DBC0-24A41DCA840C}"/>
              </a:ext>
            </a:extLst>
          </p:cNvPr>
          <p:cNvSpPr txBox="1"/>
          <p:nvPr/>
        </p:nvSpPr>
        <p:spPr>
          <a:xfrm>
            <a:off x="2187878" y="3005256"/>
            <a:ext cx="378877" cy="257369"/>
          </a:xfrm>
          <a:prstGeom prst="rect">
            <a:avLst/>
          </a:prstGeom>
          <a:noFill/>
        </p:spPr>
        <p:txBody>
          <a:bodyPr wrap="none" lIns="36000" tIns="36000" rIns="36000" bIns="36000" rtlCol="0" anchor="t" anchorCtr="0">
            <a:spAutoFit/>
          </a:bodyPr>
          <a:lstStyle/>
          <a:p>
            <a:pPr algn="ctr"/>
            <a:r>
              <a:rPr lang="en-US" sz="1200" b="1" noProof="0" dirty="0">
                <a:solidFill>
                  <a:schemeClr val="accent2"/>
                </a:solidFill>
                <a:latin typeface="Arial" panose="020B0604020202020204" pitchFamily="34" charset="0"/>
                <a:ea typeface="Roboto" panose="02000000000000000000" pitchFamily="2" charset="0"/>
                <a:cs typeface="Arial" panose="020B0604020202020204" pitchFamily="34" charset="0"/>
              </a:rPr>
              <a:t>85%</a:t>
            </a:r>
          </a:p>
        </p:txBody>
      </p:sp>
      <p:sp>
        <p:nvSpPr>
          <p:cNvPr id="76" name="TextBox 75">
            <a:extLst>
              <a:ext uri="{FF2B5EF4-FFF2-40B4-BE49-F238E27FC236}">
                <a16:creationId xmlns:a16="http://schemas.microsoft.com/office/drawing/2014/main" id="{F074664B-8109-EA0F-B24F-2832A1970B03}"/>
              </a:ext>
            </a:extLst>
          </p:cNvPr>
          <p:cNvSpPr txBox="1"/>
          <p:nvPr/>
        </p:nvSpPr>
        <p:spPr>
          <a:xfrm>
            <a:off x="3271009" y="3316577"/>
            <a:ext cx="378877" cy="257369"/>
          </a:xfrm>
          <a:prstGeom prst="rect">
            <a:avLst/>
          </a:prstGeom>
          <a:noFill/>
        </p:spPr>
        <p:txBody>
          <a:bodyPr wrap="none" lIns="36000" tIns="36000" rIns="36000" bIns="36000" rtlCol="0" anchor="t" anchorCtr="0">
            <a:spAutoFit/>
          </a:bodyPr>
          <a:lstStyle/>
          <a:p>
            <a:pPr algn="ctr"/>
            <a:r>
              <a:rPr lang="en-US" sz="1200" b="1" noProof="0" dirty="0">
                <a:solidFill>
                  <a:schemeClr val="accent2"/>
                </a:solidFill>
                <a:latin typeface="Arial" panose="020B0604020202020204" pitchFamily="34" charset="0"/>
                <a:ea typeface="Roboto" panose="02000000000000000000" pitchFamily="2" charset="0"/>
                <a:cs typeface="Arial" panose="020B0604020202020204" pitchFamily="34" charset="0"/>
              </a:rPr>
              <a:t>72%</a:t>
            </a:r>
          </a:p>
        </p:txBody>
      </p:sp>
      <p:sp>
        <p:nvSpPr>
          <p:cNvPr id="77" name="TextBox 76">
            <a:extLst>
              <a:ext uri="{FF2B5EF4-FFF2-40B4-BE49-F238E27FC236}">
                <a16:creationId xmlns:a16="http://schemas.microsoft.com/office/drawing/2014/main" id="{B5549434-41FB-764F-8984-9ABD5AED04C7}"/>
              </a:ext>
            </a:extLst>
          </p:cNvPr>
          <p:cNvSpPr txBox="1"/>
          <p:nvPr/>
        </p:nvSpPr>
        <p:spPr>
          <a:xfrm>
            <a:off x="4322559" y="3613864"/>
            <a:ext cx="378877" cy="257369"/>
          </a:xfrm>
          <a:prstGeom prst="rect">
            <a:avLst/>
          </a:prstGeom>
          <a:noFill/>
        </p:spPr>
        <p:txBody>
          <a:bodyPr wrap="none" lIns="36000" tIns="36000" rIns="36000" bIns="36000" rtlCol="0" anchor="t" anchorCtr="0">
            <a:spAutoFit/>
          </a:bodyPr>
          <a:lstStyle/>
          <a:p>
            <a:pPr algn="ctr"/>
            <a:r>
              <a:rPr lang="en-US" sz="1200" b="1" noProof="0" dirty="0">
                <a:solidFill>
                  <a:schemeClr val="accent2"/>
                </a:solidFill>
                <a:latin typeface="Arial" panose="020B0604020202020204" pitchFamily="34" charset="0"/>
                <a:ea typeface="Roboto" panose="02000000000000000000" pitchFamily="2" charset="0"/>
                <a:cs typeface="Arial" panose="020B0604020202020204" pitchFamily="34" charset="0"/>
              </a:rPr>
              <a:t>55%</a:t>
            </a:r>
          </a:p>
        </p:txBody>
      </p:sp>
      <p:graphicFrame>
        <p:nvGraphicFramePr>
          <p:cNvPr id="254" name="Chart 253">
            <a:extLst>
              <a:ext uri="{FF2B5EF4-FFF2-40B4-BE49-F238E27FC236}">
                <a16:creationId xmlns:a16="http://schemas.microsoft.com/office/drawing/2014/main" id="{3AE6F43C-B8EB-1E25-0D01-90DBE860DFA8}"/>
              </a:ext>
            </a:extLst>
          </p:cNvPr>
          <p:cNvGraphicFramePr/>
          <p:nvPr>
            <p:extLst>
              <p:ext uri="{D42A27DB-BD31-4B8C-83A1-F6EECF244321}">
                <p14:modId xmlns:p14="http://schemas.microsoft.com/office/powerpoint/2010/main" val="3611162164"/>
              </p:ext>
            </p:extLst>
          </p:nvPr>
        </p:nvGraphicFramePr>
        <p:xfrm>
          <a:off x="7186513" y="1536423"/>
          <a:ext cx="4589325" cy="4697551"/>
        </p:xfrm>
        <a:graphic>
          <a:graphicData uri="http://schemas.openxmlformats.org/drawingml/2006/chart">
            <c:chart xmlns:c="http://schemas.openxmlformats.org/drawingml/2006/chart" xmlns:r="http://schemas.openxmlformats.org/officeDocument/2006/relationships" r:id="rId3"/>
          </a:graphicData>
        </a:graphic>
      </p:graphicFrame>
      <p:sp>
        <p:nvSpPr>
          <p:cNvPr id="262" name="TextBox 261">
            <a:extLst>
              <a:ext uri="{FF2B5EF4-FFF2-40B4-BE49-F238E27FC236}">
                <a16:creationId xmlns:a16="http://schemas.microsoft.com/office/drawing/2014/main" id="{1EEF6F57-BA21-4657-A5B9-67AEEF456844}"/>
              </a:ext>
            </a:extLst>
          </p:cNvPr>
          <p:cNvSpPr txBox="1"/>
          <p:nvPr/>
        </p:nvSpPr>
        <p:spPr>
          <a:xfrm rot="16200000">
            <a:off x="6626337" y="3290500"/>
            <a:ext cx="2047013" cy="276999"/>
          </a:xfrm>
          <a:prstGeom prst="rect">
            <a:avLst/>
          </a:prstGeom>
          <a:noFill/>
        </p:spPr>
        <p:txBody>
          <a:bodyPr wrap="square" rtlCol="0">
            <a:spAutoFit/>
          </a:bodyPr>
          <a:lstStyle/>
          <a:p>
            <a:pPr algn="ctr" fontAlgn="base">
              <a:spcBef>
                <a:spcPct val="0"/>
              </a:spcBef>
              <a:spcAft>
                <a:spcPct val="0"/>
              </a:spcAft>
            </a:pPr>
            <a:r>
              <a:rPr lang="en-US" sz="1200" noProof="0" dirty="0">
                <a:solidFill>
                  <a:srgbClr val="000000"/>
                </a:solidFill>
                <a:latin typeface="Arial" panose="020B0604020202020204" pitchFamily="34" charset="0"/>
                <a:ea typeface="Roboto" panose="02000000000000000000" pitchFamily="2" charset="0"/>
                <a:cs typeface="Arial" panose="020B0604020202020204" pitchFamily="34" charset="0"/>
              </a:rPr>
              <a:t>Participants, % </a:t>
            </a:r>
          </a:p>
        </p:txBody>
      </p:sp>
      <p:sp>
        <p:nvSpPr>
          <p:cNvPr id="31" name="TextBox 30">
            <a:extLst>
              <a:ext uri="{FF2B5EF4-FFF2-40B4-BE49-F238E27FC236}">
                <a16:creationId xmlns:a16="http://schemas.microsoft.com/office/drawing/2014/main" id="{9A7998F1-0182-D9AC-2562-DB800A39EFF5}"/>
              </a:ext>
            </a:extLst>
          </p:cNvPr>
          <p:cNvSpPr txBox="1"/>
          <p:nvPr/>
        </p:nvSpPr>
        <p:spPr>
          <a:xfrm>
            <a:off x="909150" y="5778315"/>
            <a:ext cx="351782" cy="246221"/>
          </a:xfrm>
          <a:prstGeom prst="rect">
            <a:avLst/>
          </a:prstGeom>
          <a:noFill/>
        </p:spPr>
        <p:txBody>
          <a:bodyPr wrap="none" lIns="0" tIns="0" rIns="0" bIns="0" rtlCol="0" anchor="b">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sym typeface="Calibri"/>
              </a:rPr>
              <a:t>69</a:t>
            </a:r>
          </a:p>
        </p:txBody>
      </p:sp>
      <p:sp>
        <p:nvSpPr>
          <p:cNvPr id="32" name="TextBox 31">
            <a:extLst>
              <a:ext uri="{FF2B5EF4-FFF2-40B4-BE49-F238E27FC236}">
                <a16:creationId xmlns:a16="http://schemas.microsoft.com/office/drawing/2014/main" id="{BDD89813-7C7B-1985-CDF2-19828EDDF99A}"/>
              </a:ext>
            </a:extLst>
          </p:cNvPr>
          <p:cNvSpPr txBox="1"/>
          <p:nvPr/>
        </p:nvSpPr>
        <p:spPr>
          <a:xfrm>
            <a:off x="1451924" y="5778315"/>
            <a:ext cx="351782" cy="246221"/>
          </a:xfrm>
          <a:prstGeom prst="rect">
            <a:avLst/>
          </a:prstGeom>
          <a:noFill/>
        </p:spPr>
        <p:txBody>
          <a:bodyPr wrap="none" lIns="0" tIns="0" rIns="0" bIns="0" rtlCol="0" anchor="b">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sym typeface="Calibri"/>
              </a:rPr>
              <a:t>48</a:t>
            </a:r>
          </a:p>
        </p:txBody>
      </p:sp>
      <p:sp>
        <p:nvSpPr>
          <p:cNvPr id="34" name="TextBox 33">
            <a:extLst>
              <a:ext uri="{FF2B5EF4-FFF2-40B4-BE49-F238E27FC236}">
                <a16:creationId xmlns:a16="http://schemas.microsoft.com/office/drawing/2014/main" id="{1104FBE3-C756-CB5B-34E2-4BFFCE1C09C5}"/>
              </a:ext>
            </a:extLst>
          </p:cNvPr>
          <p:cNvSpPr txBox="1"/>
          <p:nvPr/>
        </p:nvSpPr>
        <p:spPr>
          <a:xfrm>
            <a:off x="1994698" y="5778315"/>
            <a:ext cx="351782" cy="246221"/>
          </a:xfrm>
          <a:prstGeom prst="rect">
            <a:avLst/>
          </a:prstGeom>
          <a:noFill/>
        </p:spPr>
        <p:txBody>
          <a:bodyPr wrap="none" lIns="0" tIns="0" rIns="0" bIns="0" rtlCol="0" anchor="b">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sym typeface="Calibri"/>
              </a:rPr>
              <a:t>36</a:t>
            </a:r>
          </a:p>
        </p:txBody>
      </p:sp>
      <p:sp>
        <p:nvSpPr>
          <p:cNvPr id="35" name="TextBox 34">
            <a:extLst>
              <a:ext uri="{FF2B5EF4-FFF2-40B4-BE49-F238E27FC236}">
                <a16:creationId xmlns:a16="http://schemas.microsoft.com/office/drawing/2014/main" id="{DFDAFA54-7652-6143-CD65-34D54D693450}"/>
              </a:ext>
            </a:extLst>
          </p:cNvPr>
          <p:cNvSpPr txBox="1"/>
          <p:nvPr/>
        </p:nvSpPr>
        <p:spPr>
          <a:xfrm>
            <a:off x="2537472" y="5778315"/>
            <a:ext cx="351782" cy="246221"/>
          </a:xfrm>
          <a:prstGeom prst="rect">
            <a:avLst/>
          </a:prstGeom>
          <a:noFill/>
        </p:spPr>
        <p:txBody>
          <a:bodyPr wrap="none" lIns="0" tIns="0" rIns="0" bIns="0" rtlCol="0" anchor="b">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sym typeface="Calibri"/>
              </a:rPr>
              <a:t>23</a:t>
            </a:r>
          </a:p>
        </p:txBody>
      </p:sp>
      <p:sp>
        <p:nvSpPr>
          <p:cNvPr id="36" name="TextBox 35">
            <a:extLst>
              <a:ext uri="{FF2B5EF4-FFF2-40B4-BE49-F238E27FC236}">
                <a16:creationId xmlns:a16="http://schemas.microsoft.com/office/drawing/2014/main" id="{CCE064CC-B29E-35B1-B3FF-3912A9BFE524}"/>
              </a:ext>
            </a:extLst>
          </p:cNvPr>
          <p:cNvSpPr txBox="1"/>
          <p:nvPr/>
        </p:nvSpPr>
        <p:spPr>
          <a:xfrm>
            <a:off x="3080246" y="5778315"/>
            <a:ext cx="351782" cy="246221"/>
          </a:xfrm>
          <a:prstGeom prst="rect">
            <a:avLst/>
          </a:prstGeom>
          <a:noFill/>
        </p:spPr>
        <p:txBody>
          <a:bodyPr wrap="none" lIns="0" tIns="0" rIns="0" bIns="0" rtlCol="0" anchor="b">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sym typeface="Calibri"/>
              </a:rPr>
              <a:t>19</a:t>
            </a:r>
          </a:p>
        </p:txBody>
      </p:sp>
      <p:sp>
        <p:nvSpPr>
          <p:cNvPr id="37" name="TextBox 36">
            <a:extLst>
              <a:ext uri="{FF2B5EF4-FFF2-40B4-BE49-F238E27FC236}">
                <a16:creationId xmlns:a16="http://schemas.microsoft.com/office/drawing/2014/main" id="{66A996A1-E3F7-6D30-5AD1-779A967BE114}"/>
              </a:ext>
            </a:extLst>
          </p:cNvPr>
          <p:cNvSpPr txBox="1"/>
          <p:nvPr/>
        </p:nvSpPr>
        <p:spPr>
          <a:xfrm>
            <a:off x="3623020" y="5778315"/>
            <a:ext cx="351782" cy="246221"/>
          </a:xfrm>
          <a:prstGeom prst="rect">
            <a:avLst/>
          </a:prstGeom>
          <a:noFill/>
        </p:spPr>
        <p:txBody>
          <a:bodyPr wrap="none" lIns="0" tIns="0" rIns="0" bIns="0" rtlCol="0" anchor="b">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sym typeface="Calibri"/>
              </a:rPr>
              <a:t>14</a:t>
            </a:r>
          </a:p>
        </p:txBody>
      </p:sp>
      <p:sp>
        <p:nvSpPr>
          <p:cNvPr id="38" name="TextBox 37">
            <a:extLst>
              <a:ext uri="{FF2B5EF4-FFF2-40B4-BE49-F238E27FC236}">
                <a16:creationId xmlns:a16="http://schemas.microsoft.com/office/drawing/2014/main" id="{32FACC1B-96A8-1B88-D0C6-80A24CD28511}"/>
              </a:ext>
            </a:extLst>
          </p:cNvPr>
          <p:cNvSpPr txBox="1"/>
          <p:nvPr/>
        </p:nvSpPr>
        <p:spPr>
          <a:xfrm>
            <a:off x="4165794" y="5778315"/>
            <a:ext cx="351782" cy="246221"/>
          </a:xfrm>
          <a:prstGeom prst="rect">
            <a:avLst/>
          </a:prstGeom>
          <a:noFill/>
        </p:spPr>
        <p:txBody>
          <a:bodyPr wrap="none" lIns="0" tIns="0" rIns="0" bIns="0" rtlCol="0" anchor="b">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sym typeface="Calibri"/>
              </a:rPr>
              <a:t>10</a:t>
            </a:r>
          </a:p>
        </p:txBody>
      </p:sp>
      <p:sp>
        <p:nvSpPr>
          <p:cNvPr id="39" name="TextBox 38">
            <a:extLst>
              <a:ext uri="{FF2B5EF4-FFF2-40B4-BE49-F238E27FC236}">
                <a16:creationId xmlns:a16="http://schemas.microsoft.com/office/drawing/2014/main" id="{2DC35724-6A00-6B35-4E59-08205A9BA8A8}"/>
              </a:ext>
            </a:extLst>
          </p:cNvPr>
          <p:cNvSpPr txBox="1"/>
          <p:nvPr/>
        </p:nvSpPr>
        <p:spPr>
          <a:xfrm>
            <a:off x="4708568" y="5778315"/>
            <a:ext cx="351782" cy="246221"/>
          </a:xfrm>
          <a:prstGeom prst="rect">
            <a:avLst/>
          </a:prstGeom>
          <a:noFill/>
        </p:spPr>
        <p:txBody>
          <a:bodyPr wrap="none" lIns="0" tIns="0" rIns="0" bIns="0" rtlCol="0" anchor="b">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sym typeface="Calibri"/>
              </a:rPr>
              <a:t>0</a:t>
            </a:r>
          </a:p>
        </p:txBody>
      </p:sp>
      <p:sp>
        <p:nvSpPr>
          <p:cNvPr id="50" name="TextBox 49">
            <a:extLst>
              <a:ext uri="{FF2B5EF4-FFF2-40B4-BE49-F238E27FC236}">
                <a16:creationId xmlns:a16="http://schemas.microsoft.com/office/drawing/2014/main" id="{2A3FE3A7-F74D-057C-BD42-2861E1A493CE}"/>
              </a:ext>
            </a:extLst>
          </p:cNvPr>
          <p:cNvSpPr txBox="1"/>
          <p:nvPr/>
        </p:nvSpPr>
        <p:spPr>
          <a:xfrm>
            <a:off x="4573799" y="4430757"/>
            <a:ext cx="3220333" cy="246221"/>
          </a:xfrm>
          <a:prstGeom prst="rect">
            <a:avLst/>
          </a:prstGeom>
          <a:noFill/>
        </p:spPr>
        <p:txBody>
          <a:bodyPr wrap="none" lIns="0" tIns="0" rIns="0" bIns="0" rtlCol="0" anchor="b">
            <a:no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sym typeface="Calibri"/>
              </a:rPr>
              <a:t>Physician-selected EGFR TKI </a:t>
            </a:r>
            <a:br>
              <a:rPr kumimoji="0" lang="en-US" sz="1200"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sym typeface="Calibri"/>
              </a:rPr>
            </a:br>
            <a:r>
              <a:rPr kumimoji="0" lang="en-US" sz="1200"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sym typeface="Calibri"/>
              </a:rPr>
              <a:t>(historical control)</a:t>
            </a:r>
          </a:p>
        </p:txBody>
      </p:sp>
      <p:sp>
        <p:nvSpPr>
          <p:cNvPr id="51" name="TextBox 50">
            <a:extLst>
              <a:ext uri="{FF2B5EF4-FFF2-40B4-BE49-F238E27FC236}">
                <a16:creationId xmlns:a16="http://schemas.microsoft.com/office/drawing/2014/main" id="{2B04A2BF-3287-9D41-D558-68720A522392}"/>
              </a:ext>
            </a:extLst>
          </p:cNvPr>
          <p:cNvSpPr txBox="1"/>
          <p:nvPr/>
        </p:nvSpPr>
        <p:spPr>
          <a:xfrm>
            <a:off x="5396808" y="3699222"/>
            <a:ext cx="1310981" cy="246221"/>
          </a:xfrm>
          <a:prstGeom prst="rect">
            <a:avLst/>
          </a:prstGeom>
          <a:noFill/>
        </p:spPr>
        <p:txBody>
          <a:bodyPr wrap="none" lIns="0" tIns="0" rIns="0" bIns="0" rtlCol="0" anchor="b">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2"/>
                </a:solidFill>
                <a:effectLst/>
                <a:uLnTx/>
                <a:uFillTx/>
                <a:latin typeface="Arial" panose="020B0604020202020204" pitchFamily="34" charset="0"/>
                <a:cs typeface="Arial" panose="020B0604020202020204" pitchFamily="34" charset="0"/>
                <a:sym typeface="Calibri"/>
              </a:rPr>
              <a:t>Amivantamab + </a:t>
            </a:r>
            <a:r>
              <a:rPr kumimoji="0" lang="en-US" sz="1200" b="0" i="0" u="none" strike="noStrike" kern="1200" cap="none" spc="0" normalizeH="0" baseline="0" noProof="0" dirty="0" err="1">
                <a:ln>
                  <a:noFill/>
                </a:ln>
                <a:solidFill>
                  <a:schemeClr val="accent2"/>
                </a:solidFill>
                <a:effectLst/>
                <a:uLnTx/>
                <a:uFillTx/>
                <a:latin typeface="Arial" panose="020B0604020202020204" pitchFamily="34" charset="0"/>
                <a:cs typeface="Arial" panose="020B0604020202020204" pitchFamily="34" charset="0"/>
                <a:sym typeface="Calibri"/>
              </a:rPr>
              <a:t>lazertinib</a:t>
            </a:r>
            <a:endParaRPr kumimoji="0" lang="en-US" sz="1200" b="0" i="0" u="none" strike="noStrike" kern="1200" cap="none" spc="0" normalizeH="0" baseline="0" noProof="0" dirty="0">
              <a:ln>
                <a:noFill/>
              </a:ln>
              <a:solidFill>
                <a:schemeClr val="accent2"/>
              </a:solidFill>
              <a:effectLst/>
              <a:uLnTx/>
              <a:uFillTx/>
              <a:latin typeface="Arial" panose="020B0604020202020204" pitchFamily="34" charset="0"/>
              <a:cs typeface="Arial" panose="020B0604020202020204" pitchFamily="34" charset="0"/>
              <a:sym typeface="Calibri"/>
            </a:endParaRPr>
          </a:p>
        </p:txBody>
      </p:sp>
      <p:sp>
        <p:nvSpPr>
          <p:cNvPr id="52" name="TextBox 51">
            <a:extLst>
              <a:ext uri="{FF2B5EF4-FFF2-40B4-BE49-F238E27FC236}">
                <a16:creationId xmlns:a16="http://schemas.microsoft.com/office/drawing/2014/main" id="{497FB377-7E8C-422C-71E1-9D9FECE89880}"/>
              </a:ext>
            </a:extLst>
          </p:cNvPr>
          <p:cNvSpPr txBox="1"/>
          <p:nvPr/>
        </p:nvSpPr>
        <p:spPr>
          <a:xfrm>
            <a:off x="5251342" y="5778315"/>
            <a:ext cx="351782" cy="246221"/>
          </a:xfrm>
          <a:prstGeom prst="rect">
            <a:avLst/>
          </a:prstGeom>
          <a:noFill/>
        </p:spPr>
        <p:txBody>
          <a:bodyPr wrap="none" lIns="0" tIns="0" rIns="0" bIns="0" rtlCol="0" anchor="b">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sym typeface="Calibri"/>
              </a:rPr>
              <a:t>0</a:t>
            </a:r>
          </a:p>
        </p:txBody>
      </p:sp>
      <p:sp>
        <p:nvSpPr>
          <p:cNvPr id="53" name="TextBox 52">
            <a:extLst>
              <a:ext uri="{FF2B5EF4-FFF2-40B4-BE49-F238E27FC236}">
                <a16:creationId xmlns:a16="http://schemas.microsoft.com/office/drawing/2014/main" id="{15FAEE93-9347-E7EF-9E75-CB3A9A4B1B32}"/>
              </a:ext>
            </a:extLst>
          </p:cNvPr>
          <p:cNvSpPr txBox="1"/>
          <p:nvPr/>
        </p:nvSpPr>
        <p:spPr>
          <a:xfrm>
            <a:off x="5794114" y="5778315"/>
            <a:ext cx="351782" cy="246221"/>
          </a:xfrm>
          <a:prstGeom prst="rect">
            <a:avLst/>
          </a:prstGeom>
          <a:noFill/>
        </p:spPr>
        <p:txBody>
          <a:bodyPr wrap="none" lIns="0" tIns="0" rIns="0" bIns="0" rtlCol="0" anchor="b">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sym typeface="Calibri"/>
              </a:rPr>
              <a:t>0</a:t>
            </a:r>
          </a:p>
        </p:txBody>
      </p:sp>
      <p:graphicFrame>
        <p:nvGraphicFramePr>
          <p:cNvPr id="54" name="Table 53">
            <a:extLst>
              <a:ext uri="{FF2B5EF4-FFF2-40B4-BE49-F238E27FC236}">
                <a16:creationId xmlns:a16="http://schemas.microsoft.com/office/drawing/2014/main" id="{5C36BDC4-3C7B-C59C-3EE5-0A9B9259373B}"/>
              </a:ext>
            </a:extLst>
          </p:cNvPr>
          <p:cNvGraphicFramePr>
            <a:graphicFrameLocks noGrp="1"/>
          </p:cNvGraphicFramePr>
          <p:nvPr>
            <p:extLst>
              <p:ext uri="{D42A27DB-BD31-4B8C-83A1-F6EECF244321}">
                <p14:modId xmlns:p14="http://schemas.microsoft.com/office/powerpoint/2010/main" val="3011806629"/>
              </p:ext>
            </p:extLst>
          </p:nvPr>
        </p:nvGraphicFramePr>
        <p:xfrm>
          <a:off x="2108517" y="2002163"/>
          <a:ext cx="4640718" cy="947520"/>
        </p:xfrm>
        <a:graphic>
          <a:graphicData uri="http://schemas.openxmlformats.org/drawingml/2006/table">
            <a:tbl>
              <a:tblPr firstRow="1" bandRow="1">
                <a:tableStyleId>{69012ECD-51FC-41F1-AA8D-1B2483CD663E}</a:tableStyleId>
              </a:tblPr>
              <a:tblGrid>
                <a:gridCol w="1688000">
                  <a:extLst>
                    <a:ext uri="{9D8B030D-6E8A-4147-A177-3AD203B41FA5}">
                      <a16:colId xmlns:a16="http://schemas.microsoft.com/office/drawing/2014/main" val="2828410787"/>
                    </a:ext>
                  </a:extLst>
                </a:gridCol>
                <a:gridCol w="1476359">
                  <a:extLst>
                    <a:ext uri="{9D8B030D-6E8A-4147-A177-3AD203B41FA5}">
                      <a16:colId xmlns:a16="http://schemas.microsoft.com/office/drawing/2014/main" val="2235015851"/>
                    </a:ext>
                  </a:extLst>
                </a:gridCol>
                <a:gridCol w="1476359">
                  <a:extLst>
                    <a:ext uri="{9D8B030D-6E8A-4147-A177-3AD203B41FA5}">
                      <a16:colId xmlns:a16="http://schemas.microsoft.com/office/drawing/2014/main" val="2162228388"/>
                    </a:ext>
                  </a:extLst>
                </a:gridCol>
              </a:tblGrid>
              <a:tr h="0">
                <a:tc>
                  <a:txBody>
                    <a:bodyPr/>
                    <a:lstStyle/>
                    <a:p>
                      <a:endParaRPr lang="en-US" sz="1200" noProof="0" dirty="0">
                        <a:solidFill>
                          <a:srgbClr val="000000"/>
                        </a:solidFill>
                      </a:endParaRPr>
                    </a:p>
                  </a:txBody>
                  <a:tcPr marL="36000" marR="36000" marT="36000" marB="36000" anchor="ctr"/>
                </a:tc>
                <a:tc>
                  <a:txBody>
                    <a:bodyPr/>
                    <a:lstStyle/>
                    <a:p>
                      <a:pPr algn="ctr"/>
                      <a:r>
                        <a:rPr lang="en-US" sz="1200" noProof="0" dirty="0">
                          <a:solidFill>
                            <a:schemeClr val="tx2"/>
                          </a:solidFill>
                        </a:rPr>
                        <a:t>Amivantamab</a:t>
                      </a:r>
                    </a:p>
                    <a:p>
                      <a:pPr algn="ctr"/>
                      <a:r>
                        <a:rPr lang="en-US" sz="1200" noProof="0" dirty="0">
                          <a:solidFill>
                            <a:schemeClr val="tx2"/>
                          </a:solidFill>
                        </a:rPr>
                        <a:t>+ lazertinib</a:t>
                      </a:r>
                    </a:p>
                  </a:txBody>
                  <a:tcPr marL="36000" marR="36000" marT="36000" marB="36000" anchor="ctr"/>
                </a:tc>
                <a:tc>
                  <a:txBody>
                    <a:bodyPr/>
                    <a:lstStyle/>
                    <a:p>
                      <a:pPr algn="ctr"/>
                      <a:r>
                        <a:rPr lang="en-US" sz="1200" noProof="0" dirty="0">
                          <a:solidFill>
                            <a:schemeClr val="tx2"/>
                          </a:solidFill>
                        </a:rPr>
                        <a:t>Physician-selected EGFR TKI</a:t>
                      </a:r>
                    </a:p>
                  </a:txBody>
                  <a:tcPr marL="36000" marR="36000" marT="36000" marB="36000" anchor="ctr"/>
                </a:tc>
                <a:extLst>
                  <a:ext uri="{0D108BD9-81ED-4DB2-BD59-A6C34878D82A}">
                    <a16:rowId xmlns:a16="http://schemas.microsoft.com/office/drawing/2014/main" val="1170812184"/>
                  </a:ext>
                </a:extLst>
              </a:tr>
              <a:tr h="0">
                <a:tc>
                  <a:txBody>
                    <a:bodyPr/>
                    <a:lstStyle/>
                    <a:p>
                      <a:r>
                        <a:rPr lang="en-US" sz="1200" noProof="0" dirty="0">
                          <a:solidFill>
                            <a:schemeClr val="tx1"/>
                          </a:solidFill>
                        </a:rPr>
                        <a:t>Median follow-up, </a:t>
                      </a:r>
                      <a:r>
                        <a:rPr lang="en-US" sz="1200" noProof="0" dirty="0" err="1">
                          <a:solidFill>
                            <a:schemeClr val="tx1"/>
                          </a:solidFill>
                        </a:rPr>
                        <a:t>mo</a:t>
                      </a:r>
                      <a:endParaRPr lang="en-US" sz="1200" noProof="0" dirty="0">
                        <a:solidFill>
                          <a:schemeClr val="tx1"/>
                        </a:solidFill>
                      </a:endParaRP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kern="1200" noProof="0" dirty="0">
                          <a:solidFill>
                            <a:schemeClr val="tx1"/>
                          </a:solidFill>
                          <a:latin typeface="+mn-lt"/>
                          <a:ea typeface="+mn-ea"/>
                          <a:cs typeface="+mn-cs"/>
                        </a:rPr>
                        <a:t>31.3</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it-IT" sz="1200" kern="1200" noProof="0" dirty="0">
                          <a:solidFill>
                            <a:schemeClr val="tx1"/>
                          </a:solidFill>
                          <a:latin typeface="+mn-lt"/>
                          <a:ea typeface="+mn-ea"/>
                          <a:cs typeface="+mn-cs"/>
                        </a:rPr>
                        <a:t>13.4</a:t>
                      </a:r>
                      <a:endParaRPr lang="en-US" sz="1200" kern="1200" noProof="0" dirty="0">
                        <a:solidFill>
                          <a:schemeClr val="tx1"/>
                        </a:solidFill>
                        <a:latin typeface="+mn-lt"/>
                        <a:ea typeface="+mn-ea"/>
                        <a:cs typeface="+mn-cs"/>
                      </a:endParaRPr>
                    </a:p>
                  </a:txBody>
                  <a:tcPr marL="36000" marR="36000" marT="36000" marB="36000" anchor="ctr">
                    <a:solidFill>
                      <a:schemeClr val="tx2"/>
                    </a:solidFill>
                  </a:tcPr>
                </a:tc>
                <a:extLst>
                  <a:ext uri="{0D108BD9-81ED-4DB2-BD59-A6C34878D82A}">
                    <a16:rowId xmlns:a16="http://schemas.microsoft.com/office/drawing/2014/main" val="2908888201"/>
                  </a:ext>
                </a:extLst>
              </a:tr>
              <a:tr h="0">
                <a:tc>
                  <a:txBody>
                    <a:bodyPr/>
                    <a:lstStyle/>
                    <a:p>
                      <a:r>
                        <a:rPr lang="en-US" sz="1200" noProof="0" dirty="0">
                          <a:solidFill>
                            <a:schemeClr val="tx1"/>
                          </a:solidFill>
                        </a:rPr>
                        <a:t>mOS, </a:t>
                      </a:r>
                      <a:r>
                        <a:rPr lang="en-US" sz="1200" noProof="0" dirty="0" err="1">
                          <a:solidFill>
                            <a:schemeClr val="tx1"/>
                          </a:solidFill>
                        </a:rPr>
                        <a:t>mo</a:t>
                      </a:r>
                      <a:r>
                        <a:rPr lang="en-US" sz="1200" noProof="0" dirty="0">
                          <a:solidFill>
                            <a:schemeClr val="tx1"/>
                          </a:solidFill>
                        </a:rPr>
                        <a:t> (95%CI)</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kern="1200" noProof="0" dirty="0">
                          <a:solidFill>
                            <a:schemeClr val="tx1"/>
                          </a:solidFill>
                          <a:latin typeface="+mn-lt"/>
                          <a:ea typeface="+mn-ea"/>
                          <a:cs typeface="+mn-cs"/>
                        </a:rPr>
                        <a:t>41.0 (27.7, NE)</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kern="1200" noProof="0" dirty="0">
                          <a:solidFill>
                            <a:schemeClr val="tx1"/>
                          </a:solidFill>
                          <a:latin typeface="+mn-lt"/>
                          <a:ea typeface="+mn-ea"/>
                          <a:cs typeface="+mn-cs"/>
                        </a:rPr>
                        <a:t>15.2 (11.2, 24.8)</a:t>
                      </a:r>
                    </a:p>
                  </a:txBody>
                  <a:tcPr marL="36000" marR="36000" marT="36000" marB="36000" anchor="ctr">
                    <a:solidFill>
                      <a:schemeClr val="tx2"/>
                    </a:solidFill>
                  </a:tcPr>
                </a:tc>
                <a:extLst>
                  <a:ext uri="{0D108BD9-81ED-4DB2-BD59-A6C34878D82A}">
                    <a16:rowId xmlns:a16="http://schemas.microsoft.com/office/drawing/2014/main" val="3005898156"/>
                  </a:ext>
                </a:extLst>
              </a:tr>
            </a:tbl>
          </a:graphicData>
        </a:graphic>
      </p:graphicFrame>
      <p:sp>
        <p:nvSpPr>
          <p:cNvPr id="86" name="Text Placeholder 14">
            <a:extLst>
              <a:ext uri="{FF2B5EF4-FFF2-40B4-BE49-F238E27FC236}">
                <a16:creationId xmlns:a16="http://schemas.microsoft.com/office/drawing/2014/main" id="{C0F7A96E-5C99-29FA-6DF1-7BEC74E7E9B7}"/>
              </a:ext>
            </a:extLst>
          </p:cNvPr>
          <p:cNvSpPr>
            <a:spLocks noGrp="1"/>
          </p:cNvSpPr>
          <p:nvPr>
            <p:ph type="body" sz="quarter" idx="10"/>
          </p:nvPr>
        </p:nvSpPr>
        <p:spPr>
          <a:xfrm>
            <a:off x="304799" y="6233974"/>
            <a:ext cx="6881714" cy="487363"/>
          </a:xfrm>
        </p:spPr>
        <p:txBody>
          <a:bodyPr/>
          <a:lstStyle/>
          <a:p>
            <a:r>
              <a:rPr lang="en-US" baseline="30000" noProof="0" dirty="0" err="1"/>
              <a:t>a</a:t>
            </a:r>
            <a:r>
              <a:rPr lang="en-US" noProof="0" dirty="0" err="1"/>
              <a:t>Real</a:t>
            </a:r>
            <a:r>
              <a:rPr lang="en-US" noProof="0" dirty="0"/>
              <a:t>-world data were obtained from the FH/FMI CGDB </a:t>
            </a:r>
            <a:r>
              <a:rPr lang="en-US" dirty="0"/>
              <a:t>between 1</a:t>
            </a:r>
            <a:r>
              <a:rPr lang="en-US" baseline="30000" dirty="0"/>
              <a:t>st</a:t>
            </a:r>
            <a:r>
              <a:rPr lang="en-US" dirty="0"/>
              <a:t> </a:t>
            </a:r>
            <a:r>
              <a:rPr lang="en-US" noProof="0" dirty="0"/>
              <a:t>January and 31</a:t>
            </a:r>
            <a:r>
              <a:rPr lang="en-US" baseline="30000" noProof="0" dirty="0"/>
              <a:t>st</a:t>
            </a:r>
            <a:r>
              <a:rPr lang="en-US" noProof="0" dirty="0"/>
              <a:t> March 2024.</a:t>
            </a:r>
          </a:p>
        </p:txBody>
      </p:sp>
    </p:spTree>
    <p:extLst>
      <p:ext uri="{BB962C8B-B14F-4D97-AF65-F5344CB8AC3E}">
        <p14:creationId xmlns:p14="http://schemas.microsoft.com/office/powerpoint/2010/main" val="89563567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DB7DBB-B35F-3F7E-DD59-47CE9FA130D8}"/>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485AA131-72B0-9219-1307-A4E59551FD27}"/>
              </a:ext>
            </a:extLst>
          </p:cNvPr>
          <p:cNvSpPr>
            <a:spLocks noGrp="1"/>
          </p:cNvSpPr>
          <p:nvPr>
            <p:ph type="title"/>
          </p:nvPr>
        </p:nvSpPr>
        <p:spPr>
          <a:xfrm>
            <a:off x="304799" y="107693"/>
            <a:ext cx="10811839" cy="939801"/>
          </a:xfrm>
        </p:spPr>
        <p:txBody>
          <a:bodyPr/>
          <a:lstStyle/>
          <a:p>
            <a:r>
              <a:rPr lang="en-US" noProof="0" dirty="0"/>
              <a:t>8501: Overall survival of first-line </a:t>
            </a:r>
            <a:r>
              <a:rPr lang="en-US" noProof="0" dirty="0" err="1"/>
              <a:t>amivantamab</a:t>
            </a:r>
            <a:r>
              <a:rPr lang="en-US" noProof="0" dirty="0"/>
              <a:t> plus </a:t>
            </a:r>
            <a:r>
              <a:rPr lang="en-US" noProof="0" dirty="0" err="1"/>
              <a:t>lazertinib</a:t>
            </a:r>
            <a:r>
              <a:rPr lang="en-US" noProof="0" dirty="0"/>
              <a:t> in atypical EGFR-mutated advanced non-small cell lung cancer (NSCLC): Updated results from the CHRYSALIS-2 study – Neal JW, et al</a:t>
            </a:r>
            <a:endParaRPr lang="en-US" noProof="0" dirty="0">
              <a:latin typeface="+mn-lt"/>
            </a:endParaRPr>
          </a:p>
        </p:txBody>
      </p:sp>
      <p:sp>
        <p:nvSpPr>
          <p:cNvPr id="29" name="Content Placeholder 7">
            <a:extLst>
              <a:ext uri="{FF2B5EF4-FFF2-40B4-BE49-F238E27FC236}">
                <a16:creationId xmlns:a16="http://schemas.microsoft.com/office/drawing/2014/main" id="{09384722-7C7D-2CBC-6723-CC330CA13330}"/>
              </a:ext>
            </a:extLst>
          </p:cNvPr>
          <p:cNvSpPr>
            <a:spLocks noGrp="1"/>
          </p:cNvSpPr>
          <p:nvPr>
            <p:ph idx="1"/>
          </p:nvPr>
        </p:nvSpPr>
        <p:spPr>
          <a:xfrm>
            <a:off x="304799" y="1246909"/>
            <a:ext cx="11291087" cy="5055650"/>
          </a:xfrm>
        </p:spPr>
        <p:txBody>
          <a:bodyPr/>
          <a:lstStyle/>
          <a:p>
            <a:r>
              <a:rPr lang="en-US" b="1" noProof="0" dirty="0"/>
              <a:t>Key results (cont.)</a:t>
            </a:r>
            <a:r>
              <a:rPr lang="en-US" noProof="0" dirty="0"/>
              <a:t>​</a:t>
            </a:r>
          </a:p>
          <a:p>
            <a:pPr>
              <a:spcBef>
                <a:spcPts val="27000"/>
              </a:spcBef>
            </a:pPr>
            <a:r>
              <a:rPr lang="en-US" b="1" noProof="0" dirty="0"/>
              <a:t>Conclusions</a:t>
            </a:r>
            <a:r>
              <a:rPr lang="en-US" noProof="0" dirty="0"/>
              <a:t>​</a:t>
            </a:r>
          </a:p>
          <a:p>
            <a:pPr lvl="1"/>
            <a:r>
              <a:rPr lang="en-US" noProof="0" dirty="0"/>
              <a:t>In patients with previously untreated advanced atypical EGFRm NSCLC, 1L amivantamab + lazertinib provided promising OS results with no new safety signals observed</a:t>
            </a:r>
          </a:p>
        </p:txBody>
      </p:sp>
      <p:sp>
        <p:nvSpPr>
          <p:cNvPr id="30" name="Text Placeholder 4">
            <a:extLst>
              <a:ext uri="{FF2B5EF4-FFF2-40B4-BE49-F238E27FC236}">
                <a16:creationId xmlns:a16="http://schemas.microsoft.com/office/drawing/2014/main" id="{F1BA9941-CA1A-AAC0-5496-152FD82FF92F}"/>
              </a:ext>
            </a:extLst>
          </p:cNvPr>
          <p:cNvSpPr>
            <a:spLocks noGrp="1"/>
          </p:cNvSpPr>
          <p:nvPr>
            <p:ph type="body" sz="quarter" idx="11"/>
          </p:nvPr>
        </p:nvSpPr>
        <p:spPr>
          <a:xfrm>
            <a:off x="6379633" y="6521312"/>
            <a:ext cx="5507567" cy="200025"/>
          </a:xfrm>
        </p:spPr>
        <p:txBody>
          <a:bodyPr/>
          <a:lstStyle/>
          <a:p>
            <a:pPr hangingPunct="1"/>
            <a:r>
              <a:rPr lang="en-US" noProof="0" dirty="0"/>
              <a:t>Neal JW, et al. J Clin Oncol 2026;44(suppl):</a:t>
            </a:r>
            <a:r>
              <a:rPr lang="en-US" noProof="0" dirty="0" err="1"/>
              <a:t>Abstr</a:t>
            </a:r>
            <a:r>
              <a:rPr lang="en-US" noProof="0" dirty="0"/>
              <a:t> 8501</a:t>
            </a:r>
          </a:p>
        </p:txBody>
      </p:sp>
      <p:graphicFrame>
        <p:nvGraphicFramePr>
          <p:cNvPr id="3" name="Table 2">
            <a:extLst>
              <a:ext uri="{FF2B5EF4-FFF2-40B4-BE49-F238E27FC236}">
                <a16:creationId xmlns:a16="http://schemas.microsoft.com/office/drawing/2014/main" id="{A9EA561E-A562-6344-3259-841B500FD914}"/>
              </a:ext>
            </a:extLst>
          </p:cNvPr>
          <p:cNvGraphicFramePr>
            <a:graphicFrameLocks noGrp="1"/>
          </p:cNvGraphicFramePr>
          <p:nvPr>
            <p:extLst>
              <p:ext uri="{D42A27DB-BD31-4B8C-83A1-F6EECF244321}">
                <p14:modId xmlns:p14="http://schemas.microsoft.com/office/powerpoint/2010/main" val="2593435377"/>
              </p:ext>
            </p:extLst>
          </p:nvPr>
        </p:nvGraphicFramePr>
        <p:xfrm>
          <a:off x="381427" y="1707652"/>
          <a:ext cx="5671443" cy="3069600"/>
        </p:xfrm>
        <a:graphic>
          <a:graphicData uri="http://schemas.openxmlformats.org/drawingml/2006/table">
            <a:tbl>
              <a:tblPr firstRow="1" bandRow="1">
                <a:tableStyleId>{69012ECD-51FC-41F1-AA8D-1B2483CD663E}</a:tableStyleId>
              </a:tblPr>
              <a:tblGrid>
                <a:gridCol w="2740351">
                  <a:extLst>
                    <a:ext uri="{9D8B030D-6E8A-4147-A177-3AD203B41FA5}">
                      <a16:colId xmlns:a16="http://schemas.microsoft.com/office/drawing/2014/main" val="537766886"/>
                    </a:ext>
                  </a:extLst>
                </a:gridCol>
                <a:gridCol w="1465546">
                  <a:extLst>
                    <a:ext uri="{9D8B030D-6E8A-4147-A177-3AD203B41FA5}">
                      <a16:colId xmlns:a16="http://schemas.microsoft.com/office/drawing/2014/main" val="1125791967"/>
                    </a:ext>
                  </a:extLst>
                </a:gridCol>
                <a:gridCol w="1465546">
                  <a:extLst>
                    <a:ext uri="{9D8B030D-6E8A-4147-A177-3AD203B41FA5}">
                      <a16:colId xmlns:a16="http://schemas.microsoft.com/office/drawing/2014/main" val="690993230"/>
                    </a:ext>
                  </a:extLst>
                </a:gridCol>
              </a:tblGrid>
              <a:tr h="0">
                <a:tc>
                  <a:txBody>
                    <a:bodyPr/>
                    <a:lstStyle/>
                    <a:p>
                      <a:r>
                        <a:rPr lang="en-US" sz="1400" noProof="0" dirty="0">
                          <a:solidFill>
                            <a:schemeClr val="tx2"/>
                          </a:solidFill>
                          <a:latin typeface="+mn-lt"/>
                        </a:rPr>
                        <a:t>AEs, n (%)</a:t>
                      </a:r>
                    </a:p>
                  </a:txBody>
                  <a:tcPr marL="90000" marR="90000" marT="46800" marB="46800" anchor="b"/>
                </a:tc>
                <a:tc>
                  <a:txBody>
                    <a:bodyPr/>
                    <a:lstStyle/>
                    <a:p>
                      <a:pPr algn="ctr">
                        <a:buNone/>
                      </a:pPr>
                      <a:r>
                        <a:rPr lang="en-US" sz="1400" noProof="0" dirty="0">
                          <a:solidFill>
                            <a:schemeClr val="tx2"/>
                          </a:solidFill>
                          <a:effectLst/>
                        </a:rPr>
                        <a:t>All grades</a:t>
                      </a:r>
                    </a:p>
                  </a:txBody>
                  <a:tcPr marL="90000" marR="90000" marT="46800" marB="46800" anchor="ctr"/>
                </a:tc>
                <a:tc>
                  <a:txBody>
                    <a:bodyPr/>
                    <a:lstStyle/>
                    <a:p>
                      <a:pPr algn="ctr">
                        <a:buNone/>
                      </a:pPr>
                      <a:r>
                        <a:rPr lang="en-US" sz="1400" noProof="0" dirty="0">
                          <a:solidFill>
                            <a:schemeClr val="tx2"/>
                          </a:solidFill>
                          <a:effectLst/>
                        </a:rPr>
                        <a:t>Grade ≥3</a:t>
                      </a:r>
                    </a:p>
                  </a:txBody>
                  <a:tcPr marL="90000" marR="90000" marT="46800" marB="46800" anchor="ctr"/>
                </a:tc>
                <a:extLst>
                  <a:ext uri="{0D108BD9-81ED-4DB2-BD59-A6C34878D82A}">
                    <a16:rowId xmlns:a16="http://schemas.microsoft.com/office/drawing/2014/main" val="202027079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noProof="0" dirty="0">
                          <a:effectLst/>
                        </a:rPr>
                        <a:t>Related to EGFR inhibition</a:t>
                      </a:r>
                    </a:p>
                  </a:txBody>
                  <a:tcPr marL="90000" marR="90000" marT="46800" marB="46800" anchor="ctr"/>
                </a:tc>
                <a:tc>
                  <a:txBody>
                    <a:bodyPr/>
                    <a:lstStyle/>
                    <a:p>
                      <a:pPr algn="ctr">
                        <a:buNone/>
                      </a:pPr>
                      <a:endParaRPr lang="en-US" sz="1400" noProof="0" dirty="0">
                        <a:effectLst/>
                      </a:endParaRPr>
                    </a:p>
                  </a:txBody>
                  <a:tcPr marL="90000" marR="90000" marT="46800" marB="46800" anchor="ctr"/>
                </a:tc>
                <a:tc>
                  <a:txBody>
                    <a:bodyPr/>
                    <a:lstStyle/>
                    <a:p>
                      <a:pPr algn="ctr">
                        <a:buNone/>
                      </a:pPr>
                      <a:endParaRPr lang="en-US" sz="1400" noProof="0" dirty="0">
                        <a:effectLst/>
                      </a:endParaRPr>
                    </a:p>
                  </a:txBody>
                  <a:tcPr marL="90000" marR="90000" marT="46800" marB="46800" anchor="ctr"/>
                </a:tc>
                <a:extLst>
                  <a:ext uri="{0D108BD9-81ED-4DB2-BD59-A6C34878D82A}">
                    <a16:rowId xmlns:a16="http://schemas.microsoft.com/office/drawing/2014/main" val="2619902176"/>
                  </a:ext>
                </a:extLst>
              </a:tr>
              <a:tr h="0">
                <a:tc>
                  <a:txBody>
                    <a:bodyPr/>
                    <a:lstStyle/>
                    <a:p>
                      <a:pPr marL="85725" indent="0">
                        <a:buNone/>
                      </a:pPr>
                      <a:r>
                        <a:rPr lang="en-US" sz="1400" noProof="0" dirty="0">
                          <a:effectLst/>
                        </a:rPr>
                        <a:t>Paronychia</a:t>
                      </a:r>
                    </a:p>
                  </a:txBody>
                  <a:tcPr marL="90000" marR="90000" marT="46800" marB="46800" anchor="ctr"/>
                </a:tc>
                <a:tc>
                  <a:txBody>
                    <a:bodyPr/>
                    <a:lstStyle/>
                    <a:p>
                      <a:pPr algn="ctr">
                        <a:buNone/>
                      </a:pPr>
                      <a:r>
                        <a:rPr lang="en-US" sz="1400" noProof="0" dirty="0">
                          <a:effectLst/>
                        </a:rPr>
                        <a:t>38 (78)</a:t>
                      </a:r>
                    </a:p>
                  </a:txBody>
                  <a:tcPr marL="90000" marR="90000" marT="46800" marB="46800" anchor="ctr"/>
                </a:tc>
                <a:tc>
                  <a:txBody>
                    <a:bodyPr/>
                    <a:lstStyle/>
                    <a:p>
                      <a:pPr algn="ctr">
                        <a:buNone/>
                      </a:pPr>
                      <a:r>
                        <a:rPr lang="en-US" sz="1400" noProof="0" dirty="0">
                          <a:effectLst/>
                        </a:rPr>
                        <a:t>4 (8)</a:t>
                      </a:r>
                    </a:p>
                  </a:txBody>
                  <a:tcPr marL="90000" marR="90000" marT="46800" marB="46800" anchor="ctr"/>
                </a:tc>
                <a:extLst>
                  <a:ext uri="{0D108BD9-81ED-4DB2-BD59-A6C34878D82A}">
                    <a16:rowId xmlns:a16="http://schemas.microsoft.com/office/drawing/2014/main" val="3607908326"/>
                  </a:ext>
                </a:extLst>
              </a:tr>
              <a:tr h="0">
                <a:tc>
                  <a:txBody>
                    <a:bodyPr/>
                    <a:lstStyle/>
                    <a:p>
                      <a:pPr marL="85725" indent="0">
                        <a:buNone/>
                      </a:pPr>
                      <a:r>
                        <a:rPr lang="en-US" sz="1400" noProof="0" dirty="0">
                          <a:effectLst/>
                        </a:rPr>
                        <a:t>Rash</a:t>
                      </a:r>
                    </a:p>
                  </a:txBody>
                  <a:tcPr marL="90000" marR="90000" marT="46800" marB="46800" anchor="ctr"/>
                </a:tc>
                <a:tc>
                  <a:txBody>
                    <a:bodyPr/>
                    <a:lstStyle/>
                    <a:p>
                      <a:pPr algn="ctr">
                        <a:buNone/>
                      </a:pPr>
                      <a:r>
                        <a:rPr lang="en-US" sz="1400" noProof="0" dirty="0">
                          <a:effectLst/>
                        </a:rPr>
                        <a:t>32 (65)</a:t>
                      </a:r>
                    </a:p>
                  </a:txBody>
                  <a:tcPr marL="90000" marR="90000" marT="46800" marB="46800" anchor="ctr"/>
                </a:tc>
                <a:tc>
                  <a:txBody>
                    <a:bodyPr/>
                    <a:lstStyle/>
                    <a:p>
                      <a:pPr algn="ctr">
                        <a:buNone/>
                      </a:pPr>
                      <a:r>
                        <a:rPr lang="en-US" sz="1400" noProof="0" dirty="0">
                          <a:effectLst/>
                        </a:rPr>
                        <a:t>7 (14)</a:t>
                      </a:r>
                    </a:p>
                  </a:txBody>
                  <a:tcPr marL="90000" marR="90000" marT="46800" marB="46800" anchor="ctr"/>
                </a:tc>
                <a:extLst>
                  <a:ext uri="{0D108BD9-81ED-4DB2-BD59-A6C34878D82A}">
                    <a16:rowId xmlns:a16="http://schemas.microsoft.com/office/drawing/2014/main" val="1790711121"/>
                  </a:ext>
                </a:extLst>
              </a:tr>
              <a:tr h="0">
                <a:tc>
                  <a:txBody>
                    <a:bodyPr/>
                    <a:lstStyle/>
                    <a:p>
                      <a:pPr marL="85725" indent="0">
                        <a:buNone/>
                      </a:pPr>
                      <a:r>
                        <a:rPr lang="en-US" sz="1400" noProof="0" dirty="0">
                          <a:effectLst/>
                        </a:rPr>
                        <a:t>Diarrhea</a:t>
                      </a:r>
                    </a:p>
                  </a:txBody>
                  <a:tcPr marL="90000" marR="90000" marT="46800" marB="46800" anchor="ctr"/>
                </a:tc>
                <a:tc>
                  <a:txBody>
                    <a:bodyPr/>
                    <a:lstStyle/>
                    <a:p>
                      <a:pPr algn="ctr">
                        <a:buNone/>
                      </a:pPr>
                      <a:r>
                        <a:rPr lang="en-US" sz="1400" noProof="0" dirty="0">
                          <a:effectLst/>
                        </a:rPr>
                        <a:t>17 (35)</a:t>
                      </a:r>
                    </a:p>
                  </a:txBody>
                  <a:tcPr marL="90000" marR="90000" marT="46800" marB="46800" anchor="ctr"/>
                </a:tc>
                <a:tc>
                  <a:txBody>
                    <a:bodyPr/>
                    <a:lstStyle/>
                    <a:p>
                      <a:pPr algn="ctr">
                        <a:buNone/>
                      </a:pPr>
                      <a:r>
                        <a:rPr lang="en-US" sz="1400" noProof="0" dirty="0">
                          <a:effectLst/>
                        </a:rPr>
                        <a:t>0</a:t>
                      </a:r>
                    </a:p>
                  </a:txBody>
                  <a:tcPr marL="90000" marR="90000" marT="46800" marB="46800" anchor="ctr"/>
                </a:tc>
                <a:extLst>
                  <a:ext uri="{0D108BD9-81ED-4DB2-BD59-A6C34878D82A}">
                    <a16:rowId xmlns:a16="http://schemas.microsoft.com/office/drawing/2014/main" val="2673773586"/>
                  </a:ext>
                </a:extLst>
              </a:tr>
              <a:tr h="0">
                <a:tc>
                  <a:txBody>
                    <a:bodyPr/>
                    <a:lstStyle/>
                    <a:p>
                      <a:pPr marL="85725" indent="0">
                        <a:buNone/>
                      </a:pPr>
                      <a:r>
                        <a:rPr lang="en-US" sz="1400" noProof="0" dirty="0">
                          <a:effectLst/>
                        </a:rPr>
                        <a:t>Stomatitis</a:t>
                      </a:r>
                    </a:p>
                  </a:txBody>
                  <a:tcPr marL="90000" marR="90000" marT="46800" marB="46800" anchor="ctr"/>
                </a:tc>
                <a:tc>
                  <a:txBody>
                    <a:bodyPr/>
                    <a:lstStyle/>
                    <a:p>
                      <a:pPr algn="ctr">
                        <a:buNone/>
                      </a:pPr>
                      <a:r>
                        <a:rPr lang="en-US" sz="1400" noProof="0" dirty="0">
                          <a:effectLst/>
                        </a:rPr>
                        <a:t>17 (35)</a:t>
                      </a:r>
                    </a:p>
                  </a:txBody>
                  <a:tcPr marL="90000" marR="90000" marT="46800" marB="46800" anchor="ctr"/>
                </a:tc>
                <a:tc>
                  <a:txBody>
                    <a:bodyPr/>
                    <a:lstStyle/>
                    <a:p>
                      <a:pPr algn="ctr">
                        <a:buNone/>
                      </a:pPr>
                      <a:r>
                        <a:rPr lang="en-US" sz="1400" noProof="0" dirty="0">
                          <a:effectLst/>
                        </a:rPr>
                        <a:t>0</a:t>
                      </a:r>
                    </a:p>
                  </a:txBody>
                  <a:tcPr marL="90000" marR="90000" marT="46800" marB="46800" anchor="ctr"/>
                </a:tc>
                <a:extLst>
                  <a:ext uri="{0D108BD9-81ED-4DB2-BD59-A6C34878D82A}">
                    <a16:rowId xmlns:a16="http://schemas.microsoft.com/office/drawing/2014/main" val="3315663347"/>
                  </a:ext>
                </a:extLst>
              </a:tr>
              <a:tr h="0">
                <a:tc>
                  <a:txBody>
                    <a:bodyPr/>
                    <a:lstStyle/>
                    <a:p>
                      <a:pPr marL="85725" indent="0">
                        <a:buNone/>
                      </a:pPr>
                      <a:r>
                        <a:rPr lang="en-US" sz="1400" noProof="0" dirty="0">
                          <a:effectLst/>
                        </a:rPr>
                        <a:t>Pruritus</a:t>
                      </a:r>
                    </a:p>
                  </a:txBody>
                  <a:tcPr marL="90000" marR="90000" marT="46800" marB="46800" anchor="ctr"/>
                </a:tc>
                <a:tc>
                  <a:txBody>
                    <a:bodyPr/>
                    <a:lstStyle/>
                    <a:p>
                      <a:pPr algn="ctr">
                        <a:buNone/>
                      </a:pPr>
                      <a:r>
                        <a:rPr lang="en-US" sz="1400" noProof="0" dirty="0">
                          <a:effectLst/>
                        </a:rPr>
                        <a:t>15 (31)</a:t>
                      </a:r>
                    </a:p>
                  </a:txBody>
                  <a:tcPr marL="90000" marR="90000" marT="46800" marB="46800" anchor="ctr"/>
                </a:tc>
                <a:tc>
                  <a:txBody>
                    <a:bodyPr/>
                    <a:lstStyle/>
                    <a:p>
                      <a:pPr algn="ctr">
                        <a:buNone/>
                      </a:pPr>
                      <a:r>
                        <a:rPr lang="en-US" sz="1400" noProof="0" dirty="0">
                          <a:effectLst/>
                        </a:rPr>
                        <a:t>0</a:t>
                      </a:r>
                    </a:p>
                  </a:txBody>
                  <a:tcPr marL="90000" marR="90000" marT="46800" marB="46800" anchor="ctr"/>
                </a:tc>
                <a:extLst>
                  <a:ext uri="{0D108BD9-81ED-4DB2-BD59-A6C34878D82A}">
                    <a16:rowId xmlns:a16="http://schemas.microsoft.com/office/drawing/2014/main" val="3634484555"/>
                  </a:ext>
                </a:extLst>
              </a:tr>
              <a:tr h="0">
                <a:tc>
                  <a:txBody>
                    <a:bodyPr/>
                    <a:lstStyle/>
                    <a:p>
                      <a:r>
                        <a:rPr lang="en-US" sz="1400" b="0" noProof="0" dirty="0">
                          <a:latin typeface="+mn-lt"/>
                        </a:rPr>
                        <a:t>Related to MET inhibition</a:t>
                      </a:r>
                    </a:p>
                  </a:txBody>
                  <a:tcPr marL="90000" marR="90000" marT="46800" marB="46800" anchor="ctr"/>
                </a:tc>
                <a:tc>
                  <a:txBody>
                    <a:bodyPr/>
                    <a:lstStyle/>
                    <a:p>
                      <a:pPr algn="ctr">
                        <a:buNone/>
                      </a:pPr>
                      <a:endParaRPr lang="en-US" sz="1400" noProof="0" dirty="0">
                        <a:effectLst/>
                      </a:endParaRPr>
                    </a:p>
                  </a:txBody>
                  <a:tcPr marL="90000" marR="90000" marT="46800" marB="46800" anchor="ctr"/>
                </a:tc>
                <a:tc>
                  <a:txBody>
                    <a:bodyPr/>
                    <a:lstStyle/>
                    <a:p>
                      <a:pPr algn="ctr">
                        <a:buNone/>
                      </a:pPr>
                      <a:endParaRPr lang="en-US" sz="1400" noProof="0" dirty="0">
                        <a:effectLst/>
                      </a:endParaRPr>
                    </a:p>
                  </a:txBody>
                  <a:tcPr marL="90000" marR="90000" marT="46800" marB="46800" anchor="ctr"/>
                </a:tc>
                <a:extLst>
                  <a:ext uri="{0D108BD9-81ED-4DB2-BD59-A6C34878D82A}">
                    <a16:rowId xmlns:a16="http://schemas.microsoft.com/office/drawing/2014/main" val="3391059819"/>
                  </a:ext>
                </a:extLst>
              </a:tr>
              <a:tr h="0">
                <a:tc>
                  <a:txBody>
                    <a:bodyPr/>
                    <a:lstStyle/>
                    <a:p>
                      <a:pPr marL="85725" indent="0">
                        <a:buNone/>
                      </a:pPr>
                      <a:r>
                        <a:rPr lang="en-US" sz="1400" noProof="0" dirty="0">
                          <a:effectLst/>
                        </a:rPr>
                        <a:t>Hypoalbuminemia</a:t>
                      </a:r>
                    </a:p>
                  </a:txBody>
                  <a:tcPr marL="90000" marR="90000" marT="46800" marB="46800" anchor="ctr"/>
                </a:tc>
                <a:tc>
                  <a:txBody>
                    <a:bodyPr/>
                    <a:lstStyle/>
                    <a:p>
                      <a:pPr algn="ctr">
                        <a:buNone/>
                      </a:pPr>
                      <a:r>
                        <a:rPr lang="en-US" sz="1400" noProof="0" dirty="0">
                          <a:effectLst/>
                        </a:rPr>
                        <a:t>30 (61)</a:t>
                      </a:r>
                    </a:p>
                  </a:txBody>
                  <a:tcPr marL="90000" marR="90000" marT="46800" marB="46800" anchor="ctr"/>
                </a:tc>
                <a:tc>
                  <a:txBody>
                    <a:bodyPr/>
                    <a:lstStyle/>
                    <a:p>
                      <a:pPr algn="ctr">
                        <a:buNone/>
                      </a:pPr>
                      <a:r>
                        <a:rPr lang="en-US" sz="1400" noProof="0" dirty="0">
                          <a:effectLst/>
                        </a:rPr>
                        <a:t>3 (6)</a:t>
                      </a:r>
                    </a:p>
                  </a:txBody>
                  <a:tcPr marL="90000" marR="90000" marT="46800" marB="46800" anchor="ctr"/>
                </a:tc>
                <a:extLst>
                  <a:ext uri="{0D108BD9-81ED-4DB2-BD59-A6C34878D82A}">
                    <a16:rowId xmlns:a16="http://schemas.microsoft.com/office/drawing/2014/main" val="3735562671"/>
                  </a:ext>
                </a:extLst>
              </a:tr>
              <a:tr h="0">
                <a:tc>
                  <a:txBody>
                    <a:bodyPr/>
                    <a:lstStyle/>
                    <a:p>
                      <a:pPr marL="85725" indent="0">
                        <a:buNone/>
                        <a:tabLst/>
                      </a:pPr>
                      <a:r>
                        <a:rPr lang="en-US" sz="1400" noProof="0" dirty="0">
                          <a:effectLst/>
                        </a:rPr>
                        <a:t>Peripheral edema</a:t>
                      </a:r>
                    </a:p>
                  </a:txBody>
                  <a:tcPr marL="90000" marR="90000" marT="46800" marB="46800" anchor="ctr"/>
                </a:tc>
                <a:tc>
                  <a:txBody>
                    <a:bodyPr/>
                    <a:lstStyle/>
                    <a:p>
                      <a:pPr algn="ctr">
                        <a:buNone/>
                      </a:pPr>
                      <a:r>
                        <a:rPr lang="en-US" sz="1400" noProof="0" dirty="0">
                          <a:effectLst/>
                        </a:rPr>
                        <a:t>20 (41)</a:t>
                      </a:r>
                    </a:p>
                  </a:txBody>
                  <a:tcPr marL="90000" marR="90000" marT="46800" marB="46800" anchor="ctr"/>
                </a:tc>
                <a:tc>
                  <a:txBody>
                    <a:bodyPr/>
                    <a:lstStyle/>
                    <a:p>
                      <a:pPr algn="ctr">
                        <a:buNone/>
                      </a:pPr>
                      <a:r>
                        <a:rPr lang="en-US" sz="1400" noProof="0" dirty="0">
                          <a:effectLst/>
                        </a:rPr>
                        <a:t>1 (2)</a:t>
                      </a:r>
                    </a:p>
                  </a:txBody>
                  <a:tcPr marL="90000" marR="90000" marT="46800" marB="46800" anchor="ctr"/>
                </a:tc>
                <a:extLst>
                  <a:ext uri="{0D108BD9-81ED-4DB2-BD59-A6C34878D82A}">
                    <a16:rowId xmlns:a16="http://schemas.microsoft.com/office/drawing/2014/main" val="2388956991"/>
                  </a:ext>
                </a:extLst>
              </a:tr>
            </a:tbl>
          </a:graphicData>
        </a:graphic>
      </p:graphicFrame>
      <p:graphicFrame>
        <p:nvGraphicFramePr>
          <p:cNvPr id="7" name="Table 6">
            <a:extLst>
              <a:ext uri="{FF2B5EF4-FFF2-40B4-BE49-F238E27FC236}">
                <a16:creationId xmlns:a16="http://schemas.microsoft.com/office/drawing/2014/main" id="{78729356-3C61-8168-068F-B758A971C5C7}"/>
              </a:ext>
            </a:extLst>
          </p:cNvPr>
          <p:cNvGraphicFramePr>
            <a:graphicFrameLocks noGrp="1"/>
          </p:cNvGraphicFramePr>
          <p:nvPr>
            <p:extLst>
              <p:ext uri="{D42A27DB-BD31-4B8C-83A1-F6EECF244321}">
                <p14:modId xmlns:p14="http://schemas.microsoft.com/office/powerpoint/2010/main" val="891014627"/>
              </p:ext>
            </p:extLst>
          </p:nvPr>
        </p:nvGraphicFramePr>
        <p:xfrm>
          <a:off x="6129497" y="1707652"/>
          <a:ext cx="5671443" cy="2762640"/>
        </p:xfrm>
        <a:graphic>
          <a:graphicData uri="http://schemas.openxmlformats.org/drawingml/2006/table">
            <a:tbl>
              <a:tblPr firstRow="1" bandRow="1">
                <a:tableStyleId>{69012ECD-51FC-41F1-AA8D-1B2483CD663E}</a:tableStyleId>
              </a:tblPr>
              <a:tblGrid>
                <a:gridCol w="2740351">
                  <a:extLst>
                    <a:ext uri="{9D8B030D-6E8A-4147-A177-3AD203B41FA5}">
                      <a16:colId xmlns:a16="http://schemas.microsoft.com/office/drawing/2014/main" val="537766886"/>
                    </a:ext>
                  </a:extLst>
                </a:gridCol>
                <a:gridCol w="1465546">
                  <a:extLst>
                    <a:ext uri="{9D8B030D-6E8A-4147-A177-3AD203B41FA5}">
                      <a16:colId xmlns:a16="http://schemas.microsoft.com/office/drawing/2014/main" val="1125791967"/>
                    </a:ext>
                  </a:extLst>
                </a:gridCol>
                <a:gridCol w="1465546">
                  <a:extLst>
                    <a:ext uri="{9D8B030D-6E8A-4147-A177-3AD203B41FA5}">
                      <a16:colId xmlns:a16="http://schemas.microsoft.com/office/drawing/2014/main" val="690993230"/>
                    </a:ext>
                  </a:extLst>
                </a:gridCol>
              </a:tblGrid>
              <a:tr h="0">
                <a:tc>
                  <a:txBody>
                    <a:bodyPr/>
                    <a:lstStyle/>
                    <a:p>
                      <a:r>
                        <a:rPr lang="en-US" sz="1400" noProof="0" dirty="0">
                          <a:solidFill>
                            <a:schemeClr val="tx2"/>
                          </a:solidFill>
                          <a:latin typeface="+mn-lt"/>
                        </a:rPr>
                        <a:t>AEs, n (%)</a:t>
                      </a:r>
                    </a:p>
                  </a:txBody>
                  <a:tcPr marL="90000" marR="90000" marT="46800" marB="46800" anchor="b"/>
                </a:tc>
                <a:tc>
                  <a:txBody>
                    <a:bodyPr/>
                    <a:lstStyle/>
                    <a:p>
                      <a:pPr algn="ctr">
                        <a:buNone/>
                      </a:pPr>
                      <a:r>
                        <a:rPr lang="en-US" sz="1400" noProof="0" dirty="0">
                          <a:solidFill>
                            <a:schemeClr val="tx2"/>
                          </a:solidFill>
                          <a:effectLst/>
                        </a:rPr>
                        <a:t>All grades</a:t>
                      </a:r>
                    </a:p>
                  </a:txBody>
                  <a:tcPr marL="90000" marR="90000" marT="46800" marB="46800" anchor="ctr"/>
                </a:tc>
                <a:tc>
                  <a:txBody>
                    <a:bodyPr/>
                    <a:lstStyle/>
                    <a:p>
                      <a:pPr algn="ctr">
                        <a:buNone/>
                      </a:pPr>
                      <a:r>
                        <a:rPr lang="en-US" sz="1400" noProof="0" dirty="0">
                          <a:solidFill>
                            <a:schemeClr val="tx2"/>
                          </a:solidFill>
                          <a:effectLst/>
                        </a:rPr>
                        <a:t>Grade ≥3</a:t>
                      </a:r>
                    </a:p>
                  </a:txBody>
                  <a:tcPr marL="90000" marR="90000" marT="46800" marB="46800" anchor="ctr"/>
                </a:tc>
                <a:extLst>
                  <a:ext uri="{0D108BD9-81ED-4DB2-BD59-A6C34878D82A}">
                    <a16:rowId xmlns:a16="http://schemas.microsoft.com/office/drawing/2014/main" val="2020270792"/>
                  </a:ext>
                </a:extLst>
              </a:tr>
              <a:tr h="0">
                <a:tc>
                  <a:txBody>
                    <a:bodyPr/>
                    <a:lstStyle/>
                    <a:p>
                      <a:pPr marL="0" indent="0"/>
                      <a:r>
                        <a:rPr lang="en-US" sz="1400" b="0" noProof="0" dirty="0">
                          <a:latin typeface="+mn-lt"/>
                        </a:rPr>
                        <a:t>Other</a:t>
                      </a:r>
                    </a:p>
                  </a:txBody>
                  <a:tcPr marL="90000" marR="90000" marT="46800" marB="46800" anchor="ctr"/>
                </a:tc>
                <a:tc>
                  <a:txBody>
                    <a:bodyPr/>
                    <a:lstStyle/>
                    <a:p>
                      <a:pPr algn="ctr">
                        <a:buNone/>
                      </a:pPr>
                      <a:endParaRPr lang="en-US" sz="1400" noProof="0" dirty="0">
                        <a:effectLst/>
                      </a:endParaRPr>
                    </a:p>
                  </a:txBody>
                  <a:tcPr marL="90000" marR="90000" marT="46800" marB="46800" anchor="ctr"/>
                </a:tc>
                <a:tc>
                  <a:txBody>
                    <a:bodyPr/>
                    <a:lstStyle/>
                    <a:p>
                      <a:pPr algn="ctr">
                        <a:buNone/>
                      </a:pPr>
                      <a:endParaRPr lang="en-US" sz="1400" noProof="0" dirty="0">
                        <a:effectLst/>
                      </a:endParaRPr>
                    </a:p>
                  </a:txBody>
                  <a:tcPr marL="90000" marR="90000" marT="46800" marB="46800" anchor="ctr"/>
                </a:tc>
                <a:extLst>
                  <a:ext uri="{0D108BD9-81ED-4DB2-BD59-A6C34878D82A}">
                    <a16:rowId xmlns:a16="http://schemas.microsoft.com/office/drawing/2014/main" val="3128914275"/>
                  </a:ext>
                </a:extLst>
              </a:tr>
              <a:tr h="0">
                <a:tc>
                  <a:txBody>
                    <a:bodyPr/>
                    <a:lstStyle/>
                    <a:p>
                      <a:pPr marL="85725" indent="0">
                        <a:buNone/>
                      </a:pPr>
                      <a:r>
                        <a:rPr lang="en-US" sz="1400" noProof="0" dirty="0">
                          <a:effectLst/>
                        </a:rPr>
                        <a:t>Infusion-related reaction</a:t>
                      </a:r>
                    </a:p>
                  </a:txBody>
                  <a:tcPr marL="90000" marR="90000" marT="46800" marB="46800" anchor="ctr"/>
                </a:tc>
                <a:tc>
                  <a:txBody>
                    <a:bodyPr/>
                    <a:lstStyle/>
                    <a:p>
                      <a:pPr algn="ctr">
                        <a:buNone/>
                      </a:pPr>
                      <a:r>
                        <a:rPr lang="en-US" sz="1400" noProof="0" dirty="0">
                          <a:effectLst/>
                        </a:rPr>
                        <a:t>30 (61)</a:t>
                      </a:r>
                    </a:p>
                  </a:txBody>
                  <a:tcPr marL="90000" marR="90000" marT="46800" marB="46800" anchor="ctr"/>
                </a:tc>
                <a:tc>
                  <a:txBody>
                    <a:bodyPr/>
                    <a:lstStyle/>
                    <a:p>
                      <a:pPr algn="ctr">
                        <a:buNone/>
                      </a:pPr>
                      <a:r>
                        <a:rPr lang="en-US" sz="1400" noProof="0" dirty="0">
                          <a:effectLst/>
                        </a:rPr>
                        <a:t>3 (6)</a:t>
                      </a:r>
                    </a:p>
                  </a:txBody>
                  <a:tcPr marL="90000" marR="90000" marT="46800" marB="46800" anchor="ctr"/>
                </a:tc>
                <a:extLst>
                  <a:ext uri="{0D108BD9-81ED-4DB2-BD59-A6C34878D82A}">
                    <a16:rowId xmlns:a16="http://schemas.microsoft.com/office/drawing/2014/main" val="4247611882"/>
                  </a:ext>
                </a:extLst>
              </a:tr>
              <a:tr h="0">
                <a:tc>
                  <a:txBody>
                    <a:bodyPr/>
                    <a:lstStyle/>
                    <a:p>
                      <a:pPr marL="85725" indent="0">
                        <a:buNone/>
                      </a:pPr>
                      <a:r>
                        <a:rPr lang="en-US" sz="1400" noProof="0" dirty="0">
                          <a:effectLst/>
                        </a:rPr>
                        <a:t>ALT increased</a:t>
                      </a:r>
                    </a:p>
                  </a:txBody>
                  <a:tcPr marL="90000" marR="90000" marT="46800" marB="46800" anchor="ctr"/>
                </a:tc>
                <a:tc>
                  <a:txBody>
                    <a:bodyPr/>
                    <a:lstStyle/>
                    <a:p>
                      <a:pPr algn="ctr">
                        <a:buNone/>
                      </a:pPr>
                      <a:r>
                        <a:rPr lang="en-US" sz="1400" noProof="0" dirty="0">
                          <a:effectLst/>
                        </a:rPr>
                        <a:t>26 (53)</a:t>
                      </a:r>
                    </a:p>
                  </a:txBody>
                  <a:tcPr marL="90000" marR="90000" marT="46800" marB="46800" anchor="ctr"/>
                </a:tc>
                <a:tc>
                  <a:txBody>
                    <a:bodyPr/>
                    <a:lstStyle/>
                    <a:p>
                      <a:pPr algn="ctr">
                        <a:buNone/>
                      </a:pPr>
                      <a:r>
                        <a:rPr lang="en-US" sz="1400" noProof="0" dirty="0">
                          <a:effectLst/>
                        </a:rPr>
                        <a:t>2 (4)</a:t>
                      </a:r>
                    </a:p>
                  </a:txBody>
                  <a:tcPr marL="90000" marR="90000" marT="46800" marB="46800" anchor="ctr"/>
                </a:tc>
                <a:extLst>
                  <a:ext uri="{0D108BD9-81ED-4DB2-BD59-A6C34878D82A}">
                    <a16:rowId xmlns:a16="http://schemas.microsoft.com/office/drawing/2014/main" val="962265037"/>
                  </a:ext>
                </a:extLst>
              </a:tr>
              <a:tr h="0">
                <a:tc>
                  <a:txBody>
                    <a:bodyPr/>
                    <a:lstStyle/>
                    <a:p>
                      <a:pPr marL="85725" indent="0">
                        <a:buNone/>
                      </a:pPr>
                      <a:r>
                        <a:rPr lang="en-US" sz="1400" noProof="0" dirty="0">
                          <a:effectLst/>
                        </a:rPr>
                        <a:t>AST increased</a:t>
                      </a:r>
                    </a:p>
                  </a:txBody>
                  <a:tcPr marL="90000" marR="90000" marT="46800" marB="46800" anchor="ctr"/>
                </a:tc>
                <a:tc>
                  <a:txBody>
                    <a:bodyPr/>
                    <a:lstStyle/>
                    <a:p>
                      <a:pPr algn="ctr">
                        <a:buNone/>
                      </a:pPr>
                      <a:r>
                        <a:rPr lang="en-US" sz="1400" noProof="0" dirty="0">
                          <a:effectLst/>
                        </a:rPr>
                        <a:t>24 (49)</a:t>
                      </a:r>
                    </a:p>
                  </a:txBody>
                  <a:tcPr marL="90000" marR="90000" marT="46800" marB="46800" anchor="ctr"/>
                </a:tc>
                <a:tc>
                  <a:txBody>
                    <a:bodyPr/>
                    <a:lstStyle/>
                    <a:p>
                      <a:pPr algn="ctr">
                        <a:buNone/>
                      </a:pPr>
                      <a:r>
                        <a:rPr lang="en-US" sz="1400" noProof="0" dirty="0">
                          <a:effectLst/>
                        </a:rPr>
                        <a:t>1 (2)</a:t>
                      </a:r>
                    </a:p>
                  </a:txBody>
                  <a:tcPr marL="90000" marR="90000" marT="46800" marB="46800" anchor="ctr"/>
                </a:tc>
                <a:extLst>
                  <a:ext uri="{0D108BD9-81ED-4DB2-BD59-A6C34878D82A}">
                    <a16:rowId xmlns:a16="http://schemas.microsoft.com/office/drawing/2014/main" val="485526675"/>
                  </a:ext>
                </a:extLst>
              </a:tr>
              <a:tr h="0">
                <a:tc>
                  <a:txBody>
                    <a:bodyPr/>
                    <a:lstStyle/>
                    <a:p>
                      <a:pPr marL="85725" indent="0">
                        <a:buNone/>
                      </a:pPr>
                      <a:r>
                        <a:rPr lang="en-US" sz="1400" noProof="0" dirty="0">
                          <a:effectLst/>
                        </a:rPr>
                        <a:t>Hypocalcemia</a:t>
                      </a:r>
                    </a:p>
                  </a:txBody>
                  <a:tcPr marL="90000" marR="90000" marT="46800" marB="46800" anchor="ctr"/>
                </a:tc>
                <a:tc>
                  <a:txBody>
                    <a:bodyPr/>
                    <a:lstStyle/>
                    <a:p>
                      <a:pPr algn="ctr">
                        <a:buNone/>
                      </a:pPr>
                      <a:r>
                        <a:rPr lang="en-US" sz="1400" noProof="0" dirty="0">
                          <a:effectLst/>
                        </a:rPr>
                        <a:t>23 (47)</a:t>
                      </a:r>
                    </a:p>
                  </a:txBody>
                  <a:tcPr marL="90000" marR="90000" marT="46800" marB="46800" anchor="ctr"/>
                </a:tc>
                <a:tc>
                  <a:txBody>
                    <a:bodyPr/>
                    <a:lstStyle/>
                    <a:p>
                      <a:pPr algn="ctr">
                        <a:buNone/>
                      </a:pPr>
                      <a:r>
                        <a:rPr lang="en-US" sz="1400" noProof="0" dirty="0">
                          <a:effectLst/>
                        </a:rPr>
                        <a:t>0</a:t>
                      </a:r>
                    </a:p>
                  </a:txBody>
                  <a:tcPr marL="90000" marR="90000" marT="46800" marB="46800" anchor="ctr"/>
                </a:tc>
                <a:extLst>
                  <a:ext uri="{0D108BD9-81ED-4DB2-BD59-A6C34878D82A}">
                    <a16:rowId xmlns:a16="http://schemas.microsoft.com/office/drawing/2014/main" val="2924081656"/>
                  </a:ext>
                </a:extLst>
              </a:tr>
              <a:tr h="0">
                <a:tc>
                  <a:txBody>
                    <a:bodyPr/>
                    <a:lstStyle/>
                    <a:p>
                      <a:pPr marL="85725" indent="0">
                        <a:buNone/>
                      </a:pPr>
                      <a:r>
                        <a:rPr lang="en-US" sz="1400" noProof="0" dirty="0">
                          <a:effectLst/>
                        </a:rPr>
                        <a:t>COVID-19</a:t>
                      </a:r>
                    </a:p>
                  </a:txBody>
                  <a:tcPr marL="90000" marR="90000" marT="46800" marB="46800" anchor="ctr"/>
                </a:tc>
                <a:tc>
                  <a:txBody>
                    <a:bodyPr/>
                    <a:lstStyle/>
                    <a:p>
                      <a:pPr algn="ctr">
                        <a:buNone/>
                      </a:pPr>
                      <a:r>
                        <a:rPr lang="en-US" sz="1400" noProof="0" dirty="0">
                          <a:effectLst/>
                        </a:rPr>
                        <a:t>20 (41)</a:t>
                      </a:r>
                    </a:p>
                  </a:txBody>
                  <a:tcPr marL="90000" marR="90000" marT="46800" marB="46800" anchor="ctr"/>
                </a:tc>
                <a:tc>
                  <a:txBody>
                    <a:bodyPr/>
                    <a:lstStyle/>
                    <a:p>
                      <a:pPr algn="ctr">
                        <a:buNone/>
                      </a:pPr>
                      <a:r>
                        <a:rPr lang="en-US" sz="1400" noProof="0" dirty="0">
                          <a:effectLst/>
                        </a:rPr>
                        <a:t>1 (2)</a:t>
                      </a:r>
                    </a:p>
                  </a:txBody>
                  <a:tcPr marL="90000" marR="90000" marT="46800" marB="46800" anchor="ctr"/>
                </a:tc>
                <a:extLst>
                  <a:ext uri="{0D108BD9-81ED-4DB2-BD59-A6C34878D82A}">
                    <a16:rowId xmlns:a16="http://schemas.microsoft.com/office/drawing/2014/main" val="1361969652"/>
                  </a:ext>
                </a:extLst>
              </a:tr>
              <a:tr h="0">
                <a:tc>
                  <a:txBody>
                    <a:bodyPr/>
                    <a:lstStyle/>
                    <a:p>
                      <a:pPr marL="85725" indent="0">
                        <a:buNone/>
                      </a:pPr>
                      <a:r>
                        <a:rPr lang="en-US" sz="1400" noProof="0" dirty="0">
                          <a:effectLst/>
                        </a:rPr>
                        <a:t>Nausea</a:t>
                      </a:r>
                    </a:p>
                  </a:txBody>
                  <a:tcPr marL="90000" marR="90000" marT="46800" marB="46800" anchor="ctr"/>
                </a:tc>
                <a:tc>
                  <a:txBody>
                    <a:bodyPr/>
                    <a:lstStyle/>
                    <a:p>
                      <a:pPr algn="ctr">
                        <a:buNone/>
                      </a:pPr>
                      <a:r>
                        <a:rPr lang="en-US" sz="1400" noProof="0" dirty="0">
                          <a:effectLst/>
                        </a:rPr>
                        <a:t>15 (31)</a:t>
                      </a:r>
                    </a:p>
                  </a:txBody>
                  <a:tcPr marL="90000" marR="90000" marT="46800" marB="46800" anchor="ctr"/>
                </a:tc>
                <a:tc>
                  <a:txBody>
                    <a:bodyPr/>
                    <a:lstStyle/>
                    <a:p>
                      <a:pPr algn="ctr">
                        <a:buNone/>
                      </a:pPr>
                      <a:r>
                        <a:rPr lang="en-US" sz="1400" noProof="0" dirty="0">
                          <a:effectLst/>
                        </a:rPr>
                        <a:t>1 (2)</a:t>
                      </a:r>
                    </a:p>
                  </a:txBody>
                  <a:tcPr marL="90000" marR="90000" marT="46800" marB="46800" anchor="ctr"/>
                </a:tc>
                <a:extLst>
                  <a:ext uri="{0D108BD9-81ED-4DB2-BD59-A6C34878D82A}">
                    <a16:rowId xmlns:a16="http://schemas.microsoft.com/office/drawing/2014/main" val="3535254440"/>
                  </a:ext>
                </a:extLst>
              </a:tr>
              <a:tr h="0">
                <a:tc>
                  <a:txBody>
                    <a:bodyPr/>
                    <a:lstStyle/>
                    <a:p>
                      <a:pPr marL="85725" indent="0">
                        <a:buNone/>
                      </a:pPr>
                      <a:r>
                        <a:rPr lang="en-US" sz="1400" noProof="0" dirty="0">
                          <a:effectLst/>
                        </a:rPr>
                        <a:t>Constipation</a:t>
                      </a:r>
                    </a:p>
                  </a:txBody>
                  <a:tcPr marL="90000" marR="90000" marT="46800" marB="46800" anchor="ctr"/>
                </a:tc>
                <a:tc>
                  <a:txBody>
                    <a:bodyPr/>
                    <a:lstStyle/>
                    <a:p>
                      <a:pPr algn="ctr">
                        <a:buNone/>
                      </a:pPr>
                      <a:r>
                        <a:rPr lang="en-US" sz="1400" noProof="0" dirty="0">
                          <a:effectLst/>
                        </a:rPr>
                        <a:t>15 (31)</a:t>
                      </a:r>
                    </a:p>
                  </a:txBody>
                  <a:tcPr marL="90000" marR="90000" marT="46800" marB="46800" anchor="ctr"/>
                </a:tc>
                <a:tc>
                  <a:txBody>
                    <a:bodyPr/>
                    <a:lstStyle/>
                    <a:p>
                      <a:pPr algn="ctr">
                        <a:buNone/>
                      </a:pPr>
                      <a:r>
                        <a:rPr lang="en-US" sz="1400" noProof="0" dirty="0">
                          <a:effectLst/>
                        </a:rPr>
                        <a:t>0</a:t>
                      </a:r>
                    </a:p>
                  </a:txBody>
                  <a:tcPr marL="90000" marR="90000" marT="46800" marB="46800" anchor="ctr"/>
                </a:tc>
                <a:extLst>
                  <a:ext uri="{0D108BD9-81ED-4DB2-BD59-A6C34878D82A}">
                    <a16:rowId xmlns:a16="http://schemas.microsoft.com/office/drawing/2014/main" val="545761692"/>
                  </a:ext>
                </a:extLst>
              </a:tr>
            </a:tbl>
          </a:graphicData>
        </a:graphic>
      </p:graphicFrame>
    </p:spTree>
    <p:extLst>
      <p:ext uri="{BB962C8B-B14F-4D97-AF65-F5344CB8AC3E}">
        <p14:creationId xmlns:p14="http://schemas.microsoft.com/office/powerpoint/2010/main" val="40245006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920A0A-6E7F-30EB-92A7-FC28B2D6E22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EB87FF78-1C1B-0D82-840E-22A8C603FF79}"/>
              </a:ext>
            </a:extLst>
          </p:cNvPr>
          <p:cNvSpPr>
            <a:spLocks noGrp="1"/>
          </p:cNvSpPr>
          <p:nvPr>
            <p:ph type="title"/>
          </p:nvPr>
        </p:nvSpPr>
        <p:spPr>
          <a:xfrm>
            <a:off x="304800" y="107950"/>
            <a:ext cx="11033760" cy="939800"/>
          </a:xfrm>
        </p:spPr>
        <p:txBody>
          <a:bodyPr/>
          <a:lstStyle/>
          <a:p>
            <a:r>
              <a:rPr lang="en-US" noProof="0" dirty="0">
                <a:latin typeface="+mn-lt"/>
              </a:rPr>
              <a:t>8520: DZD6008, a fourth-generation EGFR TKI, in pretreated NSCLC patients with EGFR C797X mutations: Results from phase 1/2 studies – Wang M, et al</a:t>
            </a:r>
          </a:p>
        </p:txBody>
      </p:sp>
      <p:sp>
        <p:nvSpPr>
          <p:cNvPr id="11" name="Content Placeholder 7">
            <a:extLst>
              <a:ext uri="{FF2B5EF4-FFF2-40B4-BE49-F238E27FC236}">
                <a16:creationId xmlns:a16="http://schemas.microsoft.com/office/drawing/2014/main" id="{F183A613-FF74-3B2C-F237-443CDE1C8EB1}"/>
              </a:ext>
            </a:extLst>
          </p:cNvPr>
          <p:cNvSpPr>
            <a:spLocks noGrp="1"/>
          </p:cNvSpPr>
          <p:nvPr>
            <p:ph idx="1"/>
          </p:nvPr>
        </p:nvSpPr>
        <p:spPr>
          <a:xfrm>
            <a:off x="304799" y="1246909"/>
            <a:ext cx="11033761" cy="5055650"/>
          </a:xfrm>
        </p:spPr>
        <p:txBody>
          <a:bodyPr/>
          <a:lstStyle/>
          <a:p>
            <a:r>
              <a:rPr lang="en-US" b="1" noProof="0" dirty="0"/>
              <a:t>Study objective</a:t>
            </a:r>
          </a:p>
          <a:p>
            <a:pPr lvl="1"/>
            <a:r>
              <a:rPr lang="en-US" noProof="0" dirty="0"/>
              <a:t>To evaluate the efficacy and safety of DZD6008 (an EGFR TKI) in previously treated patients with EGFR C797X mutations in the TIAN-SHAN1/2 study</a:t>
            </a:r>
          </a:p>
        </p:txBody>
      </p:sp>
      <p:sp>
        <p:nvSpPr>
          <p:cNvPr id="12" name="Text Placeholder 4">
            <a:extLst>
              <a:ext uri="{FF2B5EF4-FFF2-40B4-BE49-F238E27FC236}">
                <a16:creationId xmlns:a16="http://schemas.microsoft.com/office/drawing/2014/main" id="{2F5C4051-6538-DD8C-8E03-05D6B172C205}"/>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hangingPunct="1"/>
            <a:r>
              <a:rPr lang="en-US" noProof="0" dirty="0"/>
              <a:t>Wang M, et al. J Clin Oncol 2026;44(suppl):</a:t>
            </a:r>
            <a:r>
              <a:rPr lang="en-US" noProof="0" dirty="0" err="1"/>
              <a:t>Abstr</a:t>
            </a:r>
            <a:r>
              <a:rPr lang="en-US" noProof="0" dirty="0"/>
              <a:t> 8520</a:t>
            </a:r>
          </a:p>
        </p:txBody>
      </p:sp>
      <p:cxnSp>
        <p:nvCxnSpPr>
          <p:cNvPr id="8" name="AutoShape 19">
            <a:extLst>
              <a:ext uri="{FF2B5EF4-FFF2-40B4-BE49-F238E27FC236}">
                <a16:creationId xmlns:a16="http://schemas.microsoft.com/office/drawing/2014/main" id="{85C9F342-13BE-56F7-8B7A-ECB6B281E521}"/>
              </a:ext>
            </a:extLst>
          </p:cNvPr>
          <p:cNvCxnSpPr>
            <a:cxnSpLocks noChangeShapeType="1"/>
            <a:stCxn id="9" idx="3"/>
            <a:endCxn id="14" idx="1"/>
          </p:cNvCxnSpPr>
          <p:nvPr/>
        </p:nvCxnSpPr>
        <p:spPr bwMode="auto">
          <a:xfrm flipV="1">
            <a:off x="4581227" y="4061403"/>
            <a:ext cx="502007" cy="745"/>
          </a:xfrm>
          <a:prstGeom prst="straightConnector1">
            <a:avLst/>
          </a:prstGeom>
          <a:noFill/>
          <a:ln w="38100">
            <a:solidFill>
              <a:schemeClr val="bg1"/>
            </a:solidFill>
            <a:round/>
            <a:headEnd type="none" w="med" len="med"/>
            <a:tailEnd type="triangle" w="med" len="med"/>
          </a:ln>
        </p:spPr>
      </p:cxnSp>
      <p:sp>
        <p:nvSpPr>
          <p:cNvPr id="9" name="AutoShape 9">
            <a:extLst>
              <a:ext uri="{FF2B5EF4-FFF2-40B4-BE49-F238E27FC236}">
                <a16:creationId xmlns:a16="http://schemas.microsoft.com/office/drawing/2014/main" id="{CCEDF0F8-40F8-4A8D-2D1C-4487FD130EAA}"/>
              </a:ext>
            </a:extLst>
          </p:cNvPr>
          <p:cNvSpPr>
            <a:spLocks noChangeArrowheads="1"/>
          </p:cNvSpPr>
          <p:nvPr/>
        </p:nvSpPr>
        <p:spPr bwMode="auto">
          <a:xfrm>
            <a:off x="450555" y="2621205"/>
            <a:ext cx="4130672" cy="2881886"/>
          </a:xfrm>
          <a:prstGeom prst="roundRect">
            <a:avLst>
              <a:gd name="adj" fmla="val 8208"/>
            </a:avLst>
          </a:prstGeom>
          <a:solidFill>
            <a:schemeClr val="bg1"/>
          </a:solidFill>
          <a:ln w="9525" algn="ctr">
            <a:noFill/>
            <a:round/>
            <a:headEnd/>
            <a:tailEnd/>
          </a:ln>
        </p:spPr>
        <p:txBody>
          <a:bodyPr wrap="square" lIns="90488" tIns="44450" rIns="90488" bIns="4445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US" sz="1600" b="1" i="0" u="none" strike="noStrike" kern="1200" cap="none" spc="0" normalizeH="0" baseline="0" noProof="0" dirty="0">
                <a:ln>
                  <a:noFill/>
                </a:ln>
                <a:solidFill>
                  <a:srgbClr val="FFFFFF"/>
                </a:solidFill>
                <a:effectLst/>
                <a:uLnTx/>
                <a:uFillTx/>
                <a:ea typeface="SimSun" pitchFamily="2" charset="-122"/>
                <a:sym typeface="Helvetica"/>
              </a:rPr>
              <a:t>Key patient inclusion criteria</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Locally advanced or metastatic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en-US" sz="1600" kern="1200" noProof="0" dirty="0">
                <a:solidFill>
                  <a:srgbClr val="FFFFFF"/>
                </a:solidFill>
                <a:ea typeface="SimSun" pitchFamily="2" charset="-122"/>
              </a:rPr>
              <a:t>EGFR 19del or L858R mutation</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Progressed on or intolerant to prior therapy (EGFR TKIs)</a:t>
            </a:r>
          </a:p>
          <a:p>
            <a:pPr marL="228600" indent="-228600" defTabSz="892175" eaLnBrk="0">
              <a:spcAft>
                <a:spcPct val="30000"/>
              </a:spcAft>
              <a:buFont typeface="Arial" pitchFamily="34" charset="0"/>
              <a:buChar char="•"/>
              <a:defRPr/>
            </a:pPr>
            <a:r>
              <a:rPr lang="en-US" sz="1600" kern="1200" dirty="0">
                <a:solidFill>
                  <a:srgbClr val="FFFFFF"/>
                </a:solidFill>
                <a:ea typeface="SimSun" pitchFamily="2" charset="-122"/>
              </a:rPr>
              <a:t>Stable CNS metastasis, regardless of prior treatment </a:t>
            </a:r>
          </a:p>
          <a:p>
            <a:pPr marL="228600" indent="-228600" defTabSz="892175" eaLnBrk="0">
              <a:spcAft>
                <a:spcPct val="30000"/>
              </a:spcAft>
              <a:buFont typeface="Arial" pitchFamily="34" charset="0"/>
              <a:buChar char="•"/>
              <a:defRPr/>
            </a:pPr>
            <a:r>
              <a:rPr lang="en-US" sz="1600" kern="1200" noProof="0" dirty="0">
                <a:solidFill>
                  <a:srgbClr val="FFFFFF"/>
                </a:solidFill>
                <a:ea typeface="SimSun" pitchFamily="2" charset="-122"/>
              </a:rPr>
              <a:t>ECOG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(n=51)</a:t>
            </a:r>
          </a:p>
        </p:txBody>
      </p:sp>
      <p:sp>
        <p:nvSpPr>
          <p:cNvPr id="14" name="AutoShape 8">
            <a:extLst>
              <a:ext uri="{FF2B5EF4-FFF2-40B4-BE49-F238E27FC236}">
                <a16:creationId xmlns:a16="http://schemas.microsoft.com/office/drawing/2014/main" id="{C6C44804-3A15-5851-A6A0-69175C0C3346}"/>
              </a:ext>
            </a:extLst>
          </p:cNvPr>
          <p:cNvSpPr>
            <a:spLocks noChangeArrowheads="1"/>
          </p:cNvSpPr>
          <p:nvPr/>
        </p:nvSpPr>
        <p:spPr bwMode="auto">
          <a:xfrm>
            <a:off x="5083234" y="3541872"/>
            <a:ext cx="2545907" cy="1039061"/>
          </a:xfrm>
          <a:prstGeom prst="roundRect">
            <a:avLst>
              <a:gd name="adj" fmla="val 16667"/>
            </a:avLst>
          </a:prstGeom>
          <a:solidFill>
            <a:schemeClr val="accent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DZD6008</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20, 40, 60 or 90 mg/day</a:t>
            </a:r>
            <a:r>
              <a:rPr lang="en-US" sz="1600" b="1" kern="1200" noProof="0" dirty="0">
                <a:solidFill>
                  <a:srgbClr val="FFFFFF"/>
                </a:solidFill>
                <a:ea typeface="SimSun" pitchFamily="2" charset="-122"/>
              </a:rPr>
              <a:t> </a:t>
            </a:r>
            <a:endPar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10" name="Rectangle 9">
            <a:extLst>
              <a:ext uri="{FF2B5EF4-FFF2-40B4-BE49-F238E27FC236}">
                <a16:creationId xmlns:a16="http://schemas.microsoft.com/office/drawing/2014/main" id="{98AF6A62-06E5-CDFD-397B-38E48F4F5D08}"/>
              </a:ext>
            </a:extLst>
          </p:cNvPr>
          <p:cNvSpPr txBox="1">
            <a:spLocks noChangeArrowheads="1"/>
          </p:cNvSpPr>
          <p:nvPr/>
        </p:nvSpPr>
        <p:spPr bwMode="auto">
          <a:xfrm>
            <a:off x="1308814" y="5482039"/>
            <a:ext cx="6508097"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a:ea typeface="+mn-ea"/>
                <a:cs typeface="Arial"/>
                <a:sym typeface="Helvetica"/>
              </a:rPr>
              <a:t>Primary endpoint</a:t>
            </a:r>
          </a:p>
          <a:p>
            <a:pPr hangingPunct="1">
              <a:buClr>
                <a:srgbClr val="002850"/>
              </a:buClr>
              <a:defRPr/>
            </a:pPr>
            <a:r>
              <a:rPr lang="en-US" sz="1600" noProof="0" dirty="0"/>
              <a:t>Dose escalation: Safety</a:t>
            </a:r>
          </a:p>
          <a:p>
            <a:pPr hangingPunct="1">
              <a:buClr>
                <a:srgbClr val="002850"/>
              </a:buClr>
              <a:defRPr/>
            </a:pPr>
            <a:r>
              <a:rPr lang="en-US" sz="1600" noProof="0" dirty="0"/>
              <a:t>Dose expansion: ORR (investigator-assessed, RECIST v1.1)</a:t>
            </a:r>
            <a:endParaRPr lang="en-US" sz="1600" kern="0" noProof="0" dirty="0"/>
          </a:p>
        </p:txBody>
      </p:sp>
      <p:sp>
        <p:nvSpPr>
          <p:cNvPr id="15" name="Content Placeholder 26">
            <a:extLst>
              <a:ext uri="{FF2B5EF4-FFF2-40B4-BE49-F238E27FC236}">
                <a16:creationId xmlns:a16="http://schemas.microsoft.com/office/drawing/2014/main" id="{10117668-9538-38B3-60C2-0F0616FA2527}"/>
              </a:ext>
            </a:extLst>
          </p:cNvPr>
          <p:cNvSpPr txBox="1">
            <a:spLocks/>
          </p:cNvSpPr>
          <p:nvPr/>
        </p:nvSpPr>
        <p:spPr>
          <a:xfrm>
            <a:off x="7408946" y="5482039"/>
            <a:ext cx="4590398" cy="709613"/>
          </a:xfrm>
          <a:prstGeom prst="rect">
            <a:avLst/>
          </a:prstGeom>
        </p:spPr>
        <p:txBody>
          <a:bodyPr/>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a:ea typeface="+mn-ea"/>
                <a:cs typeface="Arial"/>
                <a:sym typeface="Helvetica"/>
              </a:rPr>
              <a:t>Secondary endpoints</a:t>
            </a:r>
          </a:p>
          <a:p>
            <a:pPr hangingPunct="1">
              <a:buClr>
                <a:srgbClr val="002850"/>
              </a:buClr>
              <a:defRPr/>
            </a:pPr>
            <a:r>
              <a:rPr lang="en-US" sz="1600" kern="0" noProof="0" dirty="0"/>
              <a:t>PFS, </a:t>
            </a:r>
            <a:r>
              <a:rPr lang="en-US" sz="1600" kern="0" noProof="0" dirty="0" err="1"/>
              <a:t>DoR</a:t>
            </a:r>
            <a:r>
              <a:rPr lang="en-US" sz="1600" noProof="0" dirty="0"/>
              <a:t>, DCR, OS</a:t>
            </a:r>
            <a:endParaRPr lang="en-US" sz="1600" kern="0" noProof="0" dirty="0"/>
          </a:p>
        </p:txBody>
      </p:sp>
      <p:sp>
        <p:nvSpPr>
          <p:cNvPr id="16" name="Content Placeholder 26">
            <a:extLst>
              <a:ext uri="{FF2B5EF4-FFF2-40B4-BE49-F238E27FC236}">
                <a16:creationId xmlns:a16="http://schemas.microsoft.com/office/drawing/2014/main" id="{B4BB8AAE-6847-00C0-D9E5-1A599A4FED44}"/>
              </a:ext>
            </a:extLst>
          </p:cNvPr>
          <p:cNvSpPr txBox="1">
            <a:spLocks/>
          </p:cNvSpPr>
          <p:nvPr/>
        </p:nvSpPr>
        <p:spPr bwMode="auto">
          <a:xfrm>
            <a:off x="8948316" y="3788048"/>
            <a:ext cx="2609604" cy="565453"/>
          </a:xfrm>
          <a:prstGeom prst="rect">
            <a:avLst/>
          </a:prstGeom>
          <a:noFill/>
          <a:ln w="9525">
            <a:noFill/>
            <a:miter lim="800000"/>
            <a:headEnd/>
            <a:tailEnd/>
          </a:ln>
        </p:spPr>
        <p:txBody>
          <a:body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kumimoji="0" lang="en-US" sz="1400" b="1" i="0" u="none" strike="noStrike" kern="0" cap="none" spc="0" normalizeH="0" baseline="0" noProof="0" dirty="0">
                <a:ln>
                  <a:noFill/>
                </a:ln>
                <a:solidFill>
                  <a:srgbClr val="363636"/>
                </a:solidFill>
                <a:effectLst/>
                <a:uLnTx/>
                <a:uFillTx/>
                <a:latin typeface="Arial"/>
                <a:ea typeface="+mn-ea"/>
                <a:cs typeface="+mn-cs"/>
                <a:sym typeface="Helvetica"/>
              </a:rPr>
              <a:t>Stratification</a:t>
            </a:r>
          </a:p>
          <a:p>
            <a:pPr marL="203200" indent="-203200">
              <a:spcBef>
                <a:spcPts val="0"/>
              </a:spcBef>
              <a:spcAft>
                <a:spcPts val="400"/>
              </a:spcAft>
              <a:buFont typeface="Arial" pitchFamily="34" charset="0"/>
              <a:buChar char="•"/>
              <a:defRPr/>
            </a:pPr>
            <a:r>
              <a:rPr lang="en-US" sz="1400" noProof="0" dirty="0">
                <a:solidFill>
                  <a:srgbClr val="363636"/>
                </a:solidFill>
                <a:latin typeface="Arial"/>
              </a:rPr>
              <a:t>Mutation (19del vs. L858R)</a:t>
            </a:r>
          </a:p>
        </p:txBody>
      </p:sp>
      <p:sp>
        <p:nvSpPr>
          <p:cNvPr id="3" name="Content Placeholder 26">
            <a:extLst>
              <a:ext uri="{FF2B5EF4-FFF2-40B4-BE49-F238E27FC236}">
                <a16:creationId xmlns:a16="http://schemas.microsoft.com/office/drawing/2014/main" id="{4AEE939E-3F61-8DD4-9751-877388FA3D34}"/>
              </a:ext>
            </a:extLst>
          </p:cNvPr>
          <p:cNvSpPr txBox="1">
            <a:spLocks/>
          </p:cNvSpPr>
          <p:nvPr/>
        </p:nvSpPr>
        <p:spPr>
          <a:xfrm>
            <a:off x="5315445" y="2258989"/>
            <a:ext cx="2081484" cy="387756"/>
          </a:xfrm>
          <a:prstGeom prst="rect">
            <a:avLst/>
          </a:prstGeom>
        </p:spPr>
        <p:txBody>
          <a:bodyPr/>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a:ea typeface="+mn-ea"/>
                <a:cs typeface="Arial"/>
                <a:sym typeface="Helvetica"/>
              </a:rPr>
              <a:t>Dose escalation</a:t>
            </a:r>
            <a:endParaRPr lang="en-US" sz="1600" kern="0" noProof="0" dirty="0"/>
          </a:p>
        </p:txBody>
      </p:sp>
      <p:sp>
        <p:nvSpPr>
          <p:cNvPr id="7" name="AutoShape 8">
            <a:extLst>
              <a:ext uri="{FF2B5EF4-FFF2-40B4-BE49-F238E27FC236}">
                <a16:creationId xmlns:a16="http://schemas.microsoft.com/office/drawing/2014/main" id="{E3D8BA38-CA4D-4FF3-B55D-7783CA54E9CA}"/>
              </a:ext>
            </a:extLst>
          </p:cNvPr>
          <p:cNvSpPr>
            <a:spLocks noChangeArrowheads="1"/>
          </p:cNvSpPr>
          <p:nvPr/>
        </p:nvSpPr>
        <p:spPr bwMode="auto">
          <a:xfrm>
            <a:off x="8820926" y="2672690"/>
            <a:ext cx="2545907" cy="1039061"/>
          </a:xfrm>
          <a:prstGeom prst="roundRect">
            <a:avLst>
              <a:gd name="adj" fmla="val 16667"/>
            </a:avLst>
          </a:prstGeom>
          <a:solidFill>
            <a:schemeClr val="accent1"/>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b="1" i="0" u="sng" strike="noStrike" kern="1200" cap="none" spc="0" normalizeH="0" baseline="0" noProof="0" dirty="0">
                <a:ln>
                  <a:noFill/>
                </a:ln>
                <a:solidFill>
                  <a:srgbClr val="FFFFFF"/>
                </a:solidFill>
                <a:effectLst/>
                <a:uLnTx/>
                <a:uFillTx/>
                <a:ea typeface="SimSun" pitchFamily="2" charset="-122"/>
                <a:cs typeface="+mn-cs"/>
                <a:sym typeface="Helvetica"/>
              </a:rPr>
              <a:t>Cohort 1</a:t>
            </a:r>
          </a:p>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DZD6008</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40 mg/day</a:t>
            </a:r>
            <a:b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(n~20–30)</a:t>
            </a:r>
            <a:r>
              <a:rPr lang="en-US" sz="1600" b="1" kern="1200" noProof="0" dirty="0">
                <a:solidFill>
                  <a:srgbClr val="FFFFFF"/>
                </a:solidFill>
                <a:ea typeface="SimSun" pitchFamily="2" charset="-122"/>
              </a:rPr>
              <a:t> </a:t>
            </a:r>
            <a:endPar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17" name="AutoShape 8">
            <a:extLst>
              <a:ext uri="{FF2B5EF4-FFF2-40B4-BE49-F238E27FC236}">
                <a16:creationId xmlns:a16="http://schemas.microsoft.com/office/drawing/2014/main" id="{8560665D-8380-5755-C0BB-BD974AA04231}"/>
              </a:ext>
            </a:extLst>
          </p:cNvPr>
          <p:cNvSpPr>
            <a:spLocks noChangeArrowheads="1"/>
          </p:cNvSpPr>
          <p:nvPr/>
        </p:nvSpPr>
        <p:spPr bwMode="auto">
          <a:xfrm>
            <a:off x="8820926" y="4413924"/>
            <a:ext cx="2545907" cy="1039061"/>
          </a:xfrm>
          <a:prstGeom prst="roundRect">
            <a:avLst>
              <a:gd name="adj" fmla="val 16667"/>
            </a:avLst>
          </a:prstGeom>
          <a:solidFill>
            <a:schemeClr val="bg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b="1" i="0" u="sng" strike="noStrike" kern="1200" cap="none" spc="0" normalizeH="0" baseline="0" noProof="0" dirty="0">
                <a:ln>
                  <a:noFill/>
                </a:ln>
                <a:solidFill>
                  <a:srgbClr val="FFFFFF"/>
                </a:solidFill>
                <a:effectLst/>
                <a:uLnTx/>
                <a:uFillTx/>
                <a:ea typeface="SimSun" pitchFamily="2" charset="-122"/>
                <a:cs typeface="+mn-cs"/>
                <a:sym typeface="Helvetica"/>
              </a:rPr>
              <a:t>Cohort 2</a:t>
            </a:r>
          </a:p>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DZD6008</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60 mg/day</a:t>
            </a:r>
          </a:p>
          <a:p>
            <a:pPr lvl="0" algn="ctr" defTabSz="892175" eaLnBrk="0">
              <a:defRPr/>
            </a:pPr>
            <a:r>
              <a:rPr lang="en-US" sz="1600" kern="1200" dirty="0">
                <a:solidFill>
                  <a:srgbClr val="FFFFFF"/>
                </a:solidFill>
                <a:ea typeface="SimSun" pitchFamily="2" charset="-122"/>
              </a:rPr>
              <a:t>(n~20–30)</a:t>
            </a:r>
            <a:r>
              <a:rPr lang="en-US" sz="1600" b="1" kern="1200" noProof="0" dirty="0">
                <a:solidFill>
                  <a:srgbClr val="FFFFFF"/>
                </a:solidFill>
                <a:ea typeface="SimSun" pitchFamily="2" charset="-122"/>
              </a:rPr>
              <a:t> </a:t>
            </a:r>
            <a:endPar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18" name="Content Placeholder 26">
            <a:extLst>
              <a:ext uri="{FF2B5EF4-FFF2-40B4-BE49-F238E27FC236}">
                <a16:creationId xmlns:a16="http://schemas.microsoft.com/office/drawing/2014/main" id="{71D8C8E8-A166-21B7-B4DB-BB273C475BFA}"/>
              </a:ext>
            </a:extLst>
          </p:cNvPr>
          <p:cNvSpPr txBox="1">
            <a:spLocks/>
          </p:cNvSpPr>
          <p:nvPr/>
        </p:nvSpPr>
        <p:spPr>
          <a:xfrm>
            <a:off x="9053137" y="2258989"/>
            <a:ext cx="2081484" cy="387756"/>
          </a:xfrm>
          <a:prstGeom prst="rect">
            <a:avLst/>
          </a:prstGeom>
        </p:spPr>
        <p:txBody>
          <a:bodyPr/>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a:ea typeface="+mn-ea"/>
                <a:cs typeface="Arial"/>
                <a:sym typeface="Helvetica"/>
              </a:rPr>
              <a:t>Dose expansion</a:t>
            </a:r>
            <a:endParaRPr lang="en-US" sz="1600" kern="0" noProof="0" dirty="0"/>
          </a:p>
        </p:txBody>
      </p:sp>
      <p:sp>
        <p:nvSpPr>
          <p:cNvPr id="20" name="Oval 19">
            <a:extLst>
              <a:ext uri="{FF2B5EF4-FFF2-40B4-BE49-F238E27FC236}">
                <a16:creationId xmlns:a16="http://schemas.microsoft.com/office/drawing/2014/main" id="{3EB7485B-F15F-FC61-5932-E571F788339E}"/>
              </a:ext>
            </a:extLst>
          </p:cNvPr>
          <p:cNvSpPr>
            <a:spLocks noChangeArrowheads="1"/>
          </p:cNvSpPr>
          <p:nvPr/>
        </p:nvSpPr>
        <p:spPr bwMode="auto">
          <a:xfrm>
            <a:off x="8106611" y="3769302"/>
            <a:ext cx="583595" cy="584200"/>
          </a:xfrm>
          <a:prstGeom prst="ellipse">
            <a:avLst/>
          </a:prstGeom>
          <a:noFill/>
          <a:ln w="38100">
            <a:solidFill>
              <a:schemeClr val="bg1"/>
            </a:solidFill>
            <a:round/>
            <a:headEnd/>
            <a:tailEnd/>
          </a:ln>
        </p:spPr>
        <p:txBody>
          <a:bodyPr wrap="none"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2850"/>
                </a:solidFill>
                <a:effectLst/>
                <a:uLnTx/>
                <a:uFillTx/>
                <a:ea typeface="SimSun" pitchFamily="2" charset="-122"/>
                <a:cs typeface="+mn-cs"/>
                <a:sym typeface="Helvetica"/>
              </a:rPr>
              <a:t>1:1</a:t>
            </a:r>
          </a:p>
        </p:txBody>
      </p:sp>
      <p:cxnSp>
        <p:nvCxnSpPr>
          <p:cNvPr id="21" name="AutoShape 15">
            <a:extLst>
              <a:ext uri="{FF2B5EF4-FFF2-40B4-BE49-F238E27FC236}">
                <a16:creationId xmlns:a16="http://schemas.microsoft.com/office/drawing/2014/main" id="{C9E27A3B-A609-AA7A-3EAA-A6C6D7F94183}"/>
              </a:ext>
            </a:extLst>
          </p:cNvPr>
          <p:cNvCxnSpPr>
            <a:cxnSpLocks noChangeShapeType="1"/>
            <a:stCxn id="20" idx="0"/>
            <a:endCxn id="7" idx="1"/>
          </p:cNvCxnSpPr>
          <p:nvPr/>
        </p:nvCxnSpPr>
        <p:spPr bwMode="auto">
          <a:xfrm rot="5400000" flipH="1" flipV="1">
            <a:off x="8321127" y="3269504"/>
            <a:ext cx="577081" cy="422517"/>
          </a:xfrm>
          <a:prstGeom prst="bentConnector2">
            <a:avLst/>
          </a:prstGeom>
          <a:noFill/>
          <a:ln w="38100">
            <a:solidFill>
              <a:schemeClr val="bg1"/>
            </a:solidFill>
            <a:miter lim="800000"/>
            <a:headEnd/>
            <a:tailEnd type="triangle" w="med" len="med"/>
          </a:ln>
        </p:spPr>
      </p:cxnSp>
      <p:cxnSp>
        <p:nvCxnSpPr>
          <p:cNvPr id="23" name="AutoShape 16">
            <a:extLst>
              <a:ext uri="{FF2B5EF4-FFF2-40B4-BE49-F238E27FC236}">
                <a16:creationId xmlns:a16="http://schemas.microsoft.com/office/drawing/2014/main" id="{6A686392-A69B-F481-A6F5-F9FB3D594949}"/>
              </a:ext>
            </a:extLst>
          </p:cNvPr>
          <p:cNvCxnSpPr>
            <a:cxnSpLocks noChangeShapeType="1"/>
            <a:stCxn id="20" idx="4"/>
            <a:endCxn id="17" idx="1"/>
          </p:cNvCxnSpPr>
          <p:nvPr/>
        </p:nvCxnSpPr>
        <p:spPr bwMode="auto">
          <a:xfrm rot="16200000" flipH="1">
            <a:off x="8319691" y="4432219"/>
            <a:ext cx="579953" cy="422517"/>
          </a:xfrm>
          <a:prstGeom prst="bentConnector2">
            <a:avLst/>
          </a:prstGeom>
          <a:noFill/>
          <a:ln w="38100">
            <a:solidFill>
              <a:schemeClr val="bg1"/>
            </a:solidFill>
            <a:miter lim="800000"/>
            <a:headEnd/>
            <a:tailEnd type="triangle" w="med" len="med"/>
          </a:ln>
        </p:spPr>
      </p:cxnSp>
    </p:spTree>
    <p:extLst>
      <p:ext uri="{BB962C8B-B14F-4D97-AF65-F5344CB8AC3E}">
        <p14:creationId xmlns:p14="http://schemas.microsoft.com/office/powerpoint/2010/main" val="9785319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7B7889-1BCB-E2C5-755C-3D7BACF5C374}"/>
            </a:ext>
          </a:extLst>
        </p:cNvPr>
        <p:cNvGrpSpPr/>
        <p:nvPr/>
      </p:nvGrpSpPr>
      <p:grpSpPr>
        <a:xfrm>
          <a:off x="0" y="0"/>
          <a:ext cx="0" cy="0"/>
          <a:chOff x="0" y="0"/>
          <a:chExt cx="0" cy="0"/>
        </a:xfrm>
      </p:grpSpPr>
      <p:sp>
        <p:nvSpPr>
          <p:cNvPr id="4" name="Content Placeholder 7">
            <a:extLst>
              <a:ext uri="{FF2B5EF4-FFF2-40B4-BE49-F238E27FC236}">
                <a16:creationId xmlns:a16="http://schemas.microsoft.com/office/drawing/2014/main" id="{994A576A-752C-35C0-69D4-BFF332AD409C}"/>
              </a:ext>
            </a:extLst>
          </p:cNvPr>
          <p:cNvSpPr>
            <a:spLocks noGrp="1"/>
          </p:cNvSpPr>
          <p:nvPr>
            <p:ph idx="1"/>
          </p:nvPr>
        </p:nvSpPr>
        <p:spPr>
          <a:xfrm>
            <a:off x="304799" y="1246909"/>
            <a:ext cx="11033761" cy="5055650"/>
          </a:xfrm>
        </p:spPr>
        <p:txBody>
          <a:bodyPr/>
          <a:lstStyle/>
          <a:p>
            <a:r>
              <a:rPr lang="en-US" b="1" noProof="0" dirty="0">
                <a:latin typeface="Arial" panose="020B0604020202020204" pitchFamily="34" charset="0"/>
                <a:cs typeface="Arial" panose="020B0604020202020204" pitchFamily="34" charset="0"/>
              </a:rPr>
              <a:t>Key </a:t>
            </a:r>
            <a:r>
              <a:rPr lang="en-US" b="1" noProof="0" dirty="0">
                <a:solidFill>
                  <a:srgbClr val="000000"/>
                </a:solidFill>
                <a:latin typeface="Arial" panose="020B0604020202020204" pitchFamily="34" charset="0"/>
                <a:cs typeface="Arial" panose="020B0604020202020204" pitchFamily="34" charset="0"/>
              </a:rPr>
              <a:t>resul</a:t>
            </a:r>
            <a:r>
              <a:rPr lang="en-US" b="1" noProof="0" dirty="0">
                <a:solidFill>
                  <a:srgbClr val="363636"/>
                </a:solidFill>
                <a:latin typeface="Arial" panose="020B0604020202020204" pitchFamily="34" charset="0"/>
                <a:cs typeface="Arial" panose="020B0604020202020204" pitchFamily="34" charset="0"/>
              </a:rPr>
              <a:t>t</a:t>
            </a:r>
            <a:r>
              <a:rPr lang="en-US" b="1" noProof="0" dirty="0">
                <a:latin typeface="Arial" panose="020B0604020202020204" pitchFamily="34" charset="0"/>
                <a:cs typeface="Arial" panose="020B0604020202020204" pitchFamily="34" charset="0"/>
              </a:rPr>
              <a:t>s</a:t>
            </a:r>
          </a:p>
        </p:txBody>
      </p:sp>
      <p:sp>
        <p:nvSpPr>
          <p:cNvPr id="22" name="Title 1">
            <a:extLst>
              <a:ext uri="{FF2B5EF4-FFF2-40B4-BE49-F238E27FC236}">
                <a16:creationId xmlns:a16="http://schemas.microsoft.com/office/drawing/2014/main" id="{94B39EDC-8A30-18BC-B34C-644FB110FCDA}"/>
              </a:ext>
            </a:extLst>
          </p:cNvPr>
          <p:cNvSpPr>
            <a:spLocks noGrp="1"/>
          </p:cNvSpPr>
          <p:nvPr>
            <p:ph type="title"/>
          </p:nvPr>
        </p:nvSpPr>
        <p:spPr>
          <a:xfrm>
            <a:off x="304800" y="107693"/>
            <a:ext cx="11033760" cy="939801"/>
          </a:xfrm>
        </p:spPr>
        <p:txBody>
          <a:bodyPr/>
          <a:lstStyle/>
          <a:p>
            <a:r>
              <a:rPr lang="en-US" noProof="0" dirty="0"/>
              <a:t>8520: DZD6008, a fourth-generation EGFR TKI, in pretreated NSCLC patients with EGFR C797X mutations: Results from phase 1/2 studies – Wang M, et al</a:t>
            </a:r>
            <a:endParaRPr lang="en-US" noProof="0"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6B05C75E-D5F5-CAD1-FD10-259EB1182492}"/>
              </a:ext>
            </a:extLst>
          </p:cNvPr>
          <p:cNvSpPr>
            <a:spLocks noGrp="1"/>
          </p:cNvSpPr>
          <p:nvPr>
            <p:ph type="body" sz="quarter" idx="11"/>
          </p:nvPr>
        </p:nvSpPr>
        <p:spPr>
          <a:xfrm>
            <a:off x="6379633" y="6521312"/>
            <a:ext cx="5507567" cy="200025"/>
          </a:xfrm>
        </p:spPr>
        <p:txBody>
          <a:bodyPr/>
          <a:lstStyle/>
          <a:p>
            <a:pPr hangingPunct="1"/>
            <a:r>
              <a:rPr lang="en-US" noProof="0" dirty="0"/>
              <a:t>Wang M, et al. J Clin Oncol 2026;44(suppl):</a:t>
            </a:r>
            <a:r>
              <a:rPr lang="en-US" noProof="0" dirty="0" err="1"/>
              <a:t>Abstr</a:t>
            </a:r>
            <a:r>
              <a:rPr lang="en-US" noProof="0" dirty="0"/>
              <a:t> 8520</a:t>
            </a:r>
          </a:p>
        </p:txBody>
      </p:sp>
      <p:sp>
        <p:nvSpPr>
          <p:cNvPr id="2" name="TextBox 1">
            <a:extLst>
              <a:ext uri="{FF2B5EF4-FFF2-40B4-BE49-F238E27FC236}">
                <a16:creationId xmlns:a16="http://schemas.microsoft.com/office/drawing/2014/main" id="{9D27974B-4A41-1C82-04F6-47241013C55A}"/>
              </a:ext>
            </a:extLst>
          </p:cNvPr>
          <p:cNvSpPr txBox="1"/>
          <p:nvPr/>
        </p:nvSpPr>
        <p:spPr>
          <a:xfrm>
            <a:off x="7296806" y="1538179"/>
            <a:ext cx="3435557" cy="338554"/>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Best tumor change from baseline</a:t>
            </a:r>
          </a:p>
        </p:txBody>
      </p:sp>
      <p:grpSp>
        <p:nvGrpSpPr>
          <p:cNvPr id="9" name="Graphic 5">
            <a:extLst>
              <a:ext uri="{FF2B5EF4-FFF2-40B4-BE49-F238E27FC236}">
                <a16:creationId xmlns:a16="http://schemas.microsoft.com/office/drawing/2014/main" id="{D22033A8-3617-8277-3CA4-8957DF86384A}"/>
              </a:ext>
            </a:extLst>
          </p:cNvPr>
          <p:cNvGrpSpPr/>
          <p:nvPr/>
        </p:nvGrpSpPr>
        <p:grpSpPr>
          <a:xfrm>
            <a:off x="6134790" y="3423875"/>
            <a:ext cx="5761851" cy="1968175"/>
            <a:chOff x="6497891" y="3223166"/>
            <a:chExt cx="4890026" cy="1968175"/>
          </a:xfrm>
        </p:grpSpPr>
        <p:sp>
          <p:nvSpPr>
            <p:cNvPr id="10" name="Rectangle 9">
              <a:extLst>
                <a:ext uri="{FF2B5EF4-FFF2-40B4-BE49-F238E27FC236}">
                  <a16:creationId xmlns:a16="http://schemas.microsoft.com/office/drawing/2014/main" id="{56540D27-E1AA-A254-6DA7-38D6E1D389CB}"/>
                </a:ext>
              </a:extLst>
            </p:cNvPr>
            <p:cNvSpPr/>
            <p:nvPr/>
          </p:nvSpPr>
          <p:spPr>
            <a:xfrm>
              <a:off x="6497891" y="3223166"/>
              <a:ext cx="97547" cy="547800"/>
            </a:xfrm>
            <a:prstGeom prst="rect">
              <a:avLst/>
            </a:prstGeom>
            <a:solidFill>
              <a:srgbClr val="00A2E1"/>
            </a:solid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 name="Rectangle 10">
              <a:extLst>
                <a:ext uri="{FF2B5EF4-FFF2-40B4-BE49-F238E27FC236}">
                  <a16:creationId xmlns:a16="http://schemas.microsoft.com/office/drawing/2014/main" id="{A283E251-1D56-F887-40A0-56EED1772CE1}"/>
                </a:ext>
              </a:extLst>
            </p:cNvPr>
            <p:cNvSpPr/>
            <p:nvPr/>
          </p:nvSpPr>
          <p:spPr>
            <a:xfrm>
              <a:off x="6623948" y="3654411"/>
              <a:ext cx="97547" cy="116556"/>
            </a:xfrm>
            <a:prstGeom prst="rect">
              <a:avLst/>
            </a:prstGeom>
            <a:solidFill>
              <a:srgbClr val="00A2E1"/>
            </a:solid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 name="Rectangle 11">
              <a:extLst>
                <a:ext uri="{FF2B5EF4-FFF2-40B4-BE49-F238E27FC236}">
                  <a16:creationId xmlns:a16="http://schemas.microsoft.com/office/drawing/2014/main" id="{02C93344-043C-0038-C444-B98490AF2C6D}"/>
                </a:ext>
              </a:extLst>
            </p:cNvPr>
            <p:cNvSpPr/>
            <p:nvPr/>
          </p:nvSpPr>
          <p:spPr>
            <a:xfrm>
              <a:off x="6750134" y="3673688"/>
              <a:ext cx="97547" cy="97406"/>
            </a:xfrm>
            <a:prstGeom prst="rect">
              <a:avLst/>
            </a:prstGeom>
            <a:solidFill>
              <a:srgbClr val="FFC000"/>
            </a:solid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 name="Rectangle 12">
              <a:extLst>
                <a:ext uri="{FF2B5EF4-FFF2-40B4-BE49-F238E27FC236}">
                  <a16:creationId xmlns:a16="http://schemas.microsoft.com/office/drawing/2014/main" id="{674FF793-4809-24D6-B106-97B8B6D98362}"/>
                </a:ext>
              </a:extLst>
            </p:cNvPr>
            <p:cNvSpPr/>
            <p:nvPr/>
          </p:nvSpPr>
          <p:spPr>
            <a:xfrm>
              <a:off x="6876191" y="3722327"/>
              <a:ext cx="97547" cy="48639"/>
            </a:xfrm>
            <a:prstGeom prst="rect">
              <a:avLst/>
            </a:prstGeom>
            <a:solidFill>
              <a:srgbClr val="FFC000"/>
            </a:solid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 name="Rectangle 13">
              <a:extLst>
                <a:ext uri="{FF2B5EF4-FFF2-40B4-BE49-F238E27FC236}">
                  <a16:creationId xmlns:a16="http://schemas.microsoft.com/office/drawing/2014/main" id="{20390F33-36C0-A6E5-2940-82B7B5D3EC4E}"/>
                </a:ext>
              </a:extLst>
            </p:cNvPr>
            <p:cNvSpPr/>
            <p:nvPr/>
          </p:nvSpPr>
          <p:spPr>
            <a:xfrm>
              <a:off x="7002376" y="3768669"/>
              <a:ext cx="97547" cy="2297"/>
            </a:xfrm>
            <a:prstGeom prst="rect">
              <a:avLst/>
            </a:prstGeom>
            <a:no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5" name="Rectangle 14">
              <a:extLst>
                <a:ext uri="{FF2B5EF4-FFF2-40B4-BE49-F238E27FC236}">
                  <a16:creationId xmlns:a16="http://schemas.microsoft.com/office/drawing/2014/main" id="{7DA67859-8DC4-CAE7-FB64-424EE4B01679}"/>
                </a:ext>
              </a:extLst>
            </p:cNvPr>
            <p:cNvSpPr/>
            <p:nvPr/>
          </p:nvSpPr>
          <p:spPr>
            <a:xfrm>
              <a:off x="7128433" y="3768669"/>
              <a:ext cx="97547" cy="2297"/>
            </a:xfrm>
            <a:prstGeom prst="rect">
              <a:avLst/>
            </a:prstGeom>
            <a:no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6" name="Rectangle 15">
              <a:extLst>
                <a:ext uri="{FF2B5EF4-FFF2-40B4-BE49-F238E27FC236}">
                  <a16:creationId xmlns:a16="http://schemas.microsoft.com/office/drawing/2014/main" id="{987B3766-169D-8061-3B1C-46A4DA614723}"/>
                </a:ext>
              </a:extLst>
            </p:cNvPr>
            <p:cNvSpPr/>
            <p:nvPr/>
          </p:nvSpPr>
          <p:spPr>
            <a:xfrm>
              <a:off x="7254619" y="3768669"/>
              <a:ext cx="97547" cy="2297"/>
            </a:xfrm>
            <a:prstGeom prst="rect">
              <a:avLst/>
            </a:prstGeom>
            <a:no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 name="Rectangle 16">
              <a:extLst>
                <a:ext uri="{FF2B5EF4-FFF2-40B4-BE49-F238E27FC236}">
                  <a16:creationId xmlns:a16="http://schemas.microsoft.com/office/drawing/2014/main" id="{C2C4FA21-1DCD-AF12-80D7-B28B46420D8D}"/>
                </a:ext>
              </a:extLst>
            </p:cNvPr>
            <p:cNvSpPr/>
            <p:nvPr/>
          </p:nvSpPr>
          <p:spPr>
            <a:xfrm>
              <a:off x="7380676" y="3770967"/>
              <a:ext cx="97547" cy="17489"/>
            </a:xfrm>
            <a:prstGeom prst="rect">
              <a:avLst/>
            </a:prstGeom>
            <a:solidFill>
              <a:srgbClr val="00A2E1"/>
            </a:solid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 name="Rectangle 17">
              <a:extLst>
                <a:ext uri="{FF2B5EF4-FFF2-40B4-BE49-F238E27FC236}">
                  <a16:creationId xmlns:a16="http://schemas.microsoft.com/office/drawing/2014/main" id="{4F16B209-BD0C-F7D0-DCF0-B28112A39E0A}"/>
                </a:ext>
              </a:extLst>
            </p:cNvPr>
            <p:cNvSpPr/>
            <p:nvPr/>
          </p:nvSpPr>
          <p:spPr>
            <a:xfrm>
              <a:off x="7506861" y="3770967"/>
              <a:ext cx="97547" cy="71108"/>
            </a:xfrm>
            <a:prstGeom prst="rect">
              <a:avLst/>
            </a:prstGeom>
            <a:solidFill>
              <a:srgbClr val="00A2E1"/>
            </a:solid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 name="Rectangle 18">
              <a:extLst>
                <a:ext uri="{FF2B5EF4-FFF2-40B4-BE49-F238E27FC236}">
                  <a16:creationId xmlns:a16="http://schemas.microsoft.com/office/drawing/2014/main" id="{BC86B4F7-F010-DBEE-8016-DDFC243243E5}"/>
                </a:ext>
              </a:extLst>
            </p:cNvPr>
            <p:cNvSpPr/>
            <p:nvPr/>
          </p:nvSpPr>
          <p:spPr>
            <a:xfrm>
              <a:off x="7632918" y="3770967"/>
              <a:ext cx="97547" cy="71108"/>
            </a:xfrm>
            <a:prstGeom prst="rect">
              <a:avLst/>
            </a:prstGeom>
            <a:solidFill>
              <a:srgbClr val="FFC000"/>
            </a:solid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0" name="Rectangle 19">
              <a:extLst>
                <a:ext uri="{FF2B5EF4-FFF2-40B4-BE49-F238E27FC236}">
                  <a16:creationId xmlns:a16="http://schemas.microsoft.com/office/drawing/2014/main" id="{D2B70383-63C9-7E89-26EB-383213D2C21B}"/>
                </a:ext>
              </a:extLst>
            </p:cNvPr>
            <p:cNvSpPr/>
            <p:nvPr/>
          </p:nvSpPr>
          <p:spPr>
            <a:xfrm>
              <a:off x="7759103" y="3770967"/>
              <a:ext cx="97547" cy="108002"/>
            </a:xfrm>
            <a:prstGeom prst="rect">
              <a:avLst/>
            </a:prstGeom>
            <a:solidFill>
              <a:srgbClr val="FFC000"/>
            </a:solid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1" name="Rectangle 20">
              <a:extLst>
                <a:ext uri="{FF2B5EF4-FFF2-40B4-BE49-F238E27FC236}">
                  <a16:creationId xmlns:a16="http://schemas.microsoft.com/office/drawing/2014/main" id="{11180413-F085-0D83-1034-8633FD6AE203}"/>
                </a:ext>
              </a:extLst>
            </p:cNvPr>
            <p:cNvSpPr/>
            <p:nvPr/>
          </p:nvSpPr>
          <p:spPr>
            <a:xfrm>
              <a:off x="7885161" y="3770967"/>
              <a:ext cx="97547" cy="146173"/>
            </a:xfrm>
            <a:prstGeom prst="rect">
              <a:avLst/>
            </a:prstGeom>
            <a:solidFill>
              <a:srgbClr val="FFC000"/>
            </a:solid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3" name="Rectangle 22">
              <a:extLst>
                <a:ext uri="{FF2B5EF4-FFF2-40B4-BE49-F238E27FC236}">
                  <a16:creationId xmlns:a16="http://schemas.microsoft.com/office/drawing/2014/main" id="{6E785E79-C755-9885-2DDD-941CF5149C22}"/>
                </a:ext>
              </a:extLst>
            </p:cNvPr>
            <p:cNvSpPr/>
            <p:nvPr/>
          </p:nvSpPr>
          <p:spPr>
            <a:xfrm>
              <a:off x="8011346" y="3770967"/>
              <a:ext cx="97547" cy="183323"/>
            </a:xfrm>
            <a:prstGeom prst="rect">
              <a:avLst/>
            </a:prstGeom>
            <a:solidFill>
              <a:srgbClr val="00A2E1"/>
            </a:solid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4" name="Rectangle 23">
              <a:extLst>
                <a:ext uri="{FF2B5EF4-FFF2-40B4-BE49-F238E27FC236}">
                  <a16:creationId xmlns:a16="http://schemas.microsoft.com/office/drawing/2014/main" id="{B7D51426-7D17-5DAC-D2AB-EA87AF6331A8}"/>
                </a:ext>
              </a:extLst>
            </p:cNvPr>
            <p:cNvSpPr/>
            <p:nvPr/>
          </p:nvSpPr>
          <p:spPr>
            <a:xfrm>
              <a:off x="8263461" y="3770967"/>
              <a:ext cx="97547" cy="248814"/>
            </a:xfrm>
            <a:prstGeom prst="rect">
              <a:avLst/>
            </a:prstGeom>
            <a:solidFill>
              <a:srgbClr val="00A2E1"/>
            </a:solid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5" name="Rectangle 24">
              <a:extLst>
                <a:ext uri="{FF2B5EF4-FFF2-40B4-BE49-F238E27FC236}">
                  <a16:creationId xmlns:a16="http://schemas.microsoft.com/office/drawing/2014/main" id="{795D2827-F508-B829-ED4F-71893DE186AC}"/>
                </a:ext>
              </a:extLst>
            </p:cNvPr>
            <p:cNvSpPr/>
            <p:nvPr/>
          </p:nvSpPr>
          <p:spPr>
            <a:xfrm>
              <a:off x="8389646" y="3770967"/>
              <a:ext cx="97547" cy="266559"/>
            </a:xfrm>
            <a:prstGeom prst="rect">
              <a:avLst/>
            </a:prstGeom>
            <a:solidFill>
              <a:srgbClr val="00A2E1"/>
            </a:solid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 name="Rectangle 25">
              <a:extLst>
                <a:ext uri="{FF2B5EF4-FFF2-40B4-BE49-F238E27FC236}">
                  <a16:creationId xmlns:a16="http://schemas.microsoft.com/office/drawing/2014/main" id="{751EE178-9A78-18B3-25D6-E4D7A3D7307D}"/>
                </a:ext>
              </a:extLst>
            </p:cNvPr>
            <p:cNvSpPr/>
            <p:nvPr/>
          </p:nvSpPr>
          <p:spPr>
            <a:xfrm>
              <a:off x="8515703" y="3770967"/>
              <a:ext cx="97547" cy="294262"/>
            </a:xfrm>
            <a:prstGeom prst="rect">
              <a:avLst/>
            </a:prstGeom>
            <a:solidFill>
              <a:srgbClr val="FFC000"/>
            </a:solid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 name="Rectangle 26">
              <a:extLst>
                <a:ext uri="{FF2B5EF4-FFF2-40B4-BE49-F238E27FC236}">
                  <a16:creationId xmlns:a16="http://schemas.microsoft.com/office/drawing/2014/main" id="{55198523-DA3C-2317-4615-B47032C7DB91}"/>
                </a:ext>
              </a:extLst>
            </p:cNvPr>
            <p:cNvSpPr/>
            <p:nvPr/>
          </p:nvSpPr>
          <p:spPr>
            <a:xfrm>
              <a:off x="8641888" y="3770967"/>
              <a:ext cx="97547" cy="314943"/>
            </a:xfrm>
            <a:prstGeom prst="rect">
              <a:avLst/>
            </a:prstGeom>
            <a:solidFill>
              <a:srgbClr val="00A2E1"/>
            </a:solid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 name="Rectangle 27">
              <a:extLst>
                <a:ext uri="{FF2B5EF4-FFF2-40B4-BE49-F238E27FC236}">
                  <a16:creationId xmlns:a16="http://schemas.microsoft.com/office/drawing/2014/main" id="{12D47441-F5D7-7AEA-E6B0-911A79A9291E}"/>
                </a:ext>
              </a:extLst>
            </p:cNvPr>
            <p:cNvSpPr/>
            <p:nvPr/>
          </p:nvSpPr>
          <p:spPr>
            <a:xfrm>
              <a:off x="8767946" y="3770967"/>
              <a:ext cx="97547" cy="312135"/>
            </a:xfrm>
            <a:prstGeom prst="rect">
              <a:avLst/>
            </a:prstGeom>
            <a:solidFill>
              <a:srgbClr val="00A2E1"/>
            </a:solid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 name="Rectangle 30">
              <a:extLst>
                <a:ext uri="{FF2B5EF4-FFF2-40B4-BE49-F238E27FC236}">
                  <a16:creationId xmlns:a16="http://schemas.microsoft.com/office/drawing/2014/main" id="{8FF21312-B5E8-85D3-791E-1552AB801497}"/>
                </a:ext>
              </a:extLst>
            </p:cNvPr>
            <p:cNvSpPr/>
            <p:nvPr/>
          </p:nvSpPr>
          <p:spPr>
            <a:xfrm>
              <a:off x="8894131" y="3770967"/>
              <a:ext cx="97547" cy="374051"/>
            </a:xfrm>
            <a:prstGeom prst="rect">
              <a:avLst/>
            </a:prstGeom>
            <a:solidFill>
              <a:srgbClr val="00A2E1"/>
            </a:solid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 name="Rectangle 31">
              <a:extLst>
                <a:ext uri="{FF2B5EF4-FFF2-40B4-BE49-F238E27FC236}">
                  <a16:creationId xmlns:a16="http://schemas.microsoft.com/office/drawing/2014/main" id="{C106DFFC-A57C-AC8E-408D-EF4DFE230706}"/>
                </a:ext>
              </a:extLst>
            </p:cNvPr>
            <p:cNvSpPr/>
            <p:nvPr/>
          </p:nvSpPr>
          <p:spPr>
            <a:xfrm>
              <a:off x="9020188" y="3770967"/>
              <a:ext cx="97547" cy="380945"/>
            </a:xfrm>
            <a:prstGeom prst="rect">
              <a:avLst/>
            </a:prstGeom>
            <a:solidFill>
              <a:srgbClr val="FFC000"/>
            </a:solid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 name="Rectangle 32">
              <a:extLst>
                <a:ext uri="{FF2B5EF4-FFF2-40B4-BE49-F238E27FC236}">
                  <a16:creationId xmlns:a16="http://schemas.microsoft.com/office/drawing/2014/main" id="{C2C6CC10-A17C-A28B-7DC2-1B4C1B16AC6D}"/>
                </a:ext>
              </a:extLst>
            </p:cNvPr>
            <p:cNvSpPr/>
            <p:nvPr/>
          </p:nvSpPr>
          <p:spPr>
            <a:xfrm>
              <a:off x="9146373" y="3770967"/>
              <a:ext cx="97547" cy="394222"/>
            </a:xfrm>
            <a:prstGeom prst="rect">
              <a:avLst/>
            </a:prstGeom>
            <a:solidFill>
              <a:srgbClr val="FFC000"/>
            </a:solid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 name="Rectangle 33">
              <a:extLst>
                <a:ext uri="{FF2B5EF4-FFF2-40B4-BE49-F238E27FC236}">
                  <a16:creationId xmlns:a16="http://schemas.microsoft.com/office/drawing/2014/main" id="{427D8087-2744-7790-D52F-AA4988885F8E}"/>
                </a:ext>
              </a:extLst>
            </p:cNvPr>
            <p:cNvSpPr/>
            <p:nvPr/>
          </p:nvSpPr>
          <p:spPr>
            <a:xfrm>
              <a:off x="9272430" y="3770967"/>
              <a:ext cx="97547" cy="451925"/>
            </a:xfrm>
            <a:prstGeom prst="rect">
              <a:avLst/>
            </a:prstGeom>
            <a:solidFill>
              <a:srgbClr val="00A2E1"/>
            </a:solid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 name="Rectangle 34">
              <a:extLst>
                <a:ext uri="{FF2B5EF4-FFF2-40B4-BE49-F238E27FC236}">
                  <a16:creationId xmlns:a16="http://schemas.microsoft.com/office/drawing/2014/main" id="{4202D152-8BB9-1F0E-2982-7414F8B7999E}"/>
                </a:ext>
              </a:extLst>
            </p:cNvPr>
            <p:cNvSpPr/>
            <p:nvPr/>
          </p:nvSpPr>
          <p:spPr>
            <a:xfrm>
              <a:off x="9398616" y="3770967"/>
              <a:ext cx="97547" cy="464564"/>
            </a:xfrm>
            <a:prstGeom prst="rect">
              <a:avLst/>
            </a:prstGeom>
            <a:solidFill>
              <a:srgbClr val="00A2E1"/>
            </a:solid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 name="Rectangle 35">
              <a:extLst>
                <a:ext uri="{FF2B5EF4-FFF2-40B4-BE49-F238E27FC236}">
                  <a16:creationId xmlns:a16="http://schemas.microsoft.com/office/drawing/2014/main" id="{19E06CC0-6B4F-09A6-0013-F69CB1201F91}"/>
                </a:ext>
              </a:extLst>
            </p:cNvPr>
            <p:cNvSpPr/>
            <p:nvPr/>
          </p:nvSpPr>
          <p:spPr>
            <a:xfrm>
              <a:off x="9524673" y="3770967"/>
              <a:ext cx="97547" cy="521246"/>
            </a:xfrm>
            <a:prstGeom prst="rect">
              <a:avLst/>
            </a:prstGeom>
            <a:solidFill>
              <a:srgbClr val="FFC000"/>
            </a:solid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 name="Rectangle 36">
              <a:extLst>
                <a:ext uri="{FF2B5EF4-FFF2-40B4-BE49-F238E27FC236}">
                  <a16:creationId xmlns:a16="http://schemas.microsoft.com/office/drawing/2014/main" id="{D0F1F278-BD0E-9446-931B-07C055445CF3}"/>
                </a:ext>
              </a:extLst>
            </p:cNvPr>
            <p:cNvSpPr/>
            <p:nvPr/>
          </p:nvSpPr>
          <p:spPr>
            <a:xfrm>
              <a:off x="9650858" y="3770967"/>
              <a:ext cx="97547" cy="537076"/>
            </a:xfrm>
            <a:prstGeom prst="rect">
              <a:avLst/>
            </a:prstGeom>
            <a:solidFill>
              <a:srgbClr val="FFC000"/>
            </a:solid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 name="Rectangle 37">
              <a:extLst>
                <a:ext uri="{FF2B5EF4-FFF2-40B4-BE49-F238E27FC236}">
                  <a16:creationId xmlns:a16="http://schemas.microsoft.com/office/drawing/2014/main" id="{ADC45F9A-A57A-D6A9-096B-81FBBE3FBBA5}"/>
                </a:ext>
              </a:extLst>
            </p:cNvPr>
            <p:cNvSpPr/>
            <p:nvPr/>
          </p:nvSpPr>
          <p:spPr>
            <a:xfrm>
              <a:off x="9776915" y="3770967"/>
              <a:ext cx="97547" cy="551119"/>
            </a:xfrm>
            <a:prstGeom prst="rect">
              <a:avLst/>
            </a:prstGeom>
            <a:solidFill>
              <a:srgbClr val="00A2E1"/>
            </a:solid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 name="Rectangle 38">
              <a:extLst>
                <a:ext uri="{FF2B5EF4-FFF2-40B4-BE49-F238E27FC236}">
                  <a16:creationId xmlns:a16="http://schemas.microsoft.com/office/drawing/2014/main" id="{4121AB5F-EE43-ECD3-5541-0147FB7C778A}"/>
                </a:ext>
              </a:extLst>
            </p:cNvPr>
            <p:cNvSpPr/>
            <p:nvPr/>
          </p:nvSpPr>
          <p:spPr>
            <a:xfrm>
              <a:off x="10029158" y="3770967"/>
              <a:ext cx="97547" cy="594397"/>
            </a:xfrm>
            <a:prstGeom prst="rect">
              <a:avLst/>
            </a:prstGeom>
            <a:solidFill>
              <a:srgbClr val="00A2E1"/>
            </a:solid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 name="Rectangle 39">
              <a:extLst>
                <a:ext uri="{FF2B5EF4-FFF2-40B4-BE49-F238E27FC236}">
                  <a16:creationId xmlns:a16="http://schemas.microsoft.com/office/drawing/2014/main" id="{DA26F9B5-3F89-FA27-C39C-3A3EBA3DAAEB}"/>
                </a:ext>
              </a:extLst>
            </p:cNvPr>
            <p:cNvSpPr/>
            <p:nvPr/>
          </p:nvSpPr>
          <p:spPr>
            <a:xfrm>
              <a:off x="10155343" y="3770967"/>
              <a:ext cx="97547" cy="652228"/>
            </a:xfrm>
            <a:prstGeom prst="rect">
              <a:avLst/>
            </a:prstGeom>
            <a:solidFill>
              <a:srgbClr val="E73E16"/>
            </a:solid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 name="Rectangle 40">
              <a:extLst>
                <a:ext uri="{FF2B5EF4-FFF2-40B4-BE49-F238E27FC236}">
                  <a16:creationId xmlns:a16="http://schemas.microsoft.com/office/drawing/2014/main" id="{0546BD12-6ABF-B5A7-E4F9-A7524220121A}"/>
                </a:ext>
              </a:extLst>
            </p:cNvPr>
            <p:cNvSpPr/>
            <p:nvPr/>
          </p:nvSpPr>
          <p:spPr>
            <a:xfrm>
              <a:off x="10281400" y="3770967"/>
              <a:ext cx="97547" cy="688484"/>
            </a:xfrm>
            <a:prstGeom prst="rect">
              <a:avLst/>
            </a:prstGeom>
            <a:solidFill>
              <a:srgbClr val="00A2E1"/>
            </a:solid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 name="Rectangle 41">
              <a:extLst>
                <a:ext uri="{FF2B5EF4-FFF2-40B4-BE49-F238E27FC236}">
                  <a16:creationId xmlns:a16="http://schemas.microsoft.com/office/drawing/2014/main" id="{63E044EE-1084-A4E3-E330-4F96B5E1E097}"/>
                </a:ext>
              </a:extLst>
            </p:cNvPr>
            <p:cNvSpPr/>
            <p:nvPr/>
          </p:nvSpPr>
          <p:spPr>
            <a:xfrm>
              <a:off x="10407585" y="3770967"/>
              <a:ext cx="97547" cy="694612"/>
            </a:xfrm>
            <a:prstGeom prst="rect">
              <a:avLst/>
            </a:prstGeom>
            <a:solidFill>
              <a:srgbClr val="FFC000"/>
            </a:solid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 name="Rectangle 42">
              <a:extLst>
                <a:ext uri="{FF2B5EF4-FFF2-40B4-BE49-F238E27FC236}">
                  <a16:creationId xmlns:a16="http://schemas.microsoft.com/office/drawing/2014/main" id="{BF0197E0-4256-1058-5ADF-9BB53341915B}"/>
                </a:ext>
              </a:extLst>
            </p:cNvPr>
            <p:cNvSpPr/>
            <p:nvPr/>
          </p:nvSpPr>
          <p:spPr>
            <a:xfrm>
              <a:off x="10533643" y="3770967"/>
              <a:ext cx="97547" cy="713379"/>
            </a:xfrm>
            <a:prstGeom prst="rect">
              <a:avLst/>
            </a:prstGeom>
            <a:solidFill>
              <a:srgbClr val="FFC000"/>
            </a:solid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 name="Rectangle 43">
              <a:extLst>
                <a:ext uri="{FF2B5EF4-FFF2-40B4-BE49-F238E27FC236}">
                  <a16:creationId xmlns:a16="http://schemas.microsoft.com/office/drawing/2014/main" id="{45E65650-3231-0364-2659-08A13E1FF22E}"/>
                </a:ext>
              </a:extLst>
            </p:cNvPr>
            <p:cNvSpPr/>
            <p:nvPr/>
          </p:nvSpPr>
          <p:spPr>
            <a:xfrm>
              <a:off x="10659828" y="3770967"/>
              <a:ext cx="97547" cy="735464"/>
            </a:xfrm>
            <a:prstGeom prst="rect">
              <a:avLst/>
            </a:prstGeom>
            <a:solidFill>
              <a:srgbClr val="00A2E1"/>
            </a:solid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 name="Rectangle 44">
              <a:extLst>
                <a:ext uri="{FF2B5EF4-FFF2-40B4-BE49-F238E27FC236}">
                  <a16:creationId xmlns:a16="http://schemas.microsoft.com/office/drawing/2014/main" id="{7FBC62CB-305B-946E-2950-4E0597F7D957}"/>
                </a:ext>
              </a:extLst>
            </p:cNvPr>
            <p:cNvSpPr/>
            <p:nvPr/>
          </p:nvSpPr>
          <p:spPr>
            <a:xfrm>
              <a:off x="10785885" y="3770967"/>
              <a:ext cx="97547" cy="846403"/>
            </a:xfrm>
            <a:prstGeom prst="rect">
              <a:avLst/>
            </a:prstGeom>
            <a:solidFill>
              <a:srgbClr val="FFC000"/>
            </a:solid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 name="Rectangle 45">
              <a:extLst>
                <a:ext uri="{FF2B5EF4-FFF2-40B4-BE49-F238E27FC236}">
                  <a16:creationId xmlns:a16="http://schemas.microsoft.com/office/drawing/2014/main" id="{3C9A9101-EA47-7B2F-F617-B6C920E2AB20}"/>
                </a:ext>
              </a:extLst>
            </p:cNvPr>
            <p:cNvSpPr/>
            <p:nvPr/>
          </p:nvSpPr>
          <p:spPr>
            <a:xfrm>
              <a:off x="10911943" y="3770967"/>
              <a:ext cx="97547" cy="866701"/>
            </a:xfrm>
            <a:prstGeom prst="rect">
              <a:avLst/>
            </a:prstGeom>
            <a:solidFill>
              <a:srgbClr val="00A2E1"/>
            </a:solid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 name="Rectangle 46">
              <a:extLst>
                <a:ext uri="{FF2B5EF4-FFF2-40B4-BE49-F238E27FC236}">
                  <a16:creationId xmlns:a16="http://schemas.microsoft.com/office/drawing/2014/main" id="{ABFCC94F-0696-E088-76EA-7F2DDA36D779}"/>
                </a:ext>
              </a:extLst>
            </p:cNvPr>
            <p:cNvSpPr/>
            <p:nvPr/>
          </p:nvSpPr>
          <p:spPr>
            <a:xfrm>
              <a:off x="11038128" y="3770967"/>
              <a:ext cx="97547" cy="1046323"/>
            </a:xfrm>
            <a:prstGeom prst="rect">
              <a:avLst/>
            </a:prstGeom>
            <a:solidFill>
              <a:srgbClr val="00A2E1"/>
            </a:solid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 name="Rectangle 47">
              <a:extLst>
                <a:ext uri="{FF2B5EF4-FFF2-40B4-BE49-F238E27FC236}">
                  <a16:creationId xmlns:a16="http://schemas.microsoft.com/office/drawing/2014/main" id="{A19401CF-D75A-C787-01D0-944790B8F7C0}"/>
                </a:ext>
              </a:extLst>
            </p:cNvPr>
            <p:cNvSpPr/>
            <p:nvPr/>
          </p:nvSpPr>
          <p:spPr>
            <a:xfrm>
              <a:off x="11164185" y="3770967"/>
              <a:ext cx="97547" cy="1355522"/>
            </a:xfrm>
            <a:prstGeom prst="rect">
              <a:avLst/>
            </a:prstGeom>
            <a:solidFill>
              <a:srgbClr val="00A2E1"/>
            </a:solid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 name="Rectangle 48">
              <a:extLst>
                <a:ext uri="{FF2B5EF4-FFF2-40B4-BE49-F238E27FC236}">
                  <a16:creationId xmlns:a16="http://schemas.microsoft.com/office/drawing/2014/main" id="{691BDCF7-CF0C-F9CD-69A7-22B774B1F568}"/>
                </a:ext>
              </a:extLst>
            </p:cNvPr>
            <p:cNvSpPr/>
            <p:nvPr/>
          </p:nvSpPr>
          <p:spPr>
            <a:xfrm>
              <a:off x="11290370" y="3770967"/>
              <a:ext cx="97547" cy="1420375"/>
            </a:xfrm>
            <a:prstGeom prst="rect">
              <a:avLst/>
            </a:prstGeom>
            <a:solidFill>
              <a:srgbClr val="FFC000"/>
            </a:solid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 name="Rectangle 49">
              <a:extLst>
                <a:ext uri="{FF2B5EF4-FFF2-40B4-BE49-F238E27FC236}">
                  <a16:creationId xmlns:a16="http://schemas.microsoft.com/office/drawing/2014/main" id="{74BF00D5-9379-87BA-AE54-1DC7F76AEB84}"/>
                </a:ext>
              </a:extLst>
            </p:cNvPr>
            <p:cNvSpPr/>
            <p:nvPr/>
          </p:nvSpPr>
          <p:spPr>
            <a:xfrm>
              <a:off x="9903101" y="3770967"/>
              <a:ext cx="97547" cy="551119"/>
            </a:xfrm>
            <a:prstGeom prst="rect">
              <a:avLst/>
            </a:prstGeom>
            <a:solidFill>
              <a:srgbClr val="FFC000"/>
            </a:solid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 name="Rectangle 50">
              <a:extLst>
                <a:ext uri="{FF2B5EF4-FFF2-40B4-BE49-F238E27FC236}">
                  <a16:creationId xmlns:a16="http://schemas.microsoft.com/office/drawing/2014/main" id="{518C8B8C-8334-D3F6-C345-F9B56903C452}"/>
                </a:ext>
              </a:extLst>
            </p:cNvPr>
            <p:cNvSpPr/>
            <p:nvPr/>
          </p:nvSpPr>
          <p:spPr>
            <a:xfrm>
              <a:off x="8137403" y="3770967"/>
              <a:ext cx="97547" cy="183323"/>
            </a:xfrm>
            <a:prstGeom prst="rect">
              <a:avLst/>
            </a:prstGeom>
            <a:solidFill>
              <a:srgbClr val="FFC000"/>
            </a:solidFill>
            <a:ln w="12772"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sp>
        <p:nvSpPr>
          <p:cNvPr id="55" name="Freeform 54">
            <a:extLst>
              <a:ext uri="{FF2B5EF4-FFF2-40B4-BE49-F238E27FC236}">
                <a16:creationId xmlns:a16="http://schemas.microsoft.com/office/drawing/2014/main" id="{EC591A3E-88C7-8CD5-0AF0-CA85F91B0306}"/>
              </a:ext>
            </a:extLst>
          </p:cNvPr>
          <p:cNvSpPr/>
          <p:nvPr/>
        </p:nvSpPr>
        <p:spPr>
          <a:xfrm>
            <a:off x="6061729" y="3687499"/>
            <a:ext cx="5905713" cy="12766"/>
          </a:xfrm>
          <a:custGeom>
            <a:avLst/>
            <a:gdLst>
              <a:gd name="csX0" fmla="*/ 0 w 5012120"/>
              <a:gd name="csY0" fmla="*/ 0 h 12766"/>
              <a:gd name="csX1" fmla="*/ 5012121 w 5012120"/>
              <a:gd name="csY1" fmla="*/ 0 h 12766"/>
            </a:gdLst>
            <a:ahLst/>
            <a:cxnLst>
              <a:cxn ang="0">
                <a:pos x="csX0" y="csY0"/>
              </a:cxn>
              <a:cxn ang="0">
                <a:pos x="csX1" y="csY1"/>
              </a:cxn>
            </a:cxnLst>
            <a:rect l="l" t="t" r="r" b="b"/>
            <a:pathLst>
              <a:path w="5012120" h="12766">
                <a:moveTo>
                  <a:pt x="0" y="0"/>
                </a:moveTo>
                <a:lnTo>
                  <a:pt x="5012121" y="0"/>
                </a:lnTo>
              </a:path>
            </a:pathLst>
          </a:custGeom>
          <a:ln w="19050" cap="flat">
            <a:solidFill>
              <a:schemeClr val="bg2"/>
            </a:solidFill>
            <a:prstDash val="sysDash"/>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6" name="Freeform 55">
            <a:extLst>
              <a:ext uri="{FF2B5EF4-FFF2-40B4-BE49-F238E27FC236}">
                <a16:creationId xmlns:a16="http://schemas.microsoft.com/office/drawing/2014/main" id="{B24109CF-DD45-B6E9-DA4C-7311A67F0840}"/>
              </a:ext>
            </a:extLst>
          </p:cNvPr>
          <p:cNvSpPr/>
          <p:nvPr/>
        </p:nvSpPr>
        <p:spPr>
          <a:xfrm>
            <a:off x="6061729" y="4397942"/>
            <a:ext cx="5905713" cy="12766"/>
          </a:xfrm>
          <a:custGeom>
            <a:avLst/>
            <a:gdLst>
              <a:gd name="csX0" fmla="*/ 0 w 5012120"/>
              <a:gd name="csY0" fmla="*/ 0 h 12766"/>
              <a:gd name="csX1" fmla="*/ 5012121 w 5012120"/>
              <a:gd name="csY1" fmla="*/ 0 h 12766"/>
            </a:gdLst>
            <a:ahLst/>
            <a:cxnLst>
              <a:cxn ang="0">
                <a:pos x="csX0" y="csY0"/>
              </a:cxn>
              <a:cxn ang="0">
                <a:pos x="csX1" y="csY1"/>
              </a:cxn>
            </a:cxnLst>
            <a:rect l="l" t="t" r="r" b="b"/>
            <a:pathLst>
              <a:path w="5012120" h="12766">
                <a:moveTo>
                  <a:pt x="0" y="0"/>
                </a:moveTo>
                <a:lnTo>
                  <a:pt x="5012121" y="0"/>
                </a:lnTo>
              </a:path>
            </a:pathLst>
          </a:custGeom>
          <a:ln w="19050" cap="flat">
            <a:solidFill>
              <a:schemeClr val="bg2"/>
            </a:solidFill>
            <a:prstDash val="sysDash"/>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436" name="Group 435">
            <a:extLst>
              <a:ext uri="{FF2B5EF4-FFF2-40B4-BE49-F238E27FC236}">
                <a16:creationId xmlns:a16="http://schemas.microsoft.com/office/drawing/2014/main" id="{26F0E13B-12FE-FC63-DF4E-43C52197081E}"/>
              </a:ext>
            </a:extLst>
          </p:cNvPr>
          <p:cNvGrpSpPr/>
          <p:nvPr/>
        </p:nvGrpSpPr>
        <p:grpSpPr>
          <a:xfrm>
            <a:off x="5995448" y="3393747"/>
            <a:ext cx="5971995" cy="2011708"/>
            <a:chOff x="6379633" y="3193038"/>
            <a:chExt cx="5068373" cy="2011708"/>
          </a:xfrm>
        </p:grpSpPr>
        <p:sp>
          <p:nvSpPr>
            <p:cNvPr id="52" name="Freeform 51">
              <a:extLst>
                <a:ext uri="{FF2B5EF4-FFF2-40B4-BE49-F238E27FC236}">
                  <a16:creationId xmlns:a16="http://schemas.microsoft.com/office/drawing/2014/main" id="{2EED0A59-4BC7-A198-BEE4-5B213071A089}"/>
                </a:ext>
              </a:extLst>
            </p:cNvPr>
            <p:cNvSpPr/>
            <p:nvPr/>
          </p:nvSpPr>
          <p:spPr>
            <a:xfrm>
              <a:off x="6435885" y="3193038"/>
              <a:ext cx="12784" cy="2008389"/>
            </a:xfrm>
            <a:custGeom>
              <a:avLst/>
              <a:gdLst>
                <a:gd name="csX0" fmla="*/ 0 w 12784"/>
                <a:gd name="csY0" fmla="*/ 0 h 2008389"/>
                <a:gd name="csX1" fmla="*/ 0 w 12784"/>
                <a:gd name="csY1" fmla="*/ 2008389 h 2008389"/>
              </a:gdLst>
              <a:ahLst/>
              <a:cxnLst>
                <a:cxn ang="0">
                  <a:pos x="csX0" y="csY0"/>
                </a:cxn>
                <a:cxn ang="0">
                  <a:pos x="csX1" y="csY1"/>
                </a:cxn>
              </a:cxnLst>
              <a:rect l="l" t="t" r="r" b="b"/>
              <a:pathLst>
                <a:path w="12784" h="2008389">
                  <a:moveTo>
                    <a:pt x="0" y="0"/>
                  </a:moveTo>
                  <a:lnTo>
                    <a:pt x="0" y="2008389"/>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3" name="Freeform 52">
              <a:extLst>
                <a:ext uri="{FF2B5EF4-FFF2-40B4-BE49-F238E27FC236}">
                  <a16:creationId xmlns:a16="http://schemas.microsoft.com/office/drawing/2014/main" id="{747229DF-2C05-9822-9F3F-AE27580ED664}"/>
                </a:ext>
              </a:extLst>
            </p:cNvPr>
            <p:cNvSpPr/>
            <p:nvPr/>
          </p:nvSpPr>
          <p:spPr>
            <a:xfrm>
              <a:off x="6379633" y="3202613"/>
              <a:ext cx="56252" cy="12766"/>
            </a:xfrm>
            <a:custGeom>
              <a:avLst/>
              <a:gdLst>
                <a:gd name="csX0" fmla="*/ 0 w 56252"/>
                <a:gd name="csY0" fmla="*/ 0 h 12766"/>
                <a:gd name="csX1" fmla="*/ 56253 w 56252"/>
                <a:gd name="csY1" fmla="*/ 0 h 12766"/>
              </a:gdLst>
              <a:ahLst/>
              <a:cxnLst>
                <a:cxn ang="0">
                  <a:pos x="csX0" y="csY0"/>
                </a:cxn>
                <a:cxn ang="0">
                  <a:pos x="csX1" y="csY1"/>
                </a:cxn>
              </a:cxnLst>
              <a:rect l="l" t="t" r="r" b="b"/>
              <a:pathLst>
                <a:path w="56252" h="12766">
                  <a:moveTo>
                    <a:pt x="0" y="0"/>
                  </a:moveTo>
                  <a:lnTo>
                    <a:pt x="56253"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4" name="Freeform 53">
              <a:extLst>
                <a:ext uri="{FF2B5EF4-FFF2-40B4-BE49-F238E27FC236}">
                  <a16:creationId xmlns:a16="http://schemas.microsoft.com/office/drawing/2014/main" id="{379511AB-DFBB-FE5D-59F1-69DE221AF0B2}"/>
                </a:ext>
              </a:extLst>
            </p:cNvPr>
            <p:cNvSpPr/>
            <p:nvPr/>
          </p:nvSpPr>
          <p:spPr>
            <a:xfrm>
              <a:off x="6379633" y="3486790"/>
              <a:ext cx="56252" cy="12766"/>
            </a:xfrm>
            <a:custGeom>
              <a:avLst/>
              <a:gdLst>
                <a:gd name="csX0" fmla="*/ 0 w 56252"/>
                <a:gd name="csY0" fmla="*/ 0 h 12766"/>
                <a:gd name="csX1" fmla="*/ 56253 w 56252"/>
                <a:gd name="csY1" fmla="*/ 0 h 12766"/>
              </a:gdLst>
              <a:ahLst/>
              <a:cxnLst>
                <a:cxn ang="0">
                  <a:pos x="csX0" y="csY0"/>
                </a:cxn>
                <a:cxn ang="0">
                  <a:pos x="csX1" y="csY1"/>
                </a:cxn>
              </a:cxnLst>
              <a:rect l="l" t="t" r="r" b="b"/>
              <a:pathLst>
                <a:path w="56252" h="12766">
                  <a:moveTo>
                    <a:pt x="0" y="0"/>
                  </a:moveTo>
                  <a:lnTo>
                    <a:pt x="56253"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7" name="Freeform 56">
              <a:extLst>
                <a:ext uri="{FF2B5EF4-FFF2-40B4-BE49-F238E27FC236}">
                  <a16:creationId xmlns:a16="http://schemas.microsoft.com/office/drawing/2014/main" id="{7DC8F082-8304-9A99-BD9E-B6FBA7EA2B17}"/>
                </a:ext>
              </a:extLst>
            </p:cNvPr>
            <p:cNvSpPr/>
            <p:nvPr/>
          </p:nvSpPr>
          <p:spPr>
            <a:xfrm>
              <a:off x="6379633" y="4055144"/>
              <a:ext cx="56252" cy="12766"/>
            </a:xfrm>
            <a:custGeom>
              <a:avLst/>
              <a:gdLst>
                <a:gd name="csX0" fmla="*/ 0 w 56252"/>
                <a:gd name="csY0" fmla="*/ 0 h 12766"/>
                <a:gd name="csX1" fmla="*/ 56253 w 56252"/>
                <a:gd name="csY1" fmla="*/ 0 h 12766"/>
              </a:gdLst>
              <a:ahLst/>
              <a:cxnLst>
                <a:cxn ang="0">
                  <a:pos x="csX0" y="csY0"/>
                </a:cxn>
                <a:cxn ang="0">
                  <a:pos x="csX1" y="csY1"/>
                </a:cxn>
              </a:cxnLst>
              <a:rect l="l" t="t" r="r" b="b"/>
              <a:pathLst>
                <a:path w="56252" h="12766">
                  <a:moveTo>
                    <a:pt x="0" y="0"/>
                  </a:moveTo>
                  <a:lnTo>
                    <a:pt x="56253"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8" name="Freeform 57">
              <a:extLst>
                <a:ext uri="{FF2B5EF4-FFF2-40B4-BE49-F238E27FC236}">
                  <a16:creationId xmlns:a16="http://schemas.microsoft.com/office/drawing/2014/main" id="{CD44330A-BD8D-2563-2A06-3F6037CB3CCA}"/>
                </a:ext>
              </a:extLst>
            </p:cNvPr>
            <p:cNvSpPr/>
            <p:nvPr/>
          </p:nvSpPr>
          <p:spPr>
            <a:xfrm>
              <a:off x="6379633" y="4339449"/>
              <a:ext cx="56252" cy="12766"/>
            </a:xfrm>
            <a:custGeom>
              <a:avLst/>
              <a:gdLst>
                <a:gd name="csX0" fmla="*/ 0 w 56252"/>
                <a:gd name="csY0" fmla="*/ 0 h 12766"/>
                <a:gd name="csX1" fmla="*/ 56253 w 56252"/>
                <a:gd name="csY1" fmla="*/ 0 h 12766"/>
              </a:gdLst>
              <a:ahLst/>
              <a:cxnLst>
                <a:cxn ang="0">
                  <a:pos x="csX0" y="csY0"/>
                </a:cxn>
                <a:cxn ang="0">
                  <a:pos x="csX1" y="csY1"/>
                </a:cxn>
              </a:cxnLst>
              <a:rect l="l" t="t" r="r" b="b"/>
              <a:pathLst>
                <a:path w="56252" h="12766">
                  <a:moveTo>
                    <a:pt x="0" y="0"/>
                  </a:moveTo>
                  <a:lnTo>
                    <a:pt x="56253"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9" name="Freeform 58">
              <a:extLst>
                <a:ext uri="{FF2B5EF4-FFF2-40B4-BE49-F238E27FC236}">
                  <a16:creationId xmlns:a16="http://schemas.microsoft.com/office/drawing/2014/main" id="{2F70EACB-8502-2AE0-783B-44D9D37B51EE}"/>
                </a:ext>
              </a:extLst>
            </p:cNvPr>
            <p:cNvSpPr/>
            <p:nvPr/>
          </p:nvSpPr>
          <p:spPr>
            <a:xfrm>
              <a:off x="6379633" y="4623626"/>
              <a:ext cx="56252" cy="12766"/>
            </a:xfrm>
            <a:custGeom>
              <a:avLst/>
              <a:gdLst>
                <a:gd name="csX0" fmla="*/ 0 w 56252"/>
                <a:gd name="csY0" fmla="*/ 0 h 12766"/>
                <a:gd name="csX1" fmla="*/ 56253 w 56252"/>
                <a:gd name="csY1" fmla="*/ 0 h 12766"/>
              </a:gdLst>
              <a:ahLst/>
              <a:cxnLst>
                <a:cxn ang="0">
                  <a:pos x="csX0" y="csY0"/>
                </a:cxn>
                <a:cxn ang="0">
                  <a:pos x="csX1" y="csY1"/>
                </a:cxn>
              </a:cxnLst>
              <a:rect l="l" t="t" r="r" b="b"/>
              <a:pathLst>
                <a:path w="56252" h="12766">
                  <a:moveTo>
                    <a:pt x="0" y="0"/>
                  </a:moveTo>
                  <a:lnTo>
                    <a:pt x="56253"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0" name="Freeform 59">
              <a:extLst>
                <a:ext uri="{FF2B5EF4-FFF2-40B4-BE49-F238E27FC236}">
                  <a16:creationId xmlns:a16="http://schemas.microsoft.com/office/drawing/2014/main" id="{C02682AC-2CDB-5134-4DDD-0110FA1D0F6A}"/>
                </a:ext>
              </a:extLst>
            </p:cNvPr>
            <p:cNvSpPr/>
            <p:nvPr/>
          </p:nvSpPr>
          <p:spPr>
            <a:xfrm>
              <a:off x="6379633" y="4907803"/>
              <a:ext cx="56252" cy="12766"/>
            </a:xfrm>
            <a:custGeom>
              <a:avLst/>
              <a:gdLst>
                <a:gd name="csX0" fmla="*/ 0 w 56252"/>
                <a:gd name="csY0" fmla="*/ 0 h 12766"/>
                <a:gd name="csX1" fmla="*/ 56253 w 56252"/>
                <a:gd name="csY1" fmla="*/ 0 h 12766"/>
              </a:gdLst>
              <a:ahLst/>
              <a:cxnLst>
                <a:cxn ang="0">
                  <a:pos x="csX0" y="csY0"/>
                </a:cxn>
                <a:cxn ang="0">
                  <a:pos x="csX1" y="csY1"/>
                </a:cxn>
              </a:cxnLst>
              <a:rect l="l" t="t" r="r" b="b"/>
              <a:pathLst>
                <a:path w="56252" h="12766">
                  <a:moveTo>
                    <a:pt x="0" y="0"/>
                  </a:moveTo>
                  <a:lnTo>
                    <a:pt x="56253"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1" name="Freeform 60">
              <a:extLst>
                <a:ext uri="{FF2B5EF4-FFF2-40B4-BE49-F238E27FC236}">
                  <a16:creationId xmlns:a16="http://schemas.microsoft.com/office/drawing/2014/main" id="{C5EAD46B-2CAF-498B-B620-3FED7C89E21B}"/>
                </a:ext>
              </a:extLst>
            </p:cNvPr>
            <p:cNvSpPr/>
            <p:nvPr/>
          </p:nvSpPr>
          <p:spPr>
            <a:xfrm>
              <a:off x="6379633" y="5191980"/>
              <a:ext cx="56252" cy="12766"/>
            </a:xfrm>
            <a:custGeom>
              <a:avLst/>
              <a:gdLst>
                <a:gd name="csX0" fmla="*/ 0 w 56252"/>
                <a:gd name="csY0" fmla="*/ 0 h 12766"/>
                <a:gd name="csX1" fmla="*/ 56253 w 56252"/>
                <a:gd name="csY1" fmla="*/ 0 h 12766"/>
              </a:gdLst>
              <a:ahLst/>
              <a:cxnLst>
                <a:cxn ang="0">
                  <a:pos x="csX0" y="csY0"/>
                </a:cxn>
                <a:cxn ang="0">
                  <a:pos x="csX1" y="csY1"/>
                </a:cxn>
              </a:cxnLst>
              <a:rect l="l" t="t" r="r" b="b"/>
              <a:pathLst>
                <a:path w="56252" h="12766">
                  <a:moveTo>
                    <a:pt x="0" y="0"/>
                  </a:moveTo>
                  <a:lnTo>
                    <a:pt x="56253"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2" name="Freeform 61">
              <a:extLst>
                <a:ext uri="{FF2B5EF4-FFF2-40B4-BE49-F238E27FC236}">
                  <a16:creationId xmlns:a16="http://schemas.microsoft.com/office/drawing/2014/main" id="{F0CF1570-370A-AE96-D612-092925AC09DD}"/>
                </a:ext>
              </a:extLst>
            </p:cNvPr>
            <p:cNvSpPr/>
            <p:nvPr/>
          </p:nvSpPr>
          <p:spPr>
            <a:xfrm>
              <a:off x="6379633" y="3770967"/>
              <a:ext cx="5068373" cy="12766"/>
            </a:xfrm>
            <a:custGeom>
              <a:avLst/>
              <a:gdLst>
                <a:gd name="csX0" fmla="*/ 0 w 5068373"/>
                <a:gd name="csY0" fmla="*/ 0 h 12766"/>
                <a:gd name="csX1" fmla="*/ 5068374 w 5068373"/>
                <a:gd name="csY1" fmla="*/ 0 h 12766"/>
              </a:gdLst>
              <a:ahLst/>
              <a:cxnLst>
                <a:cxn ang="0">
                  <a:pos x="csX0" y="csY0"/>
                </a:cxn>
                <a:cxn ang="0">
                  <a:pos x="csX1" y="csY1"/>
                </a:cxn>
              </a:cxnLst>
              <a:rect l="l" t="t" r="r" b="b"/>
              <a:pathLst>
                <a:path w="5068373" h="12766">
                  <a:moveTo>
                    <a:pt x="0" y="0"/>
                  </a:moveTo>
                  <a:lnTo>
                    <a:pt x="5068374" y="0"/>
                  </a:lnTo>
                </a:path>
              </a:pathLst>
            </a:custGeom>
            <a:ln w="19050" cap="flat">
              <a:solidFill>
                <a:srgbClr val="363636"/>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55" name="Group 554">
            <a:extLst>
              <a:ext uri="{FF2B5EF4-FFF2-40B4-BE49-F238E27FC236}">
                <a16:creationId xmlns:a16="http://schemas.microsoft.com/office/drawing/2014/main" id="{62BC259D-BFAD-6EC0-17DB-ADED95D1CCE1}"/>
              </a:ext>
            </a:extLst>
          </p:cNvPr>
          <p:cNvGrpSpPr/>
          <p:nvPr/>
        </p:nvGrpSpPr>
        <p:grpSpPr>
          <a:xfrm>
            <a:off x="6117992" y="3331541"/>
            <a:ext cx="5823262" cy="2160779"/>
            <a:chOff x="6117992" y="3130832"/>
            <a:chExt cx="5823262" cy="2160779"/>
          </a:xfrm>
        </p:grpSpPr>
        <p:sp>
          <p:nvSpPr>
            <p:cNvPr id="437" name="TextBox 436">
              <a:extLst>
                <a:ext uri="{FF2B5EF4-FFF2-40B4-BE49-F238E27FC236}">
                  <a16:creationId xmlns:a16="http://schemas.microsoft.com/office/drawing/2014/main" id="{E021AE83-DB80-3242-93BE-F47CCDB89375}"/>
                </a:ext>
              </a:extLst>
            </p:cNvPr>
            <p:cNvSpPr txBox="1"/>
            <p:nvPr/>
          </p:nvSpPr>
          <p:spPr>
            <a:xfrm>
              <a:off x="6117992" y="3130832"/>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PD</a:t>
              </a:r>
            </a:p>
          </p:txBody>
        </p:sp>
        <p:sp>
          <p:nvSpPr>
            <p:cNvPr id="438" name="TextBox 437">
              <a:extLst>
                <a:ext uri="{FF2B5EF4-FFF2-40B4-BE49-F238E27FC236}">
                  <a16:creationId xmlns:a16="http://schemas.microsoft.com/office/drawing/2014/main" id="{ED61D8DF-34CA-9D42-B6E0-62CC2CC8BD9D}"/>
                </a:ext>
              </a:extLst>
            </p:cNvPr>
            <p:cNvSpPr txBox="1"/>
            <p:nvPr/>
          </p:nvSpPr>
          <p:spPr>
            <a:xfrm>
              <a:off x="6267573" y="3562766"/>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439" name="TextBox 438">
              <a:extLst>
                <a:ext uri="{FF2B5EF4-FFF2-40B4-BE49-F238E27FC236}">
                  <a16:creationId xmlns:a16="http://schemas.microsoft.com/office/drawing/2014/main" id="{2B63883E-00B8-6DF8-CCCC-88151C5AD8FF}"/>
                </a:ext>
              </a:extLst>
            </p:cNvPr>
            <p:cNvSpPr txBox="1"/>
            <p:nvPr/>
          </p:nvSpPr>
          <p:spPr>
            <a:xfrm>
              <a:off x="6413475" y="3581740"/>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PD</a:t>
              </a:r>
            </a:p>
          </p:txBody>
        </p:sp>
        <p:sp>
          <p:nvSpPr>
            <p:cNvPr id="440" name="TextBox 439">
              <a:extLst>
                <a:ext uri="{FF2B5EF4-FFF2-40B4-BE49-F238E27FC236}">
                  <a16:creationId xmlns:a16="http://schemas.microsoft.com/office/drawing/2014/main" id="{2147A714-16A9-5CB9-A1BB-F595C1E881FA}"/>
                </a:ext>
              </a:extLst>
            </p:cNvPr>
            <p:cNvSpPr txBox="1"/>
            <p:nvPr/>
          </p:nvSpPr>
          <p:spPr>
            <a:xfrm>
              <a:off x="6563117" y="3629931"/>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441" name="TextBox 440">
              <a:extLst>
                <a:ext uri="{FF2B5EF4-FFF2-40B4-BE49-F238E27FC236}">
                  <a16:creationId xmlns:a16="http://schemas.microsoft.com/office/drawing/2014/main" id="{A5004BEE-A460-15E6-8100-018882CF3F80}"/>
                </a:ext>
              </a:extLst>
            </p:cNvPr>
            <p:cNvSpPr txBox="1"/>
            <p:nvPr/>
          </p:nvSpPr>
          <p:spPr>
            <a:xfrm>
              <a:off x="6708641" y="3675075"/>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442" name="TextBox 441">
              <a:extLst>
                <a:ext uri="{FF2B5EF4-FFF2-40B4-BE49-F238E27FC236}">
                  <a16:creationId xmlns:a16="http://schemas.microsoft.com/office/drawing/2014/main" id="{C1D0EC4B-10DD-C5AA-ABA4-44F165FEC6F0}"/>
                </a:ext>
              </a:extLst>
            </p:cNvPr>
            <p:cNvSpPr txBox="1"/>
            <p:nvPr/>
          </p:nvSpPr>
          <p:spPr>
            <a:xfrm>
              <a:off x="6876989" y="3675075"/>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443" name="TextBox 442">
              <a:extLst>
                <a:ext uri="{FF2B5EF4-FFF2-40B4-BE49-F238E27FC236}">
                  <a16:creationId xmlns:a16="http://schemas.microsoft.com/office/drawing/2014/main" id="{DA2077D4-4F9E-8565-3560-4931FC94C58E}"/>
                </a:ext>
              </a:extLst>
            </p:cNvPr>
            <p:cNvSpPr txBox="1"/>
            <p:nvPr/>
          </p:nvSpPr>
          <p:spPr>
            <a:xfrm>
              <a:off x="7045337" y="3675075"/>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PD</a:t>
              </a:r>
            </a:p>
          </p:txBody>
        </p:sp>
        <p:sp>
          <p:nvSpPr>
            <p:cNvPr id="444" name="TextBox 443">
              <a:extLst>
                <a:ext uri="{FF2B5EF4-FFF2-40B4-BE49-F238E27FC236}">
                  <a16:creationId xmlns:a16="http://schemas.microsoft.com/office/drawing/2014/main" id="{341E8E76-EA07-F362-9329-63D447B2CF6D}"/>
                </a:ext>
              </a:extLst>
            </p:cNvPr>
            <p:cNvSpPr txBox="1"/>
            <p:nvPr/>
          </p:nvSpPr>
          <p:spPr>
            <a:xfrm>
              <a:off x="7158166" y="3786200"/>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445" name="TextBox 444">
              <a:extLst>
                <a:ext uri="{FF2B5EF4-FFF2-40B4-BE49-F238E27FC236}">
                  <a16:creationId xmlns:a16="http://schemas.microsoft.com/office/drawing/2014/main" id="{7C68B0E8-FD4C-8617-316C-A09C2CAEB4C6}"/>
                </a:ext>
              </a:extLst>
            </p:cNvPr>
            <p:cNvSpPr txBox="1"/>
            <p:nvPr/>
          </p:nvSpPr>
          <p:spPr>
            <a:xfrm>
              <a:off x="7307689" y="3843350"/>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446" name="TextBox 445">
              <a:extLst>
                <a:ext uri="{FF2B5EF4-FFF2-40B4-BE49-F238E27FC236}">
                  <a16:creationId xmlns:a16="http://schemas.microsoft.com/office/drawing/2014/main" id="{9556C951-C51E-AADA-66A3-87C1A512CC84}"/>
                </a:ext>
              </a:extLst>
            </p:cNvPr>
            <p:cNvSpPr txBox="1"/>
            <p:nvPr/>
          </p:nvSpPr>
          <p:spPr>
            <a:xfrm>
              <a:off x="7453590" y="3843350"/>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447" name="TextBox 446">
              <a:extLst>
                <a:ext uri="{FF2B5EF4-FFF2-40B4-BE49-F238E27FC236}">
                  <a16:creationId xmlns:a16="http://schemas.microsoft.com/office/drawing/2014/main" id="{BC2B6E7E-2EE7-1317-C567-3237A72E71A4}"/>
                </a:ext>
              </a:extLst>
            </p:cNvPr>
            <p:cNvSpPr txBox="1"/>
            <p:nvPr/>
          </p:nvSpPr>
          <p:spPr>
            <a:xfrm>
              <a:off x="7611490" y="3878123"/>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448" name="TextBox 447">
              <a:extLst>
                <a:ext uri="{FF2B5EF4-FFF2-40B4-BE49-F238E27FC236}">
                  <a16:creationId xmlns:a16="http://schemas.microsoft.com/office/drawing/2014/main" id="{801D6F01-FEC8-C777-B2D8-B4AE0F9F33C3}"/>
                </a:ext>
              </a:extLst>
            </p:cNvPr>
            <p:cNvSpPr txBox="1"/>
            <p:nvPr/>
          </p:nvSpPr>
          <p:spPr>
            <a:xfrm>
              <a:off x="7748023" y="3919657"/>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449" name="TextBox 448">
              <a:extLst>
                <a:ext uri="{FF2B5EF4-FFF2-40B4-BE49-F238E27FC236}">
                  <a16:creationId xmlns:a16="http://schemas.microsoft.com/office/drawing/2014/main" id="{FAE64B0F-7430-FD88-7632-3BCAF49BBCEC}"/>
                </a:ext>
              </a:extLst>
            </p:cNvPr>
            <p:cNvSpPr txBox="1"/>
            <p:nvPr/>
          </p:nvSpPr>
          <p:spPr>
            <a:xfrm>
              <a:off x="7905147" y="3954565"/>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450" name="TextBox 449">
              <a:extLst>
                <a:ext uri="{FF2B5EF4-FFF2-40B4-BE49-F238E27FC236}">
                  <a16:creationId xmlns:a16="http://schemas.microsoft.com/office/drawing/2014/main" id="{5C0A64AA-C100-6870-8780-6813D069036A}"/>
                </a:ext>
              </a:extLst>
            </p:cNvPr>
            <p:cNvSpPr txBox="1"/>
            <p:nvPr/>
          </p:nvSpPr>
          <p:spPr>
            <a:xfrm>
              <a:off x="8047308" y="3957740"/>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451" name="TextBox 450">
              <a:extLst>
                <a:ext uri="{FF2B5EF4-FFF2-40B4-BE49-F238E27FC236}">
                  <a16:creationId xmlns:a16="http://schemas.microsoft.com/office/drawing/2014/main" id="{711DD00D-B0D2-9F84-B4D5-D971F0BC1B69}"/>
                </a:ext>
              </a:extLst>
            </p:cNvPr>
            <p:cNvSpPr txBox="1"/>
            <p:nvPr/>
          </p:nvSpPr>
          <p:spPr>
            <a:xfrm>
              <a:off x="8204432" y="4018935"/>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452" name="TextBox 451">
              <a:extLst>
                <a:ext uri="{FF2B5EF4-FFF2-40B4-BE49-F238E27FC236}">
                  <a16:creationId xmlns:a16="http://schemas.microsoft.com/office/drawing/2014/main" id="{F6DA8CE2-659D-445A-DCC3-12D124DE4933}"/>
                </a:ext>
              </a:extLst>
            </p:cNvPr>
            <p:cNvSpPr txBox="1"/>
            <p:nvPr/>
          </p:nvSpPr>
          <p:spPr>
            <a:xfrm>
              <a:off x="8342851" y="4037939"/>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453" name="TextBox 452">
              <a:extLst>
                <a:ext uri="{FF2B5EF4-FFF2-40B4-BE49-F238E27FC236}">
                  <a16:creationId xmlns:a16="http://schemas.microsoft.com/office/drawing/2014/main" id="{96EDDD0E-1187-12FC-9F69-4F85BF90A5AE}"/>
                </a:ext>
              </a:extLst>
            </p:cNvPr>
            <p:cNvSpPr txBox="1"/>
            <p:nvPr/>
          </p:nvSpPr>
          <p:spPr>
            <a:xfrm>
              <a:off x="9238740" y="4212268"/>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454" name="TextBox 453">
              <a:extLst>
                <a:ext uri="{FF2B5EF4-FFF2-40B4-BE49-F238E27FC236}">
                  <a16:creationId xmlns:a16="http://schemas.microsoft.com/office/drawing/2014/main" id="{A832D1AB-E637-D732-178D-33E8FF973302}"/>
                </a:ext>
              </a:extLst>
            </p:cNvPr>
            <p:cNvSpPr txBox="1"/>
            <p:nvPr/>
          </p:nvSpPr>
          <p:spPr>
            <a:xfrm>
              <a:off x="9096974" y="4202802"/>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455" name="TextBox 454">
              <a:extLst>
                <a:ext uri="{FF2B5EF4-FFF2-40B4-BE49-F238E27FC236}">
                  <a16:creationId xmlns:a16="http://schemas.microsoft.com/office/drawing/2014/main" id="{EDD691B4-1C79-35FF-E658-F00E6F2409A2}"/>
                </a:ext>
              </a:extLst>
            </p:cNvPr>
            <p:cNvSpPr txBox="1"/>
            <p:nvPr/>
          </p:nvSpPr>
          <p:spPr>
            <a:xfrm>
              <a:off x="8939849" y="4202802"/>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456" name="TextBox 455">
              <a:extLst>
                <a:ext uri="{FF2B5EF4-FFF2-40B4-BE49-F238E27FC236}">
                  <a16:creationId xmlns:a16="http://schemas.microsoft.com/office/drawing/2014/main" id="{1CEAC1D2-E881-5B57-AD4D-04CB447226A5}"/>
                </a:ext>
              </a:extLst>
            </p:cNvPr>
            <p:cNvSpPr txBox="1"/>
            <p:nvPr/>
          </p:nvSpPr>
          <p:spPr>
            <a:xfrm>
              <a:off x="8790207" y="4084105"/>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457" name="TextBox 456">
              <a:extLst>
                <a:ext uri="{FF2B5EF4-FFF2-40B4-BE49-F238E27FC236}">
                  <a16:creationId xmlns:a16="http://schemas.microsoft.com/office/drawing/2014/main" id="{41D24F37-B268-112D-C9BC-990E74796FD0}"/>
                </a:ext>
              </a:extLst>
            </p:cNvPr>
            <p:cNvSpPr txBox="1"/>
            <p:nvPr/>
          </p:nvSpPr>
          <p:spPr>
            <a:xfrm>
              <a:off x="8644305" y="4084105"/>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458" name="TextBox 457">
              <a:extLst>
                <a:ext uri="{FF2B5EF4-FFF2-40B4-BE49-F238E27FC236}">
                  <a16:creationId xmlns:a16="http://schemas.microsoft.com/office/drawing/2014/main" id="{B793EDF0-12E2-DC3A-B84D-AEBF65D02FE9}"/>
                </a:ext>
              </a:extLst>
            </p:cNvPr>
            <p:cNvSpPr txBox="1"/>
            <p:nvPr/>
          </p:nvSpPr>
          <p:spPr>
            <a:xfrm>
              <a:off x="8494663" y="4071405"/>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SD</a:t>
              </a:r>
            </a:p>
          </p:txBody>
        </p:sp>
        <p:sp>
          <p:nvSpPr>
            <p:cNvPr id="459" name="TextBox 458">
              <a:extLst>
                <a:ext uri="{FF2B5EF4-FFF2-40B4-BE49-F238E27FC236}">
                  <a16:creationId xmlns:a16="http://schemas.microsoft.com/office/drawing/2014/main" id="{BE0A3084-27AF-B218-EBCD-AC173AE74433}"/>
                </a:ext>
              </a:extLst>
            </p:cNvPr>
            <p:cNvSpPr txBox="1"/>
            <p:nvPr/>
          </p:nvSpPr>
          <p:spPr>
            <a:xfrm>
              <a:off x="9384642" y="4224968"/>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460" name="TextBox 459">
              <a:extLst>
                <a:ext uri="{FF2B5EF4-FFF2-40B4-BE49-F238E27FC236}">
                  <a16:creationId xmlns:a16="http://schemas.microsoft.com/office/drawing/2014/main" id="{D95BF6B5-EB5D-41A8-A061-0968743C8945}"/>
                </a:ext>
              </a:extLst>
            </p:cNvPr>
            <p:cNvSpPr txBox="1"/>
            <p:nvPr/>
          </p:nvSpPr>
          <p:spPr>
            <a:xfrm>
              <a:off x="9534284" y="4237668"/>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461" name="TextBox 460">
              <a:extLst>
                <a:ext uri="{FF2B5EF4-FFF2-40B4-BE49-F238E27FC236}">
                  <a16:creationId xmlns:a16="http://schemas.microsoft.com/office/drawing/2014/main" id="{CDC497A4-A459-DA34-D37C-C4DB1262805F}"/>
                </a:ext>
              </a:extLst>
            </p:cNvPr>
            <p:cNvSpPr txBox="1"/>
            <p:nvPr/>
          </p:nvSpPr>
          <p:spPr>
            <a:xfrm>
              <a:off x="9686556" y="4302884"/>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462" name="TextBox 461">
              <a:extLst>
                <a:ext uri="{FF2B5EF4-FFF2-40B4-BE49-F238E27FC236}">
                  <a16:creationId xmlns:a16="http://schemas.microsoft.com/office/drawing/2014/main" id="{121DB701-3613-D3EB-462E-DF920C1D3D38}"/>
                </a:ext>
              </a:extLst>
            </p:cNvPr>
            <p:cNvSpPr txBox="1"/>
            <p:nvPr/>
          </p:nvSpPr>
          <p:spPr>
            <a:xfrm>
              <a:off x="9820123" y="4314167"/>
              <a:ext cx="177012"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463" name="TextBox 462">
              <a:extLst>
                <a:ext uri="{FF2B5EF4-FFF2-40B4-BE49-F238E27FC236}">
                  <a16:creationId xmlns:a16="http://schemas.microsoft.com/office/drawing/2014/main" id="{A93083C5-9206-84DF-3B40-9676CF713324}"/>
                </a:ext>
              </a:extLst>
            </p:cNvPr>
            <p:cNvSpPr txBox="1"/>
            <p:nvPr/>
          </p:nvSpPr>
          <p:spPr>
            <a:xfrm>
              <a:off x="9979878" y="4332586"/>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464" name="TextBox 463">
              <a:extLst>
                <a:ext uri="{FF2B5EF4-FFF2-40B4-BE49-F238E27FC236}">
                  <a16:creationId xmlns:a16="http://schemas.microsoft.com/office/drawing/2014/main" id="{12D2F215-19D0-2EFD-C7E0-335077226F52}"/>
                </a:ext>
              </a:extLst>
            </p:cNvPr>
            <p:cNvSpPr txBox="1"/>
            <p:nvPr/>
          </p:nvSpPr>
          <p:spPr>
            <a:xfrm>
              <a:off x="10114556" y="4332586"/>
              <a:ext cx="185605"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465" name="TextBox 464">
              <a:extLst>
                <a:ext uri="{FF2B5EF4-FFF2-40B4-BE49-F238E27FC236}">
                  <a16:creationId xmlns:a16="http://schemas.microsoft.com/office/drawing/2014/main" id="{5724C75A-86C3-3A29-D8D1-0B5A6F2C0756}"/>
                </a:ext>
              </a:extLst>
            </p:cNvPr>
            <p:cNvSpPr txBox="1"/>
            <p:nvPr/>
          </p:nvSpPr>
          <p:spPr>
            <a:xfrm>
              <a:off x="10263087" y="4369597"/>
              <a:ext cx="185605"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466" name="TextBox 465">
              <a:extLst>
                <a:ext uri="{FF2B5EF4-FFF2-40B4-BE49-F238E27FC236}">
                  <a16:creationId xmlns:a16="http://schemas.microsoft.com/office/drawing/2014/main" id="{72273916-67E1-3804-3B6D-D8B8213E351B}"/>
                </a:ext>
              </a:extLst>
            </p:cNvPr>
            <p:cNvSpPr txBox="1"/>
            <p:nvPr/>
          </p:nvSpPr>
          <p:spPr>
            <a:xfrm>
              <a:off x="10412730" y="4429632"/>
              <a:ext cx="185605"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467" name="TextBox 466">
              <a:extLst>
                <a:ext uri="{FF2B5EF4-FFF2-40B4-BE49-F238E27FC236}">
                  <a16:creationId xmlns:a16="http://schemas.microsoft.com/office/drawing/2014/main" id="{E255FE89-472D-A7E0-DAAA-51D40D66BE98}"/>
                </a:ext>
              </a:extLst>
            </p:cNvPr>
            <p:cNvSpPr txBox="1"/>
            <p:nvPr/>
          </p:nvSpPr>
          <p:spPr>
            <a:xfrm>
              <a:off x="10562372" y="4466273"/>
              <a:ext cx="185605"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468" name="TextBox 467">
              <a:extLst>
                <a:ext uri="{FF2B5EF4-FFF2-40B4-BE49-F238E27FC236}">
                  <a16:creationId xmlns:a16="http://schemas.microsoft.com/office/drawing/2014/main" id="{BCE8111C-884E-D39C-AF72-97C6C2906E9C}"/>
                </a:ext>
              </a:extLst>
            </p:cNvPr>
            <p:cNvSpPr txBox="1"/>
            <p:nvPr/>
          </p:nvSpPr>
          <p:spPr>
            <a:xfrm>
              <a:off x="10710903" y="4475798"/>
              <a:ext cx="185605"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469" name="TextBox 468">
              <a:extLst>
                <a:ext uri="{FF2B5EF4-FFF2-40B4-BE49-F238E27FC236}">
                  <a16:creationId xmlns:a16="http://schemas.microsoft.com/office/drawing/2014/main" id="{969A94CA-A5BF-252B-5A32-63398FC5ACD6}"/>
                </a:ext>
              </a:extLst>
            </p:cNvPr>
            <p:cNvSpPr txBox="1"/>
            <p:nvPr/>
          </p:nvSpPr>
          <p:spPr>
            <a:xfrm>
              <a:off x="10875510" y="4488882"/>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470" name="TextBox 469">
              <a:extLst>
                <a:ext uri="{FF2B5EF4-FFF2-40B4-BE49-F238E27FC236}">
                  <a16:creationId xmlns:a16="http://schemas.microsoft.com/office/drawing/2014/main" id="{21E48E08-2E4E-DD7D-B45E-ADCC6516D25C}"/>
                </a:ext>
              </a:extLst>
            </p:cNvPr>
            <p:cNvSpPr txBox="1"/>
            <p:nvPr/>
          </p:nvSpPr>
          <p:spPr>
            <a:xfrm>
              <a:off x="10998965" y="4523063"/>
              <a:ext cx="185605"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471" name="TextBox 470">
              <a:extLst>
                <a:ext uri="{FF2B5EF4-FFF2-40B4-BE49-F238E27FC236}">
                  <a16:creationId xmlns:a16="http://schemas.microsoft.com/office/drawing/2014/main" id="{DB5F12CA-1EC5-4352-B51F-B52E56D39B03}"/>
                </a:ext>
              </a:extLst>
            </p:cNvPr>
            <p:cNvSpPr txBox="1"/>
            <p:nvPr/>
          </p:nvSpPr>
          <p:spPr>
            <a:xfrm>
              <a:off x="11152348" y="4629264"/>
              <a:ext cx="185605"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472" name="TextBox 471">
              <a:extLst>
                <a:ext uri="{FF2B5EF4-FFF2-40B4-BE49-F238E27FC236}">
                  <a16:creationId xmlns:a16="http://schemas.microsoft.com/office/drawing/2014/main" id="{6728E9F0-A448-7C1E-38F2-C0F3A9F6E417}"/>
                </a:ext>
              </a:extLst>
            </p:cNvPr>
            <p:cNvSpPr txBox="1"/>
            <p:nvPr/>
          </p:nvSpPr>
          <p:spPr>
            <a:xfrm>
              <a:off x="11298250" y="4648314"/>
              <a:ext cx="185605"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473" name="TextBox 472">
              <a:extLst>
                <a:ext uri="{FF2B5EF4-FFF2-40B4-BE49-F238E27FC236}">
                  <a16:creationId xmlns:a16="http://schemas.microsoft.com/office/drawing/2014/main" id="{8A3A7435-CD38-4271-6C88-D6F8F1291373}"/>
                </a:ext>
              </a:extLst>
            </p:cNvPr>
            <p:cNvSpPr txBox="1"/>
            <p:nvPr/>
          </p:nvSpPr>
          <p:spPr>
            <a:xfrm>
              <a:off x="11466598" y="4824982"/>
              <a:ext cx="146675"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474" name="TextBox 473">
              <a:extLst>
                <a:ext uri="{FF2B5EF4-FFF2-40B4-BE49-F238E27FC236}">
                  <a16:creationId xmlns:a16="http://schemas.microsoft.com/office/drawing/2014/main" id="{BD1E7DCA-133E-4534-81B6-5690D222423B}"/>
                </a:ext>
              </a:extLst>
            </p:cNvPr>
            <p:cNvSpPr txBox="1"/>
            <p:nvPr/>
          </p:nvSpPr>
          <p:spPr>
            <a:xfrm>
              <a:off x="11617015" y="5136068"/>
              <a:ext cx="146675"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sp>
          <p:nvSpPr>
            <p:cNvPr id="475" name="TextBox 474">
              <a:extLst>
                <a:ext uri="{FF2B5EF4-FFF2-40B4-BE49-F238E27FC236}">
                  <a16:creationId xmlns:a16="http://schemas.microsoft.com/office/drawing/2014/main" id="{53DAF439-8CCA-FC62-74EC-2ECCD0803E2D}"/>
                </a:ext>
              </a:extLst>
            </p:cNvPr>
            <p:cNvSpPr txBox="1"/>
            <p:nvPr/>
          </p:nvSpPr>
          <p:spPr>
            <a:xfrm>
              <a:off x="11738959" y="5199278"/>
              <a:ext cx="202295"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363636"/>
                  </a:solidFill>
                  <a:effectLst/>
                  <a:uLnTx/>
                  <a:uFillTx/>
                  <a:latin typeface="Arial" panose="020B0604020202020204"/>
                  <a:ea typeface="+mn-ea"/>
                  <a:cs typeface="+mn-cs"/>
                </a:rPr>
                <a:t>PR</a:t>
              </a:r>
            </a:p>
          </p:txBody>
        </p:sp>
      </p:grpSp>
      <p:grpSp>
        <p:nvGrpSpPr>
          <p:cNvPr id="529" name="Group 528">
            <a:extLst>
              <a:ext uri="{FF2B5EF4-FFF2-40B4-BE49-F238E27FC236}">
                <a16:creationId xmlns:a16="http://schemas.microsoft.com/office/drawing/2014/main" id="{CE8734A4-FB4B-8F68-7F8D-73E89E4048F2}"/>
              </a:ext>
            </a:extLst>
          </p:cNvPr>
          <p:cNvGrpSpPr/>
          <p:nvPr/>
        </p:nvGrpSpPr>
        <p:grpSpPr>
          <a:xfrm>
            <a:off x="4152971" y="2333357"/>
            <a:ext cx="7823900" cy="769929"/>
            <a:chOff x="4152971" y="2058506"/>
            <a:chExt cx="7823900" cy="769929"/>
          </a:xfrm>
        </p:grpSpPr>
        <p:grpSp>
          <p:nvGrpSpPr>
            <p:cNvPr id="525" name="Group 524">
              <a:extLst>
                <a:ext uri="{FF2B5EF4-FFF2-40B4-BE49-F238E27FC236}">
                  <a16:creationId xmlns:a16="http://schemas.microsoft.com/office/drawing/2014/main" id="{F936C736-5B9D-EB4F-4987-A0AC899AA507}"/>
                </a:ext>
              </a:extLst>
            </p:cNvPr>
            <p:cNvGrpSpPr/>
            <p:nvPr/>
          </p:nvGrpSpPr>
          <p:grpSpPr>
            <a:xfrm>
              <a:off x="4152971" y="2058506"/>
              <a:ext cx="7760361" cy="138499"/>
              <a:chOff x="4152971" y="2058506"/>
              <a:chExt cx="7760361" cy="138499"/>
            </a:xfrm>
          </p:grpSpPr>
          <p:sp>
            <p:nvSpPr>
              <p:cNvPr id="477" name="TextBox 476">
                <a:extLst>
                  <a:ext uri="{FF2B5EF4-FFF2-40B4-BE49-F238E27FC236}">
                    <a16:creationId xmlns:a16="http://schemas.microsoft.com/office/drawing/2014/main" id="{A2C2F235-EFFF-A8BA-C302-317DE500B505}"/>
                  </a:ext>
                </a:extLst>
              </p:cNvPr>
              <p:cNvSpPr txBox="1"/>
              <p:nvPr/>
            </p:nvSpPr>
            <p:spPr>
              <a:xfrm>
                <a:off x="6118339"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2</a:t>
                </a:r>
              </a:p>
            </p:txBody>
          </p:sp>
          <p:sp>
            <p:nvSpPr>
              <p:cNvPr id="478" name="TextBox 477">
                <a:extLst>
                  <a:ext uri="{FF2B5EF4-FFF2-40B4-BE49-F238E27FC236}">
                    <a16:creationId xmlns:a16="http://schemas.microsoft.com/office/drawing/2014/main" id="{49BA9947-8BB1-0E08-911E-82614E09E6CD}"/>
                  </a:ext>
                </a:extLst>
              </p:cNvPr>
              <p:cNvSpPr txBox="1"/>
              <p:nvPr/>
            </p:nvSpPr>
            <p:spPr>
              <a:xfrm>
                <a:off x="11764801"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1</a:t>
                </a:r>
              </a:p>
            </p:txBody>
          </p:sp>
          <p:sp>
            <p:nvSpPr>
              <p:cNvPr id="479" name="TextBox 478">
                <a:extLst>
                  <a:ext uri="{FF2B5EF4-FFF2-40B4-BE49-F238E27FC236}">
                    <a16:creationId xmlns:a16="http://schemas.microsoft.com/office/drawing/2014/main" id="{675DDF81-4135-1E9F-410F-C62185110224}"/>
                  </a:ext>
                </a:extLst>
              </p:cNvPr>
              <p:cNvSpPr txBox="1"/>
              <p:nvPr/>
            </p:nvSpPr>
            <p:spPr>
              <a:xfrm>
                <a:off x="6266930"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3</a:t>
                </a:r>
              </a:p>
            </p:txBody>
          </p:sp>
          <p:sp>
            <p:nvSpPr>
              <p:cNvPr id="480" name="TextBox 479">
                <a:extLst>
                  <a:ext uri="{FF2B5EF4-FFF2-40B4-BE49-F238E27FC236}">
                    <a16:creationId xmlns:a16="http://schemas.microsoft.com/office/drawing/2014/main" id="{5E17F4DA-3E75-37AD-7334-45E57A70167B}"/>
                  </a:ext>
                </a:extLst>
              </p:cNvPr>
              <p:cNvSpPr txBox="1"/>
              <p:nvPr/>
            </p:nvSpPr>
            <p:spPr>
              <a:xfrm>
                <a:off x="6415521"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2</a:t>
                </a:r>
              </a:p>
            </p:txBody>
          </p:sp>
          <p:sp>
            <p:nvSpPr>
              <p:cNvPr id="481" name="TextBox 480">
                <a:extLst>
                  <a:ext uri="{FF2B5EF4-FFF2-40B4-BE49-F238E27FC236}">
                    <a16:creationId xmlns:a16="http://schemas.microsoft.com/office/drawing/2014/main" id="{F4EA2D4A-C9A6-8E6B-E14C-EEFD75566556}"/>
                  </a:ext>
                </a:extLst>
              </p:cNvPr>
              <p:cNvSpPr txBox="1"/>
              <p:nvPr/>
            </p:nvSpPr>
            <p:spPr>
              <a:xfrm>
                <a:off x="6564112"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1</a:t>
                </a:r>
              </a:p>
            </p:txBody>
          </p:sp>
          <p:sp>
            <p:nvSpPr>
              <p:cNvPr id="482" name="TextBox 481">
                <a:extLst>
                  <a:ext uri="{FF2B5EF4-FFF2-40B4-BE49-F238E27FC236}">
                    <a16:creationId xmlns:a16="http://schemas.microsoft.com/office/drawing/2014/main" id="{49AE4C61-3C5A-ED4D-7809-3A84903D18BC}"/>
                  </a:ext>
                </a:extLst>
              </p:cNvPr>
              <p:cNvSpPr txBox="1"/>
              <p:nvPr/>
            </p:nvSpPr>
            <p:spPr>
              <a:xfrm>
                <a:off x="6712703"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2</a:t>
                </a:r>
              </a:p>
            </p:txBody>
          </p:sp>
          <p:sp>
            <p:nvSpPr>
              <p:cNvPr id="483" name="TextBox 482">
                <a:extLst>
                  <a:ext uri="{FF2B5EF4-FFF2-40B4-BE49-F238E27FC236}">
                    <a16:creationId xmlns:a16="http://schemas.microsoft.com/office/drawing/2014/main" id="{D8C81252-A390-1B3E-1E7B-93706B3176FA}"/>
                  </a:ext>
                </a:extLst>
              </p:cNvPr>
              <p:cNvSpPr txBox="1"/>
              <p:nvPr/>
            </p:nvSpPr>
            <p:spPr>
              <a:xfrm>
                <a:off x="6861294"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2</a:t>
                </a:r>
              </a:p>
            </p:txBody>
          </p:sp>
          <p:sp>
            <p:nvSpPr>
              <p:cNvPr id="484" name="TextBox 483">
                <a:extLst>
                  <a:ext uri="{FF2B5EF4-FFF2-40B4-BE49-F238E27FC236}">
                    <a16:creationId xmlns:a16="http://schemas.microsoft.com/office/drawing/2014/main" id="{E2C5E870-913D-4A61-1B45-F1F2D6FAE6CB}"/>
                  </a:ext>
                </a:extLst>
              </p:cNvPr>
              <p:cNvSpPr txBox="1"/>
              <p:nvPr/>
            </p:nvSpPr>
            <p:spPr>
              <a:xfrm>
                <a:off x="7009885"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3</a:t>
                </a:r>
              </a:p>
            </p:txBody>
          </p:sp>
          <p:sp>
            <p:nvSpPr>
              <p:cNvPr id="485" name="TextBox 484">
                <a:extLst>
                  <a:ext uri="{FF2B5EF4-FFF2-40B4-BE49-F238E27FC236}">
                    <a16:creationId xmlns:a16="http://schemas.microsoft.com/office/drawing/2014/main" id="{792ACA31-9808-ED75-E5F0-04175DD8D1F9}"/>
                  </a:ext>
                </a:extLst>
              </p:cNvPr>
              <p:cNvSpPr txBox="1"/>
              <p:nvPr/>
            </p:nvSpPr>
            <p:spPr>
              <a:xfrm>
                <a:off x="7158476"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1</a:t>
                </a:r>
              </a:p>
            </p:txBody>
          </p:sp>
          <p:sp>
            <p:nvSpPr>
              <p:cNvPr id="486" name="TextBox 485">
                <a:extLst>
                  <a:ext uri="{FF2B5EF4-FFF2-40B4-BE49-F238E27FC236}">
                    <a16:creationId xmlns:a16="http://schemas.microsoft.com/office/drawing/2014/main" id="{8E152C89-0985-9DA6-4256-9080CD43E70E}"/>
                  </a:ext>
                </a:extLst>
              </p:cNvPr>
              <p:cNvSpPr txBox="1"/>
              <p:nvPr/>
            </p:nvSpPr>
            <p:spPr>
              <a:xfrm>
                <a:off x="7307067"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3</a:t>
                </a:r>
              </a:p>
            </p:txBody>
          </p:sp>
          <p:sp>
            <p:nvSpPr>
              <p:cNvPr id="487" name="TextBox 486">
                <a:extLst>
                  <a:ext uri="{FF2B5EF4-FFF2-40B4-BE49-F238E27FC236}">
                    <a16:creationId xmlns:a16="http://schemas.microsoft.com/office/drawing/2014/main" id="{15705DD3-6176-1B54-1B33-FDBDBB62D1E3}"/>
                  </a:ext>
                </a:extLst>
              </p:cNvPr>
              <p:cNvSpPr txBox="1"/>
              <p:nvPr/>
            </p:nvSpPr>
            <p:spPr>
              <a:xfrm>
                <a:off x="7455658"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2</a:t>
                </a:r>
              </a:p>
            </p:txBody>
          </p:sp>
          <p:sp>
            <p:nvSpPr>
              <p:cNvPr id="488" name="TextBox 487">
                <a:extLst>
                  <a:ext uri="{FF2B5EF4-FFF2-40B4-BE49-F238E27FC236}">
                    <a16:creationId xmlns:a16="http://schemas.microsoft.com/office/drawing/2014/main" id="{EAAD45D1-5446-1355-514B-E152BB982C8B}"/>
                  </a:ext>
                </a:extLst>
              </p:cNvPr>
              <p:cNvSpPr txBox="1"/>
              <p:nvPr/>
            </p:nvSpPr>
            <p:spPr>
              <a:xfrm>
                <a:off x="7604249"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2</a:t>
                </a:r>
              </a:p>
            </p:txBody>
          </p:sp>
          <p:sp>
            <p:nvSpPr>
              <p:cNvPr id="489" name="TextBox 488">
                <a:extLst>
                  <a:ext uri="{FF2B5EF4-FFF2-40B4-BE49-F238E27FC236}">
                    <a16:creationId xmlns:a16="http://schemas.microsoft.com/office/drawing/2014/main" id="{1D524409-B8A2-8BC1-CB87-A161DEA3BC92}"/>
                  </a:ext>
                </a:extLst>
              </p:cNvPr>
              <p:cNvSpPr txBox="1"/>
              <p:nvPr/>
            </p:nvSpPr>
            <p:spPr>
              <a:xfrm>
                <a:off x="7752840"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1</a:t>
                </a:r>
              </a:p>
            </p:txBody>
          </p:sp>
          <p:sp>
            <p:nvSpPr>
              <p:cNvPr id="490" name="TextBox 489">
                <a:extLst>
                  <a:ext uri="{FF2B5EF4-FFF2-40B4-BE49-F238E27FC236}">
                    <a16:creationId xmlns:a16="http://schemas.microsoft.com/office/drawing/2014/main" id="{9E5BF3DC-95E4-8058-4846-C904FC071A05}"/>
                  </a:ext>
                </a:extLst>
              </p:cNvPr>
              <p:cNvSpPr txBox="1"/>
              <p:nvPr/>
            </p:nvSpPr>
            <p:spPr>
              <a:xfrm>
                <a:off x="7901431"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1</a:t>
                </a:r>
              </a:p>
            </p:txBody>
          </p:sp>
          <p:sp>
            <p:nvSpPr>
              <p:cNvPr id="491" name="TextBox 490">
                <a:extLst>
                  <a:ext uri="{FF2B5EF4-FFF2-40B4-BE49-F238E27FC236}">
                    <a16:creationId xmlns:a16="http://schemas.microsoft.com/office/drawing/2014/main" id="{DCB9EBFE-A8E8-E7E4-0649-A7386310637D}"/>
                  </a:ext>
                </a:extLst>
              </p:cNvPr>
              <p:cNvSpPr txBox="1"/>
              <p:nvPr/>
            </p:nvSpPr>
            <p:spPr>
              <a:xfrm>
                <a:off x="8050022"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3</a:t>
                </a:r>
              </a:p>
            </p:txBody>
          </p:sp>
          <p:sp>
            <p:nvSpPr>
              <p:cNvPr id="492" name="TextBox 491">
                <a:extLst>
                  <a:ext uri="{FF2B5EF4-FFF2-40B4-BE49-F238E27FC236}">
                    <a16:creationId xmlns:a16="http://schemas.microsoft.com/office/drawing/2014/main" id="{52783160-7771-6EA8-48C9-F65BD6E95146}"/>
                  </a:ext>
                </a:extLst>
              </p:cNvPr>
              <p:cNvSpPr txBox="1"/>
              <p:nvPr/>
            </p:nvSpPr>
            <p:spPr>
              <a:xfrm>
                <a:off x="8198613"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4</a:t>
                </a:r>
              </a:p>
            </p:txBody>
          </p:sp>
          <p:sp>
            <p:nvSpPr>
              <p:cNvPr id="493" name="TextBox 492">
                <a:extLst>
                  <a:ext uri="{FF2B5EF4-FFF2-40B4-BE49-F238E27FC236}">
                    <a16:creationId xmlns:a16="http://schemas.microsoft.com/office/drawing/2014/main" id="{64615B2A-099E-4E8E-7AEB-C257B52D58C6}"/>
                  </a:ext>
                </a:extLst>
              </p:cNvPr>
              <p:cNvSpPr txBox="1"/>
              <p:nvPr/>
            </p:nvSpPr>
            <p:spPr>
              <a:xfrm>
                <a:off x="8347204"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2</a:t>
                </a:r>
              </a:p>
            </p:txBody>
          </p:sp>
          <p:sp>
            <p:nvSpPr>
              <p:cNvPr id="494" name="TextBox 493">
                <a:extLst>
                  <a:ext uri="{FF2B5EF4-FFF2-40B4-BE49-F238E27FC236}">
                    <a16:creationId xmlns:a16="http://schemas.microsoft.com/office/drawing/2014/main" id="{1B49C699-E7C6-5A83-BABC-359105884B69}"/>
                  </a:ext>
                </a:extLst>
              </p:cNvPr>
              <p:cNvSpPr txBox="1"/>
              <p:nvPr/>
            </p:nvSpPr>
            <p:spPr>
              <a:xfrm>
                <a:off x="8495795"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1</a:t>
                </a:r>
              </a:p>
            </p:txBody>
          </p:sp>
          <p:sp>
            <p:nvSpPr>
              <p:cNvPr id="495" name="TextBox 494">
                <a:extLst>
                  <a:ext uri="{FF2B5EF4-FFF2-40B4-BE49-F238E27FC236}">
                    <a16:creationId xmlns:a16="http://schemas.microsoft.com/office/drawing/2014/main" id="{465C99B6-99F3-4E76-9F20-4E77568A5CC8}"/>
                  </a:ext>
                </a:extLst>
              </p:cNvPr>
              <p:cNvSpPr txBox="1"/>
              <p:nvPr/>
            </p:nvSpPr>
            <p:spPr>
              <a:xfrm>
                <a:off x="8644386"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2</a:t>
                </a:r>
              </a:p>
            </p:txBody>
          </p:sp>
          <p:sp>
            <p:nvSpPr>
              <p:cNvPr id="496" name="TextBox 495">
                <a:extLst>
                  <a:ext uri="{FF2B5EF4-FFF2-40B4-BE49-F238E27FC236}">
                    <a16:creationId xmlns:a16="http://schemas.microsoft.com/office/drawing/2014/main" id="{2F1B5A85-9B39-AE58-E3B1-61C96641F7AA}"/>
                  </a:ext>
                </a:extLst>
              </p:cNvPr>
              <p:cNvSpPr txBox="1"/>
              <p:nvPr/>
            </p:nvSpPr>
            <p:spPr>
              <a:xfrm>
                <a:off x="8792977"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9</a:t>
                </a:r>
              </a:p>
            </p:txBody>
          </p:sp>
          <p:sp>
            <p:nvSpPr>
              <p:cNvPr id="497" name="TextBox 496">
                <a:extLst>
                  <a:ext uri="{FF2B5EF4-FFF2-40B4-BE49-F238E27FC236}">
                    <a16:creationId xmlns:a16="http://schemas.microsoft.com/office/drawing/2014/main" id="{F31BDDA3-29EF-CBA3-7B7A-B96D6AB94CF3}"/>
                  </a:ext>
                </a:extLst>
              </p:cNvPr>
              <p:cNvSpPr txBox="1"/>
              <p:nvPr/>
            </p:nvSpPr>
            <p:spPr>
              <a:xfrm>
                <a:off x="8941568"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1</a:t>
                </a:r>
              </a:p>
            </p:txBody>
          </p:sp>
          <p:sp>
            <p:nvSpPr>
              <p:cNvPr id="498" name="TextBox 497">
                <a:extLst>
                  <a:ext uri="{FF2B5EF4-FFF2-40B4-BE49-F238E27FC236}">
                    <a16:creationId xmlns:a16="http://schemas.microsoft.com/office/drawing/2014/main" id="{A8B5825E-D4CE-D783-0FA5-A30CB57D09F9}"/>
                  </a:ext>
                </a:extLst>
              </p:cNvPr>
              <p:cNvSpPr txBox="1"/>
              <p:nvPr/>
            </p:nvSpPr>
            <p:spPr>
              <a:xfrm>
                <a:off x="9090159"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2</a:t>
                </a:r>
              </a:p>
            </p:txBody>
          </p:sp>
          <p:sp>
            <p:nvSpPr>
              <p:cNvPr id="499" name="TextBox 498">
                <a:extLst>
                  <a:ext uri="{FF2B5EF4-FFF2-40B4-BE49-F238E27FC236}">
                    <a16:creationId xmlns:a16="http://schemas.microsoft.com/office/drawing/2014/main" id="{70256685-03FF-FD47-4169-B2BEE79154B3}"/>
                  </a:ext>
                </a:extLst>
              </p:cNvPr>
              <p:cNvSpPr txBox="1"/>
              <p:nvPr/>
            </p:nvSpPr>
            <p:spPr>
              <a:xfrm>
                <a:off x="9238750"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2</a:t>
                </a:r>
              </a:p>
            </p:txBody>
          </p:sp>
          <p:sp>
            <p:nvSpPr>
              <p:cNvPr id="500" name="TextBox 499">
                <a:extLst>
                  <a:ext uri="{FF2B5EF4-FFF2-40B4-BE49-F238E27FC236}">
                    <a16:creationId xmlns:a16="http://schemas.microsoft.com/office/drawing/2014/main" id="{EC565907-9C4B-5E43-2B90-16B8E6572E07}"/>
                  </a:ext>
                </a:extLst>
              </p:cNvPr>
              <p:cNvSpPr txBox="1"/>
              <p:nvPr/>
            </p:nvSpPr>
            <p:spPr>
              <a:xfrm>
                <a:off x="9387341"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2</a:t>
                </a:r>
              </a:p>
            </p:txBody>
          </p:sp>
          <p:sp>
            <p:nvSpPr>
              <p:cNvPr id="501" name="TextBox 500">
                <a:extLst>
                  <a:ext uri="{FF2B5EF4-FFF2-40B4-BE49-F238E27FC236}">
                    <a16:creationId xmlns:a16="http://schemas.microsoft.com/office/drawing/2014/main" id="{0379552D-489F-1071-C86C-ABE50408D91F}"/>
                  </a:ext>
                </a:extLst>
              </p:cNvPr>
              <p:cNvSpPr txBox="1"/>
              <p:nvPr/>
            </p:nvSpPr>
            <p:spPr>
              <a:xfrm>
                <a:off x="9535932"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2</a:t>
                </a:r>
              </a:p>
            </p:txBody>
          </p:sp>
          <p:sp>
            <p:nvSpPr>
              <p:cNvPr id="502" name="TextBox 501">
                <a:extLst>
                  <a:ext uri="{FF2B5EF4-FFF2-40B4-BE49-F238E27FC236}">
                    <a16:creationId xmlns:a16="http://schemas.microsoft.com/office/drawing/2014/main" id="{037F714C-6BEA-6AC0-8CAA-E0FA90ED7085}"/>
                  </a:ext>
                </a:extLst>
              </p:cNvPr>
              <p:cNvSpPr txBox="1"/>
              <p:nvPr/>
            </p:nvSpPr>
            <p:spPr>
              <a:xfrm>
                <a:off x="9684523"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2</a:t>
                </a:r>
              </a:p>
            </p:txBody>
          </p:sp>
          <p:sp>
            <p:nvSpPr>
              <p:cNvPr id="503" name="TextBox 502">
                <a:extLst>
                  <a:ext uri="{FF2B5EF4-FFF2-40B4-BE49-F238E27FC236}">
                    <a16:creationId xmlns:a16="http://schemas.microsoft.com/office/drawing/2014/main" id="{30F2B86B-1A29-70E1-72BE-9F27725E855C}"/>
                  </a:ext>
                </a:extLst>
              </p:cNvPr>
              <p:cNvSpPr txBox="1"/>
              <p:nvPr/>
            </p:nvSpPr>
            <p:spPr>
              <a:xfrm>
                <a:off x="9833114"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1</a:t>
                </a:r>
              </a:p>
            </p:txBody>
          </p:sp>
          <p:sp>
            <p:nvSpPr>
              <p:cNvPr id="504" name="TextBox 503">
                <a:extLst>
                  <a:ext uri="{FF2B5EF4-FFF2-40B4-BE49-F238E27FC236}">
                    <a16:creationId xmlns:a16="http://schemas.microsoft.com/office/drawing/2014/main" id="{2B3C661B-AE1E-7295-4ADF-B7434EC62695}"/>
                  </a:ext>
                </a:extLst>
              </p:cNvPr>
              <p:cNvSpPr txBox="1"/>
              <p:nvPr/>
            </p:nvSpPr>
            <p:spPr>
              <a:xfrm>
                <a:off x="9981705"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2</a:t>
                </a:r>
              </a:p>
            </p:txBody>
          </p:sp>
          <p:sp>
            <p:nvSpPr>
              <p:cNvPr id="505" name="TextBox 504">
                <a:extLst>
                  <a:ext uri="{FF2B5EF4-FFF2-40B4-BE49-F238E27FC236}">
                    <a16:creationId xmlns:a16="http://schemas.microsoft.com/office/drawing/2014/main" id="{B799ECEB-9B09-8709-091F-671E8E67645F}"/>
                  </a:ext>
                </a:extLst>
              </p:cNvPr>
              <p:cNvSpPr txBox="1"/>
              <p:nvPr/>
            </p:nvSpPr>
            <p:spPr>
              <a:xfrm>
                <a:off x="10130296"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2</a:t>
                </a:r>
              </a:p>
            </p:txBody>
          </p:sp>
          <p:sp>
            <p:nvSpPr>
              <p:cNvPr id="506" name="TextBox 505">
                <a:extLst>
                  <a:ext uri="{FF2B5EF4-FFF2-40B4-BE49-F238E27FC236}">
                    <a16:creationId xmlns:a16="http://schemas.microsoft.com/office/drawing/2014/main" id="{7F51269B-AA49-8964-31A2-C31D17CDAEAA}"/>
                  </a:ext>
                </a:extLst>
              </p:cNvPr>
              <p:cNvSpPr txBox="1"/>
              <p:nvPr/>
            </p:nvSpPr>
            <p:spPr>
              <a:xfrm>
                <a:off x="10278887"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2</a:t>
                </a:r>
              </a:p>
            </p:txBody>
          </p:sp>
          <p:sp>
            <p:nvSpPr>
              <p:cNvPr id="507" name="TextBox 506">
                <a:extLst>
                  <a:ext uri="{FF2B5EF4-FFF2-40B4-BE49-F238E27FC236}">
                    <a16:creationId xmlns:a16="http://schemas.microsoft.com/office/drawing/2014/main" id="{128E3149-D71A-F003-F77D-30F090F2430F}"/>
                  </a:ext>
                </a:extLst>
              </p:cNvPr>
              <p:cNvSpPr txBox="1"/>
              <p:nvPr/>
            </p:nvSpPr>
            <p:spPr>
              <a:xfrm>
                <a:off x="10427478"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6</a:t>
                </a:r>
              </a:p>
            </p:txBody>
          </p:sp>
          <p:sp>
            <p:nvSpPr>
              <p:cNvPr id="508" name="TextBox 507">
                <a:extLst>
                  <a:ext uri="{FF2B5EF4-FFF2-40B4-BE49-F238E27FC236}">
                    <a16:creationId xmlns:a16="http://schemas.microsoft.com/office/drawing/2014/main" id="{D5A8FEA4-6F0A-112C-A58A-E7CD9C3C32F0}"/>
                  </a:ext>
                </a:extLst>
              </p:cNvPr>
              <p:cNvSpPr txBox="1"/>
              <p:nvPr/>
            </p:nvSpPr>
            <p:spPr>
              <a:xfrm>
                <a:off x="10576069"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3</a:t>
                </a:r>
              </a:p>
            </p:txBody>
          </p:sp>
          <p:sp>
            <p:nvSpPr>
              <p:cNvPr id="509" name="TextBox 508">
                <a:extLst>
                  <a:ext uri="{FF2B5EF4-FFF2-40B4-BE49-F238E27FC236}">
                    <a16:creationId xmlns:a16="http://schemas.microsoft.com/office/drawing/2014/main" id="{D7A0497E-EF1D-02B5-9765-871B693024CC}"/>
                  </a:ext>
                </a:extLst>
              </p:cNvPr>
              <p:cNvSpPr txBox="1"/>
              <p:nvPr/>
            </p:nvSpPr>
            <p:spPr>
              <a:xfrm>
                <a:off x="10724660"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3</a:t>
                </a:r>
              </a:p>
            </p:txBody>
          </p:sp>
          <p:sp>
            <p:nvSpPr>
              <p:cNvPr id="510" name="TextBox 509">
                <a:extLst>
                  <a:ext uri="{FF2B5EF4-FFF2-40B4-BE49-F238E27FC236}">
                    <a16:creationId xmlns:a16="http://schemas.microsoft.com/office/drawing/2014/main" id="{005A551D-FAE1-149E-1385-38F03AC292CE}"/>
                  </a:ext>
                </a:extLst>
              </p:cNvPr>
              <p:cNvSpPr txBox="1"/>
              <p:nvPr/>
            </p:nvSpPr>
            <p:spPr>
              <a:xfrm>
                <a:off x="10873251"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2</a:t>
                </a:r>
              </a:p>
            </p:txBody>
          </p:sp>
          <p:sp>
            <p:nvSpPr>
              <p:cNvPr id="511" name="TextBox 510">
                <a:extLst>
                  <a:ext uri="{FF2B5EF4-FFF2-40B4-BE49-F238E27FC236}">
                    <a16:creationId xmlns:a16="http://schemas.microsoft.com/office/drawing/2014/main" id="{A309552F-8EAA-4285-8B98-8FD8610A2862}"/>
                  </a:ext>
                </a:extLst>
              </p:cNvPr>
              <p:cNvSpPr txBox="1"/>
              <p:nvPr/>
            </p:nvSpPr>
            <p:spPr>
              <a:xfrm>
                <a:off x="11021842"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2</a:t>
                </a:r>
              </a:p>
            </p:txBody>
          </p:sp>
          <p:sp>
            <p:nvSpPr>
              <p:cNvPr id="512" name="TextBox 511">
                <a:extLst>
                  <a:ext uri="{FF2B5EF4-FFF2-40B4-BE49-F238E27FC236}">
                    <a16:creationId xmlns:a16="http://schemas.microsoft.com/office/drawing/2014/main" id="{7C38D8F1-FB31-0483-E0D4-A78D1901484A}"/>
                  </a:ext>
                </a:extLst>
              </p:cNvPr>
              <p:cNvSpPr txBox="1"/>
              <p:nvPr/>
            </p:nvSpPr>
            <p:spPr>
              <a:xfrm>
                <a:off x="11170433"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1</a:t>
                </a:r>
              </a:p>
            </p:txBody>
          </p:sp>
          <p:sp>
            <p:nvSpPr>
              <p:cNvPr id="513" name="TextBox 512">
                <a:extLst>
                  <a:ext uri="{FF2B5EF4-FFF2-40B4-BE49-F238E27FC236}">
                    <a16:creationId xmlns:a16="http://schemas.microsoft.com/office/drawing/2014/main" id="{F47CAEA6-DDF1-59B0-3C16-626267C9A9A8}"/>
                  </a:ext>
                </a:extLst>
              </p:cNvPr>
              <p:cNvSpPr txBox="1"/>
              <p:nvPr/>
            </p:nvSpPr>
            <p:spPr>
              <a:xfrm>
                <a:off x="11319024"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2</a:t>
                </a:r>
              </a:p>
            </p:txBody>
          </p:sp>
          <p:sp>
            <p:nvSpPr>
              <p:cNvPr id="514" name="TextBox 513">
                <a:extLst>
                  <a:ext uri="{FF2B5EF4-FFF2-40B4-BE49-F238E27FC236}">
                    <a16:creationId xmlns:a16="http://schemas.microsoft.com/office/drawing/2014/main" id="{9335CAB9-E813-9648-371A-AFB111B3330A}"/>
                  </a:ext>
                </a:extLst>
              </p:cNvPr>
              <p:cNvSpPr txBox="1"/>
              <p:nvPr/>
            </p:nvSpPr>
            <p:spPr>
              <a:xfrm>
                <a:off x="11467615"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2</a:t>
                </a:r>
              </a:p>
            </p:txBody>
          </p:sp>
          <p:sp>
            <p:nvSpPr>
              <p:cNvPr id="515" name="TextBox 514">
                <a:extLst>
                  <a:ext uri="{FF2B5EF4-FFF2-40B4-BE49-F238E27FC236}">
                    <a16:creationId xmlns:a16="http://schemas.microsoft.com/office/drawing/2014/main" id="{E2283EEA-9F21-E965-6BA5-35C6A002BE1C}"/>
                  </a:ext>
                </a:extLst>
              </p:cNvPr>
              <p:cNvSpPr txBox="1"/>
              <p:nvPr/>
            </p:nvSpPr>
            <p:spPr>
              <a:xfrm>
                <a:off x="11616206"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63636"/>
                    </a:solidFill>
                    <a:effectLst/>
                    <a:uLnTx/>
                    <a:uFillTx/>
                    <a:latin typeface="Arial" panose="020B0604020202020204"/>
                    <a:ea typeface="+mn-ea"/>
                    <a:cs typeface="+mn-cs"/>
                  </a:rPr>
                  <a:t>2</a:t>
                </a:r>
              </a:p>
            </p:txBody>
          </p:sp>
          <p:sp>
            <p:nvSpPr>
              <p:cNvPr id="519" name="TextBox 518">
                <a:extLst>
                  <a:ext uri="{FF2B5EF4-FFF2-40B4-BE49-F238E27FC236}">
                    <a16:creationId xmlns:a16="http://schemas.microsoft.com/office/drawing/2014/main" id="{7540BDE1-8793-F0F9-1335-50C13DA9C444}"/>
                  </a:ext>
                </a:extLst>
              </p:cNvPr>
              <p:cNvSpPr txBox="1"/>
              <p:nvPr/>
            </p:nvSpPr>
            <p:spPr>
              <a:xfrm>
                <a:off x="4152971" y="2058506"/>
                <a:ext cx="1934407"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63636"/>
                    </a:solidFill>
                    <a:effectLst/>
                    <a:uLnTx/>
                    <a:uFillTx/>
                    <a:latin typeface="Arial" panose="020B0604020202020204"/>
                    <a:ea typeface="+mn-ea"/>
                    <a:cs typeface="+mn-cs"/>
                  </a:rPr>
                  <a:t>Lines or prior anti-cancer therapy</a:t>
                </a:r>
              </a:p>
            </p:txBody>
          </p:sp>
        </p:grpSp>
        <p:grpSp>
          <p:nvGrpSpPr>
            <p:cNvPr id="526" name="Group 525">
              <a:extLst>
                <a:ext uri="{FF2B5EF4-FFF2-40B4-BE49-F238E27FC236}">
                  <a16:creationId xmlns:a16="http://schemas.microsoft.com/office/drawing/2014/main" id="{ADC6FE0D-FB1E-EC1F-818D-5A05F5775267}"/>
                </a:ext>
              </a:extLst>
            </p:cNvPr>
            <p:cNvGrpSpPr/>
            <p:nvPr/>
          </p:nvGrpSpPr>
          <p:grpSpPr>
            <a:xfrm>
              <a:off x="4152971" y="2227413"/>
              <a:ext cx="7378156" cy="186711"/>
              <a:chOff x="4152971" y="2233864"/>
              <a:chExt cx="7378156" cy="186711"/>
            </a:xfrm>
          </p:grpSpPr>
          <p:grpSp>
            <p:nvGrpSpPr>
              <p:cNvPr id="378" name="Graphic 5">
                <a:extLst>
                  <a:ext uri="{FF2B5EF4-FFF2-40B4-BE49-F238E27FC236}">
                    <a16:creationId xmlns:a16="http://schemas.microsoft.com/office/drawing/2014/main" id="{52382B3D-8D21-65A2-8A05-552491FB2E3C}"/>
                  </a:ext>
                </a:extLst>
              </p:cNvPr>
              <p:cNvGrpSpPr/>
              <p:nvPr/>
            </p:nvGrpSpPr>
            <p:grpSpPr>
              <a:xfrm>
                <a:off x="6648775" y="2233864"/>
                <a:ext cx="4882352" cy="186711"/>
                <a:chOff x="6934105" y="2233864"/>
                <a:chExt cx="4143604" cy="186711"/>
              </a:xfrm>
            </p:grpSpPr>
            <p:grpSp>
              <p:nvGrpSpPr>
                <p:cNvPr id="379" name="Graphic 5">
                  <a:extLst>
                    <a:ext uri="{FF2B5EF4-FFF2-40B4-BE49-F238E27FC236}">
                      <a16:creationId xmlns:a16="http://schemas.microsoft.com/office/drawing/2014/main" id="{D843D146-9C35-2347-AD09-AC49E178D85A}"/>
                    </a:ext>
                  </a:extLst>
                </p:cNvPr>
                <p:cNvGrpSpPr/>
                <p:nvPr/>
              </p:nvGrpSpPr>
              <p:grpSpPr>
                <a:xfrm>
                  <a:off x="7186347" y="2233864"/>
                  <a:ext cx="233910" cy="185307"/>
                  <a:chOff x="7186347" y="2233864"/>
                  <a:chExt cx="233910" cy="185307"/>
                </a:xfrm>
              </p:grpSpPr>
              <p:sp>
                <p:nvSpPr>
                  <p:cNvPr id="380" name="Rectangle 379">
                    <a:extLst>
                      <a:ext uri="{FF2B5EF4-FFF2-40B4-BE49-F238E27FC236}">
                        <a16:creationId xmlns:a16="http://schemas.microsoft.com/office/drawing/2014/main" id="{54AB2D42-D3E7-ABCD-A783-386D25528C32}"/>
                      </a:ext>
                    </a:extLst>
                  </p:cNvPr>
                  <p:cNvSpPr/>
                  <p:nvPr/>
                </p:nvSpPr>
                <p:spPr>
                  <a:xfrm>
                    <a:off x="7254619" y="2247441"/>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1" name="TextBox 380">
                    <a:extLst>
                      <a:ext uri="{FF2B5EF4-FFF2-40B4-BE49-F238E27FC236}">
                        <a16:creationId xmlns:a16="http://schemas.microsoft.com/office/drawing/2014/main" id="{2DA458B3-376E-0347-7873-934C2BDD968C}"/>
                      </a:ext>
                    </a:extLst>
                  </p:cNvPr>
                  <p:cNvSpPr txBox="1"/>
                  <p:nvPr/>
                </p:nvSpPr>
                <p:spPr>
                  <a:xfrm>
                    <a:off x="7186347"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382" name="Graphic 5">
                  <a:extLst>
                    <a:ext uri="{FF2B5EF4-FFF2-40B4-BE49-F238E27FC236}">
                      <a16:creationId xmlns:a16="http://schemas.microsoft.com/office/drawing/2014/main" id="{8F9FE89F-8C71-FCE3-E794-0B4ECF88EE31}"/>
                    </a:ext>
                  </a:extLst>
                </p:cNvPr>
                <p:cNvGrpSpPr/>
                <p:nvPr/>
              </p:nvGrpSpPr>
              <p:grpSpPr>
                <a:xfrm>
                  <a:off x="7690832" y="2233864"/>
                  <a:ext cx="233910" cy="185307"/>
                  <a:chOff x="7690832" y="2233864"/>
                  <a:chExt cx="233910" cy="185307"/>
                </a:xfrm>
              </p:grpSpPr>
              <p:sp>
                <p:nvSpPr>
                  <p:cNvPr id="383" name="Rectangle 382">
                    <a:extLst>
                      <a:ext uri="{FF2B5EF4-FFF2-40B4-BE49-F238E27FC236}">
                        <a16:creationId xmlns:a16="http://schemas.microsoft.com/office/drawing/2014/main" id="{5D55B32A-D1C8-B963-2646-88258C651FA3}"/>
                      </a:ext>
                    </a:extLst>
                  </p:cNvPr>
                  <p:cNvSpPr/>
                  <p:nvPr/>
                </p:nvSpPr>
                <p:spPr>
                  <a:xfrm>
                    <a:off x="7759103" y="2247441"/>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4" name="TextBox 383">
                    <a:extLst>
                      <a:ext uri="{FF2B5EF4-FFF2-40B4-BE49-F238E27FC236}">
                        <a16:creationId xmlns:a16="http://schemas.microsoft.com/office/drawing/2014/main" id="{3F3AB58D-0182-DA9C-6B67-27FDC3CC72B6}"/>
                      </a:ext>
                    </a:extLst>
                  </p:cNvPr>
                  <p:cNvSpPr txBox="1"/>
                  <p:nvPr/>
                </p:nvSpPr>
                <p:spPr>
                  <a:xfrm>
                    <a:off x="7690832"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385" name="Graphic 5">
                  <a:extLst>
                    <a:ext uri="{FF2B5EF4-FFF2-40B4-BE49-F238E27FC236}">
                      <a16:creationId xmlns:a16="http://schemas.microsoft.com/office/drawing/2014/main" id="{58717B65-177C-AAF1-49D2-4FF9CEFCF5D1}"/>
                    </a:ext>
                  </a:extLst>
                </p:cNvPr>
                <p:cNvGrpSpPr/>
                <p:nvPr/>
              </p:nvGrpSpPr>
              <p:grpSpPr>
                <a:xfrm>
                  <a:off x="8069132" y="2233864"/>
                  <a:ext cx="233910" cy="185307"/>
                  <a:chOff x="8069132" y="2233864"/>
                  <a:chExt cx="233910" cy="185307"/>
                </a:xfrm>
              </p:grpSpPr>
              <p:sp>
                <p:nvSpPr>
                  <p:cNvPr id="386" name="Rectangle 385">
                    <a:extLst>
                      <a:ext uri="{FF2B5EF4-FFF2-40B4-BE49-F238E27FC236}">
                        <a16:creationId xmlns:a16="http://schemas.microsoft.com/office/drawing/2014/main" id="{3946040D-01E3-DEE1-5B7A-83C48FA43ED8}"/>
                      </a:ext>
                    </a:extLst>
                  </p:cNvPr>
                  <p:cNvSpPr/>
                  <p:nvPr/>
                </p:nvSpPr>
                <p:spPr>
                  <a:xfrm>
                    <a:off x="8137403" y="2247441"/>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7" name="TextBox 386">
                    <a:extLst>
                      <a:ext uri="{FF2B5EF4-FFF2-40B4-BE49-F238E27FC236}">
                        <a16:creationId xmlns:a16="http://schemas.microsoft.com/office/drawing/2014/main" id="{1787A90D-B474-46E8-4CC2-7F4E999D6683}"/>
                      </a:ext>
                    </a:extLst>
                  </p:cNvPr>
                  <p:cNvSpPr txBox="1"/>
                  <p:nvPr/>
                </p:nvSpPr>
                <p:spPr>
                  <a:xfrm>
                    <a:off x="8069132"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388" name="Graphic 5">
                  <a:extLst>
                    <a:ext uri="{FF2B5EF4-FFF2-40B4-BE49-F238E27FC236}">
                      <a16:creationId xmlns:a16="http://schemas.microsoft.com/office/drawing/2014/main" id="{73A97E5D-C882-677B-B5C2-0D96146B9159}"/>
                    </a:ext>
                  </a:extLst>
                </p:cNvPr>
                <p:cNvGrpSpPr/>
                <p:nvPr/>
              </p:nvGrpSpPr>
              <p:grpSpPr>
                <a:xfrm>
                  <a:off x="8195317" y="2233864"/>
                  <a:ext cx="233910" cy="185307"/>
                  <a:chOff x="8195317" y="2233864"/>
                  <a:chExt cx="233910" cy="185307"/>
                </a:xfrm>
              </p:grpSpPr>
              <p:sp>
                <p:nvSpPr>
                  <p:cNvPr id="389" name="Rectangle 388">
                    <a:extLst>
                      <a:ext uri="{FF2B5EF4-FFF2-40B4-BE49-F238E27FC236}">
                        <a16:creationId xmlns:a16="http://schemas.microsoft.com/office/drawing/2014/main" id="{AEEF7B00-5487-39AC-2A42-1EE38C14047E}"/>
                      </a:ext>
                    </a:extLst>
                  </p:cNvPr>
                  <p:cNvSpPr/>
                  <p:nvPr/>
                </p:nvSpPr>
                <p:spPr>
                  <a:xfrm>
                    <a:off x="8263461" y="2247441"/>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0" name="TextBox 389">
                    <a:extLst>
                      <a:ext uri="{FF2B5EF4-FFF2-40B4-BE49-F238E27FC236}">
                        <a16:creationId xmlns:a16="http://schemas.microsoft.com/office/drawing/2014/main" id="{6966A2DE-6F43-842E-E6CF-9DB623374A31}"/>
                      </a:ext>
                    </a:extLst>
                  </p:cNvPr>
                  <p:cNvSpPr txBox="1"/>
                  <p:nvPr/>
                </p:nvSpPr>
                <p:spPr>
                  <a:xfrm>
                    <a:off x="8195317"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391" name="Graphic 5">
                  <a:extLst>
                    <a:ext uri="{FF2B5EF4-FFF2-40B4-BE49-F238E27FC236}">
                      <a16:creationId xmlns:a16="http://schemas.microsoft.com/office/drawing/2014/main" id="{B90FA1CE-597A-45A8-3F65-89B2039608EA}"/>
                    </a:ext>
                  </a:extLst>
                </p:cNvPr>
                <p:cNvGrpSpPr/>
                <p:nvPr/>
              </p:nvGrpSpPr>
              <p:grpSpPr>
                <a:xfrm>
                  <a:off x="8321374" y="2233864"/>
                  <a:ext cx="233910" cy="185307"/>
                  <a:chOff x="8321374" y="2233864"/>
                  <a:chExt cx="233910" cy="185307"/>
                </a:xfrm>
              </p:grpSpPr>
              <p:sp>
                <p:nvSpPr>
                  <p:cNvPr id="392" name="Rectangle 391">
                    <a:extLst>
                      <a:ext uri="{FF2B5EF4-FFF2-40B4-BE49-F238E27FC236}">
                        <a16:creationId xmlns:a16="http://schemas.microsoft.com/office/drawing/2014/main" id="{5C0DE06F-63D2-95C2-44EA-00B1B78057F3}"/>
                      </a:ext>
                    </a:extLst>
                  </p:cNvPr>
                  <p:cNvSpPr/>
                  <p:nvPr/>
                </p:nvSpPr>
                <p:spPr>
                  <a:xfrm>
                    <a:off x="8389646" y="2247441"/>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3" name="TextBox 392">
                    <a:extLst>
                      <a:ext uri="{FF2B5EF4-FFF2-40B4-BE49-F238E27FC236}">
                        <a16:creationId xmlns:a16="http://schemas.microsoft.com/office/drawing/2014/main" id="{02B97818-2AC5-2177-43E7-ED1C53C92834}"/>
                      </a:ext>
                    </a:extLst>
                  </p:cNvPr>
                  <p:cNvSpPr txBox="1"/>
                  <p:nvPr/>
                </p:nvSpPr>
                <p:spPr>
                  <a:xfrm>
                    <a:off x="8321374"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394" name="Graphic 5">
                  <a:extLst>
                    <a:ext uri="{FF2B5EF4-FFF2-40B4-BE49-F238E27FC236}">
                      <a16:creationId xmlns:a16="http://schemas.microsoft.com/office/drawing/2014/main" id="{B5E37271-322C-80A3-B661-321E1E17AFD5}"/>
                    </a:ext>
                  </a:extLst>
                </p:cNvPr>
                <p:cNvGrpSpPr/>
                <p:nvPr/>
              </p:nvGrpSpPr>
              <p:grpSpPr>
                <a:xfrm>
                  <a:off x="8573617" y="2233864"/>
                  <a:ext cx="233910" cy="185307"/>
                  <a:chOff x="8573617" y="2233864"/>
                  <a:chExt cx="233910" cy="185307"/>
                </a:xfrm>
              </p:grpSpPr>
              <p:sp>
                <p:nvSpPr>
                  <p:cNvPr id="395" name="Rectangle 394">
                    <a:extLst>
                      <a:ext uri="{FF2B5EF4-FFF2-40B4-BE49-F238E27FC236}">
                        <a16:creationId xmlns:a16="http://schemas.microsoft.com/office/drawing/2014/main" id="{0C447604-CCD9-B3E2-E785-D75513B5FE89}"/>
                      </a:ext>
                    </a:extLst>
                  </p:cNvPr>
                  <p:cNvSpPr/>
                  <p:nvPr/>
                </p:nvSpPr>
                <p:spPr>
                  <a:xfrm>
                    <a:off x="8641888" y="2247441"/>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6" name="TextBox 395">
                    <a:extLst>
                      <a:ext uri="{FF2B5EF4-FFF2-40B4-BE49-F238E27FC236}">
                        <a16:creationId xmlns:a16="http://schemas.microsoft.com/office/drawing/2014/main" id="{6802EB1A-AB94-4353-12E5-CA38203E144A}"/>
                      </a:ext>
                    </a:extLst>
                  </p:cNvPr>
                  <p:cNvSpPr txBox="1"/>
                  <p:nvPr/>
                </p:nvSpPr>
                <p:spPr>
                  <a:xfrm>
                    <a:off x="8573617"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397" name="Graphic 5">
                  <a:extLst>
                    <a:ext uri="{FF2B5EF4-FFF2-40B4-BE49-F238E27FC236}">
                      <a16:creationId xmlns:a16="http://schemas.microsoft.com/office/drawing/2014/main" id="{E611DE69-7FA4-7AD0-8504-9C920D9DFA31}"/>
                    </a:ext>
                  </a:extLst>
                </p:cNvPr>
                <p:cNvGrpSpPr/>
                <p:nvPr/>
              </p:nvGrpSpPr>
              <p:grpSpPr>
                <a:xfrm>
                  <a:off x="8699802" y="2233864"/>
                  <a:ext cx="233910" cy="185307"/>
                  <a:chOff x="8699802" y="2233864"/>
                  <a:chExt cx="233910" cy="185307"/>
                </a:xfrm>
              </p:grpSpPr>
              <p:sp>
                <p:nvSpPr>
                  <p:cNvPr id="398" name="Rectangle 397">
                    <a:extLst>
                      <a:ext uri="{FF2B5EF4-FFF2-40B4-BE49-F238E27FC236}">
                        <a16:creationId xmlns:a16="http://schemas.microsoft.com/office/drawing/2014/main" id="{0A910EBC-BE17-6BE7-B328-2E52465747EA}"/>
                      </a:ext>
                    </a:extLst>
                  </p:cNvPr>
                  <p:cNvSpPr/>
                  <p:nvPr/>
                </p:nvSpPr>
                <p:spPr>
                  <a:xfrm>
                    <a:off x="8767946" y="2247441"/>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9" name="TextBox 398">
                    <a:extLst>
                      <a:ext uri="{FF2B5EF4-FFF2-40B4-BE49-F238E27FC236}">
                        <a16:creationId xmlns:a16="http://schemas.microsoft.com/office/drawing/2014/main" id="{455B76C8-F563-E1D7-ED24-792ED0444F86}"/>
                      </a:ext>
                    </a:extLst>
                  </p:cNvPr>
                  <p:cNvSpPr txBox="1"/>
                  <p:nvPr/>
                </p:nvSpPr>
                <p:spPr>
                  <a:xfrm>
                    <a:off x="8699802"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400" name="Graphic 5">
                  <a:extLst>
                    <a:ext uri="{FF2B5EF4-FFF2-40B4-BE49-F238E27FC236}">
                      <a16:creationId xmlns:a16="http://schemas.microsoft.com/office/drawing/2014/main" id="{123E1777-185E-A08F-00F6-CEC1C41DF849}"/>
                    </a:ext>
                  </a:extLst>
                </p:cNvPr>
                <p:cNvGrpSpPr/>
                <p:nvPr/>
              </p:nvGrpSpPr>
              <p:grpSpPr>
                <a:xfrm>
                  <a:off x="8952044" y="2233864"/>
                  <a:ext cx="233910" cy="185307"/>
                  <a:chOff x="8952044" y="2233864"/>
                  <a:chExt cx="233910" cy="185307"/>
                </a:xfrm>
              </p:grpSpPr>
              <p:sp>
                <p:nvSpPr>
                  <p:cNvPr id="401" name="Rectangle 400">
                    <a:extLst>
                      <a:ext uri="{FF2B5EF4-FFF2-40B4-BE49-F238E27FC236}">
                        <a16:creationId xmlns:a16="http://schemas.microsoft.com/office/drawing/2014/main" id="{F1D8D6C9-7C94-0D6C-4F66-033D6C3EF29A}"/>
                      </a:ext>
                    </a:extLst>
                  </p:cNvPr>
                  <p:cNvSpPr/>
                  <p:nvPr/>
                </p:nvSpPr>
                <p:spPr>
                  <a:xfrm>
                    <a:off x="9020188" y="2247441"/>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2" name="TextBox 401">
                    <a:extLst>
                      <a:ext uri="{FF2B5EF4-FFF2-40B4-BE49-F238E27FC236}">
                        <a16:creationId xmlns:a16="http://schemas.microsoft.com/office/drawing/2014/main" id="{F8EC8332-7D5B-2EA1-6ADD-6156CFB91E3D}"/>
                      </a:ext>
                    </a:extLst>
                  </p:cNvPr>
                  <p:cNvSpPr txBox="1"/>
                  <p:nvPr/>
                </p:nvSpPr>
                <p:spPr>
                  <a:xfrm>
                    <a:off x="8952044"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403" name="Graphic 5">
                  <a:extLst>
                    <a:ext uri="{FF2B5EF4-FFF2-40B4-BE49-F238E27FC236}">
                      <a16:creationId xmlns:a16="http://schemas.microsoft.com/office/drawing/2014/main" id="{B523DC77-69E9-C275-5BB1-1592EB646758}"/>
                    </a:ext>
                  </a:extLst>
                </p:cNvPr>
                <p:cNvGrpSpPr/>
                <p:nvPr/>
              </p:nvGrpSpPr>
              <p:grpSpPr>
                <a:xfrm>
                  <a:off x="9078102" y="2233864"/>
                  <a:ext cx="233910" cy="185307"/>
                  <a:chOff x="9078102" y="2233864"/>
                  <a:chExt cx="233910" cy="185307"/>
                </a:xfrm>
              </p:grpSpPr>
              <p:sp>
                <p:nvSpPr>
                  <p:cNvPr id="404" name="Rectangle 403">
                    <a:extLst>
                      <a:ext uri="{FF2B5EF4-FFF2-40B4-BE49-F238E27FC236}">
                        <a16:creationId xmlns:a16="http://schemas.microsoft.com/office/drawing/2014/main" id="{28BE158A-0943-0F4A-270E-55367009CB5B}"/>
                      </a:ext>
                    </a:extLst>
                  </p:cNvPr>
                  <p:cNvSpPr/>
                  <p:nvPr/>
                </p:nvSpPr>
                <p:spPr>
                  <a:xfrm>
                    <a:off x="9146373" y="2247441"/>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5" name="TextBox 404">
                    <a:extLst>
                      <a:ext uri="{FF2B5EF4-FFF2-40B4-BE49-F238E27FC236}">
                        <a16:creationId xmlns:a16="http://schemas.microsoft.com/office/drawing/2014/main" id="{135CF2D5-7EDE-8F76-9AC0-BE06D9759AFE}"/>
                      </a:ext>
                    </a:extLst>
                  </p:cNvPr>
                  <p:cNvSpPr txBox="1"/>
                  <p:nvPr/>
                </p:nvSpPr>
                <p:spPr>
                  <a:xfrm>
                    <a:off x="9078102"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406" name="Graphic 5">
                  <a:extLst>
                    <a:ext uri="{FF2B5EF4-FFF2-40B4-BE49-F238E27FC236}">
                      <a16:creationId xmlns:a16="http://schemas.microsoft.com/office/drawing/2014/main" id="{8531CB8B-A4DC-B402-0436-B9B350329762}"/>
                    </a:ext>
                  </a:extLst>
                </p:cNvPr>
                <p:cNvGrpSpPr/>
                <p:nvPr/>
              </p:nvGrpSpPr>
              <p:grpSpPr>
                <a:xfrm>
                  <a:off x="9204287" y="2233864"/>
                  <a:ext cx="233910" cy="185307"/>
                  <a:chOff x="9204287" y="2233864"/>
                  <a:chExt cx="233910" cy="185307"/>
                </a:xfrm>
              </p:grpSpPr>
              <p:sp>
                <p:nvSpPr>
                  <p:cNvPr id="407" name="Rectangle 406">
                    <a:extLst>
                      <a:ext uri="{FF2B5EF4-FFF2-40B4-BE49-F238E27FC236}">
                        <a16:creationId xmlns:a16="http://schemas.microsoft.com/office/drawing/2014/main" id="{16C1D0BE-AA24-0ADD-7E67-77C9C4D7A484}"/>
                      </a:ext>
                    </a:extLst>
                  </p:cNvPr>
                  <p:cNvSpPr/>
                  <p:nvPr/>
                </p:nvSpPr>
                <p:spPr>
                  <a:xfrm>
                    <a:off x="9272430" y="2247441"/>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8" name="TextBox 407">
                    <a:extLst>
                      <a:ext uri="{FF2B5EF4-FFF2-40B4-BE49-F238E27FC236}">
                        <a16:creationId xmlns:a16="http://schemas.microsoft.com/office/drawing/2014/main" id="{2B40D65C-0ECF-D3EF-F4A5-38DEAE4B0BBD}"/>
                      </a:ext>
                    </a:extLst>
                  </p:cNvPr>
                  <p:cNvSpPr txBox="1"/>
                  <p:nvPr/>
                </p:nvSpPr>
                <p:spPr>
                  <a:xfrm>
                    <a:off x="9204287"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409" name="Graphic 5">
                  <a:extLst>
                    <a:ext uri="{FF2B5EF4-FFF2-40B4-BE49-F238E27FC236}">
                      <a16:creationId xmlns:a16="http://schemas.microsoft.com/office/drawing/2014/main" id="{1807C872-23CD-AC68-3685-C64C30F15EEC}"/>
                    </a:ext>
                  </a:extLst>
                </p:cNvPr>
                <p:cNvGrpSpPr/>
                <p:nvPr/>
              </p:nvGrpSpPr>
              <p:grpSpPr>
                <a:xfrm>
                  <a:off x="9330344" y="2233864"/>
                  <a:ext cx="233910" cy="185307"/>
                  <a:chOff x="9330344" y="2233864"/>
                  <a:chExt cx="233910" cy="185307"/>
                </a:xfrm>
              </p:grpSpPr>
              <p:sp>
                <p:nvSpPr>
                  <p:cNvPr id="410" name="Rectangle 409">
                    <a:extLst>
                      <a:ext uri="{FF2B5EF4-FFF2-40B4-BE49-F238E27FC236}">
                        <a16:creationId xmlns:a16="http://schemas.microsoft.com/office/drawing/2014/main" id="{E0D3BFB0-DE82-1D60-AE17-3D253E01F2CD}"/>
                      </a:ext>
                    </a:extLst>
                  </p:cNvPr>
                  <p:cNvSpPr/>
                  <p:nvPr/>
                </p:nvSpPr>
                <p:spPr>
                  <a:xfrm>
                    <a:off x="9398616" y="2247441"/>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1" name="TextBox 410">
                    <a:extLst>
                      <a:ext uri="{FF2B5EF4-FFF2-40B4-BE49-F238E27FC236}">
                        <a16:creationId xmlns:a16="http://schemas.microsoft.com/office/drawing/2014/main" id="{A715FEF8-D430-36AE-E34B-DDCA07BBB723}"/>
                      </a:ext>
                    </a:extLst>
                  </p:cNvPr>
                  <p:cNvSpPr txBox="1"/>
                  <p:nvPr/>
                </p:nvSpPr>
                <p:spPr>
                  <a:xfrm>
                    <a:off x="9330344"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412" name="Graphic 5">
                  <a:extLst>
                    <a:ext uri="{FF2B5EF4-FFF2-40B4-BE49-F238E27FC236}">
                      <a16:creationId xmlns:a16="http://schemas.microsoft.com/office/drawing/2014/main" id="{27DC72EC-B367-A2E3-2365-9556EE206E3E}"/>
                    </a:ext>
                  </a:extLst>
                </p:cNvPr>
                <p:cNvGrpSpPr/>
                <p:nvPr/>
              </p:nvGrpSpPr>
              <p:grpSpPr>
                <a:xfrm>
                  <a:off x="9708772" y="2233864"/>
                  <a:ext cx="233910" cy="185307"/>
                  <a:chOff x="9708772" y="2233864"/>
                  <a:chExt cx="233910" cy="185307"/>
                </a:xfrm>
              </p:grpSpPr>
              <p:sp>
                <p:nvSpPr>
                  <p:cNvPr id="413" name="Rectangle 412">
                    <a:extLst>
                      <a:ext uri="{FF2B5EF4-FFF2-40B4-BE49-F238E27FC236}">
                        <a16:creationId xmlns:a16="http://schemas.microsoft.com/office/drawing/2014/main" id="{77402F3F-2B4B-89E4-4369-5F8A7EB24BC4}"/>
                      </a:ext>
                    </a:extLst>
                  </p:cNvPr>
                  <p:cNvSpPr/>
                  <p:nvPr/>
                </p:nvSpPr>
                <p:spPr>
                  <a:xfrm>
                    <a:off x="9776915" y="2247441"/>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4" name="TextBox 413">
                    <a:extLst>
                      <a:ext uri="{FF2B5EF4-FFF2-40B4-BE49-F238E27FC236}">
                        <a16:creationId xmlns:a16="http://schemas.microsoft.com/office/drawing/2014/main" id="{535D9EA3-5882-4BD8-10FF-4FF3D4B4B7EE}"/>
                      </a:ext>
                    </a:extLst>
                  </p:cNvPr>
                  <p:cNvSpPr txBox="1"/>
                  <p:nvPr/>
                </p:nvSpPr>
                <p:spPr>
                  <a:xfrm>
                    <a:off x="9708772"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415" name="Graphic 5">
                  <a:extLst>
                    <a:ext uri="{FF2B5EF4-FFF2-40B4-BE49-F238E27FC236}">
                      <a16:creationId xmlns:a16="http://schemas.microsoft.com/office/drawing/2014/main" id="{C6A0002D-8A20-5D7B-40FE-C42D21D91676}"/>
                    </a:ext>
                  </a:extLst>
                </p:cNvPr>
                <p:cNvGrpSpPr/>
                <p:nvPr/>
              </p:nvGrpSpPr>
              <p:grpSpPr>
                <a:xfrm>
                  <a:off x="9960886" y="2233864"/>
                  <a:ext cx="233910" cy="185307"/>
                  <a:chOff x="9960886" y="2233864"/>
                  <a:chExt cx="233910" cy="185307"/>
                </a:xfrm>
              </p:grpSpPr>
              <p:sp>
                <p:nvSpPr>
                  <p:cNvPr id="416" name="Rectangle 415">
                    <a:extLst>
                      <a:ext uri="{FF2B5EF4-FFF2-40B4-BE49-F238E27FC236}">
                        <a16:creationId xmlns:a16="http://schemas.microsoft.com/office/drawing/2014/main" id="{E24CF158-07E5-C621-C6AA-6FEE070AB4BF}"/>
                      </a:ext>
                    </a:extLst>
                  </p:cNvPr>
                  <p:cNvSpPr/>
                  <p:nvPr/>
                </p:nvSpPr>
                <p:spPr>
                  <a:xfrm>
                    <a:off x="10029158" y="2247441"/>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7" name="TextBox 416">
                    <a:extLst>
                      <a:ext uri="{FF2B5EF4-FFF2-40B4-BE49-F238E27FC236}">
                        <a16:creationId xmlns:a16="http://schemas.microsoft.com/office/drawing/2014/main" id="{9553F6E7-E76A-4162-6F6E-A3A1D4A7E920}"/>
                      </a:ext>
                    </a:extLst>
                  </p:cNvPr>
                  <p:cNvSpPr txBox="1"/>
                  <p:nvPr/>
                </p:nvSpPr>
                <p:spPr>
                  <a:xfrm>
                    <a:off x="9960886"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418" name="Graphic 5">
                  <a:extLst>
                    <a:ext uri="{FF2B5EF4-FFF2-40B4-BE49-F238E27FC236}">
                      <a16:creationId xmlns:a16="http://schemas.microsoft.com/office/drawing/2014/main" id="{2CE869A4-21DF-388F-59CF-6DEE1ADA98FD}"/>
                    </a:ext>
                  </a:extLst>
                </p:cNvPr>
                <p:cNvGrpSpPr/>
                <p:nvPr/>
              </p:nvGrpSpPr>
              <p:grpSpPr>
                <a:xfrm>
                  <a:off x="10087072" y="2233864"/>
                  <a:ext cx="233910" cy="185307"/>
                  <a:chOff x="10087072" y="2233864"/>
                  <a:chExt cx="233910" cy="185307"/>
                </a:xfrm>
              </p:grpSpPr>
              <p:sp>
                <p:nvSpPr>
                  <p:cNvPr id="419" name="Rectangle 418">
                    <a:extLst>
                      <a:ext uri="{FF2B5EF4-FFF2-40B4-BE49-F238E27FC236}">
                        <a16:creationId xmlns:a16="http://schemas.microsoft.com/office/drawing/2014/main" id="{6A4AE3A7-41DD-2722-DDA3-155B6A9515DB}"/>
                      </a:ext>
                    </a:extLst>
                  </p:cNvPr>
                  <p:cNvSpPr/>
                  <p:nvPr/>
                </p:nvSpPr>
                <p:spPr>
                  <a:xfrm>
                    <a:off x="10155343" y="2247441"/>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0" name="TextBox 419">
                    <a:extLst>
                      <a:ext uri="{FF2B5EF4-FFF2-40B4-BE49-F238E27FC236}">
                        <a16:creationId xmlns:a16="http://schemas.microsoft.com/office/drawing/2014/main" id="{14349EA7-542C-BBEC-9596-0C20A2290AAB}"/>
                      </a:ext>
                    </a:extLst>
                  </p:cNvPr>
                  <p:cNvSpPr txBox="1"/>
                  <p:nvPr/>
                </p:nvSpPr>
                <p:spPr>
                  <a:xfrm>
                    <a:off x="10087072"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421" name="Graphic 5">
                  <a:extLst>
                    <a:ext uri="{FF2B5EF4-FFF2-40B4-BE49-F238E27FC236}">
                      <a16:creationId xmlns:a16="http://schemas.microsoft.com/office/drawing/2014/main" id="{70E44C1D-4B8A-FD8C-6A07-09A64AC1305D}"/>
                    </a:ext>
                  </a:extLst>
                </p:cNvPr>
                <p:cNvGrpSpPr/>
                <p:nvPr/>
              </p:nvGrpSpPr>
              <p:grpSpPr>
                <a:xfrm>
                  <a:off x="10213129" y="2233864"/>
                  <a:ext cx="233910" cy="185307"/>
                  <a:chOff x="10213129" y="2233864"/>
                  <a:chExt cx="233910" cy="185307"/>
                </a:xfrm>
              </p:grpSpPr>
              <p:sp>
                <p:nvSpPr>
                  <p:cNvPr id="422" name="Rectangle 421">
                    <a:extLst>
                      <a:ext uri="{FF2B5EF4-FFF2-40B4-BE49-F238E27FC236}">
                        <a16:creationId xmlns:a16="http://schemas.microsoft.com/office/drawing/2014/main" id="{CF31BC79-389E-61B9-F876-ED475D4AA9CA}"/>
                      </a:ext>
                    </a:extLst>
                  </p:cNvPr>
                  <p:cNvSpPr/>
                  <p:nvPr/>
                </p:nvSpPr>
                <p:spPr>
                  <a:xfrm>
                    <a:off x="10281400" y="2247441"/>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3" name="TextBox 422">
                    <a:extLst>
                      <a:ext uri="{FF2B5EF4-FFF2-40B4-BE49-F238E27FC236}">
                        <a16:creationId xmlns:a16="http://schemas.microsoft.com/office/drawing/2014/main" id="{3FCBE7D9-3526-446C-9477-810817F81F6E}"/>
                      </a:ext>
                    </a:extLst>
                  </p:cNvPr>
                  <p:cNvSpPr txBox="1"/>
                  <p:nvPr/>
                </p:nvSpPr>
                <p:spPr>
                  <a:xfrm>
                    <a:off x="10213129"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424" name="Graphic 5">
                  <a:extLst>
                    <a:ext uri="{FF2B5EF4-FFF2-40B4-BE49-F238E27FC236}">
                      <a16:creationId xmlns:a16="http://schemas.microsoft.com/office/drawing/2014/main" id="{846BED26-D9AE-F97C-38F1-A76FB4783A29}"/>
                    </a:ext>
                  </a:extLst>
                </p:cNvPr>
                <p:cNvGrpSpPr/>
                <p:nvPr/>
              </p:nvGrpSpPr>
              <p:grpSpPr>
                <a:xfrm>
                  <a:off x="10339314" y="2233864"/>
                  <a:ext cx="233910" cy="185307"/>
                  <a:chOff x="10339314" y="2233864"/>
                  <a:chExt cx="233910" cy="185307"/>
                </a:xfrm>
              </p:grpSpPr>
              <p:sp>
                <p:nvSpPr>
                  <p:cNvPr id="425" name="Rectangle 424">
                    <a:extLst>
                      <a:ext uri="{FF2B5EF4-FFF2-40B4-BE49-F238E27FC236}">
                        <a16:creationId xmlns:a16="http://schemas.microsoft.com/office/drawing/2014/main" id="{0A7F57F9-5B42-B1EA-EB17-F368A657A6FB}"/>
                      </a:ext>
                    </a:extLst>
                  </p:cNvPr>
                  <p:cNvSpPr/>
                  <p:nvPr/>
                </p:nvSpPr>
                <p:spPr>
                  <a:xfrm>
                    <a:off x="10407458" y="2247441"/>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6" name="TextBox 425">
                    <a:extLst>
                      <a:ext uri="{FF2B5EF4-FFF2-40B4-BE49-F238E27FC236}">
                        <a16:creationId xmlns:a16="http://schemas.microsoft.com/office/drawing/2014/main" id="{03FF6648-CEAC-9E6C-47F9-90AA1E08F418}"/>
                      </a:ext>
                    </a:extLst>
                  </p:cNvPr>
                  <p:cNvSpPr txBox="1"/>
                  <p:nvPr/>
                </p:nvSpPr>
                <p:spPr>
                  <a:xfrm>
                    <a:off x="10339314"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427" name="Graphic 5">
                  <a:extLst>
                    <a:ext uri="{FF2B5EF4-FFF2-40B4-BE49-F238E27FC236}">
                      <a16:creationId xmlns:a16="http://schemas.microsoft.com/office/drawing/2014/main" id="{2F65ADF5-0905-5B34-D460-4790846AF046}"/>
                    </a:ext>
                  </a:extLst>
                </p:cNvPr>
                <p:cNvGrpSpPr/>
                <p:nvPr/>
              </p:nvGrpSpPr>
              <p:grpSpPr>
                <a:xfrm>
                  <a:off x="10591557" y="2233864"/>
                  <a:ext cx="233910" cy="185307"/>
                  <a:chOff x="10591557" y="2233864"/>
                  <a:chExt cx="233910" cy="185307"/>
                </a:xfrm>
              </p:grpSpPr>
              <p:sp>
                <p:nvSpPr>
                  <p:cNvPr id="428" name="Rectangle 427">
                    <a:extLst>
                      <a:ext uri="{FF2B5EF4-FFF2-40B4-BE49-F238E27FC236}">
                        <a16:creationId xmlns:a16="http://schemas.microsoft.com/office/drawing/2014/main" id="{378EF518-28D5-B6AC-EB89-46D79F173112}"/>
                      </a:ext>
                    </a:extLst>
                  </p:cNvPr>
                  <p:cNvSpPr/>
                  <p:nvPr/>
                </p:nvSpPr>
                <p:spPr>
                  <a:xfrm>
                    <a:off x="10659828" y="2247441"/>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9" name="TextBox 428">
                    <a:extLst>
                      <a:ext uri="{FF2B5EF4-FFF2-40B4-BE49-F238E27FC236}">
                        <a16:creationId xmlns:a16="http://schemas.microsoft.com/office/drawing/2014/main" id="{9CB5DF5C-9F52-C6C5-920D-1BBF3B2039E5}"/>
                      </a:ext>
                    </a:extLst>
                  </p:cNvPr>
                  <p:cNvSpPr txBox="1"/>
                  <p:nvPr/>
                </p:nvSpPr>
                <p:spPr>
                  <a:xfrm>
                    <a:off x="10591557"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430" name="Graphic 5">
                  <a:extLst>
                    <a:ext uri="{FF2B5EF4-FFF2-40B4-BE49-F238E27FC236}">
                      <a16:creationId xmlns:a16="http://schemas.microsoft.com/office/drawing/2014/main" id="{940443E9-E434-694D-E17B-E66CA8959BC4}"/>
                    </a:ext>
                  </a:extLst>
                </p:cNvPr>
                <p:cNvGrpSpPr/>
                <p:nvPr/>
              </p:nvGrpSpPr>
              <p:grpSpPr>
                <a:xfrm>
                  <a:off x="10843799" y="2233864"/>
                  <a:ext cx="233910" cy="185307"/>
                  <a:chOff x="10843799" y="2233864"/>
                  <a:chExt cx="233910" cy="185307"/>
                </a:xfrm>
              </p:grpSpPr>
              <p:sp>
                <p:nvSpPr>
                  <p:cNvPr id="431" name="Rectangle 430">
                    <a:extLst>
                      <a:ext uri="{FF2B5EF4-FFF2-40B4-BE49-F238E27FC236}">
                        <a16:creationId xmlns:a16="http://schemas.microsoft.com/office/drawing/2014/main" id="{10EE5D79-A9B1-5B32-1CA4-C8AA41898E77}"/>
                      </a:ext>
                    </a:extLst>
                  </p:cNvPr>
                  <p:cNvSpPr/>
                  <p:nvPr/>
                </p:nvSpPr>
                <p:spPr>
                  <a:xfrm>
                    <a:off x="10912070" y="2247441"/>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2" name="TextBox 431">
                    <a:extLst>
                      <a:ext uri="{FF2B5EF4-FFF2-40B4-BE49-F238E27FC236}">
                        <a16:creationId xmlns:a16="http://schemas.microsoft.com/office/drawing/2014/main" id="{20A59CFE-75D2-D3D7-0805-C287C4A0581D}"/>
                      </a:ext>
                    </a:extLst>
                  </p:cNvPr>
                  <p:cNvSpPr txBox="1"/>
                  <p:nvPr/>
                </p:nvSpPr>
                <p:spPr>
                  <a:xfrm>
                    <a:off x="10843799"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433" name="Graphic 5">
                  <a:extLst>
                    <a:ext uri="{FF2B5EF4-FFF2-40B4-BE49-F238E27FC236}">
                      <a16:creationId xmlns:a16="http://schemas.microsoft.com/office/drawing/2014/main" id="{CB5D9448-5817-B893-715E-2C0435F81BC1}"/>
                    </a:ext>
                  </a:extLst>
                </p:cNvPr>
                <p:cNvGrpSpPr/>
                <p:nvPr/>
              </p:nvGrpSpPr>
              <p:grpSpPr>
                <a:xfrm>
                  <a:off x="6934105" y="2235268"/>
                  <a:ext cx="233910" cy="185307"/>
                  <a:chOff x="6934105" y="2235268"/>
                  <a:chExt cx="233910" cy="185307"/>
                </a:xfrm>
              </p:grpSpPr>
              <p:sp>
                <p:nvSpPr>
                  <p:cNvPr id="434" name="Rectangle 433">
                    <a:extLst>
                      <a:ext uri="{FF2B5EF4-FFF2-40B4-BE49-F238E27FC236}">
                        <a16:creationId xmlns:a16="http://schemas.microsoft.com/office/drawing/2014/main" id="{0F86122B-21E6-EA27-CAB3-D27507FDAF38}"/>
                      </a:ext>
                    </a:extLst>
                  </p:cNvPr>
                  <p:cNvSpPr/>
                  <p:nvPr/>
                </p:nvSpPr>
                <p:spPr>
                  <a:xfrm>
                    <a:off x="7002376" y="2247441"/>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5" name="TextBox 434">
                    <a:extLst>
                      <a:ext uri="{FF2B5EF4-FFF2-40B4-BE49-F238E27FC236}">
                        <a16:creationId xmlns:a16="http://schemas.microsoft.com/office/drawing/2014/main" id="{AB646B5E-B7FA-4E74-B3C4-8C3271BD9A59}"/>
                      </a:ext>
                    </a:extLst>
                  </p:cNvPr>
                  <p:cNvSpPr txBox="1"/>
                  <p:nvPr/>
                </p:nvSpPr>
                <p:spPr>
                  <a:xfrm>
                    <a:off x="6934105" y="2235268"/>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sp>
            <p:nvSpPr>
              <p:cNvPr id="520" name="TextBox 519">
                <a:extLst>
                  <a:ext uri="{FF2B5EF4-FFF2-40B4-BE49-F238E27FC236}">
                    <a16:creationId xmlns:a16="http://schemas.microsoft.com/office/drawing/2014/main" id="{AFA76CA7-DA9F-50EE-5DAE-92F7CD952173}"/>
                  </a:ext>
                </a:extLst>
              </p:cNvPr>
              <p:cNvSpPr txBox="1"/>
              <p:nvPr/>
            </p:nvSpPr>
            <p:spPr>
              <a:xfrm>
                <a:off x="4152971" y="2265664"/>
                <a:ext cx="1934407"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63636"/>
                    </a:solidFill>
                    <a:effectLst/>
                    <a:uLnTx/>
                    <a:uFillTx/>
                    <a:latin typeface="Arial" panose="020B0604020202020204"/>
                    <a:ea typeface="+mn-ea"/>
                    <a:cs typeface="+mn-cs"/>
                  </a:rPr>
                  <a:t>Prior platinum-based chemotherapy</a:t>
                </a:r>
              </a:p>
            </p:txBody>
          </p:sp>
        </p:grpSp>
        <p:grpSp>
          <p:nvGrpSpPr>
            <p:cNvPr id="527" name="Group 526">
              <a:extLst>
                <a:ext uri="{FF2B5EF4-FFF2-40B4-BE49-F238E27FC236}">
                  <a16:creationId xmlns:a16="http://schemas.microsoft.com/office/drawing/2014/main" id="{18895223-8AB5-1559-5E27-A1909A9A5F85}"/>
                </a:ext>
              </a:extLst>
            </p:cNvPr>
            <p:cNvGrpSpPr/>
            <p:nvPr/>
          </p:nvGrpSpPr>
          <p:grpSpPr>
            <a:xfrm>
              <a:off x="4152971" y="2435206"/>
              <a:ext cx="7823900" cy="186839"/>
              <a:chOff x="4152971" y="2466337"/>
              <a:chExt cx="7823900" cy="186839"/>
            </a:xfrm>
          </p:grpSpPr>
          <p:grpSp>
            <p:nvGrpSpPr>
              <p:cNvPr id="302" name="Graphic 5">
                <a:extLst>
                  <a:ext uri="{FF2B5EF4-FFF2-40B4-BE49-F238E27FC236}">
                    <a16:creationId xmlns:a16="http://schemas.microsoft.com/office/drawing/2014/main" id="{55A010D9-5030-2A30-43BF-FD0025B52506}"/>
                  </a:ext>
                </a:extLst>
              </p:cNvPr>
              <p:cNvGrpSpPr/>
              <p:nvPr/>
            </p:nvGrpSpPr>
            <p:grpSpPr>
              <a:xfrm>
                <a:off x="6054797" y="2466337"/>
                <a:ext cx="275613" cy="185307"/>
                <a:chOff x="6430002" y="2466337"/>
                <a:chExt cx="233910" cy="185307"/>
              </a:xfrm>
            </p:grpSpPr>
            <p:sp>
              <p:nvSpPr>
                <p:cNvPr id="303" name="Rectangle 302">
                  <a:extLst>
                    <a:ext uri="{FF2B5EF4-FFF2-40B4-BE49-F238E27FC236}">
                      <a16:creationId xmlns:a16="http://schemas.microsoft.com/office/drawing/2014/main" id="{3139375C-89B6-DBBC-D71D-29BF9EE67963}"/>
                    </a:ext>
                  </a:extLst>
                </p:cNvPr>
                <p:cNvSpPr/>
                <p:nvPr/>
              </p:nvSpPr>
              <p:spPr>
                <a:xfrm>
                  <a:off x="6497891" y="2481446"/>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4" name="TextBox 303">
                  <a:extLst>
                    <a:ext uri="{FF2B5EF4-FFF2-40B4-BE49-F238E27FC236}">
                      <a16:creationId xmlns:a16="http://schemas.microsoft.com/office/drawing/2014/main" id="{0DDF9893-0A56-FCE7-E7BA-1394EE344944}"/>
                    </a:ext>
                  </a:extLst>
                </p:cNvPr>
                <p:cNvSpPr txBox="1"/>
                <p:nvPr/>
              </p:nvSpPr>
              <p:spPr>
                <a:xfrm>
                  <a:off x="6430002" y="2466337"/>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305" name="Graphic 5">
                <a:extLst>
                  <a:ext uri="{FF2B5EF4-FFF2-40B4-BE49-F238E27FC236}">
                    <a16:creationId xmlns:a16="http://schemas.microsoft.com/office/drawing/2014/main" id="{1DBE40A2-D736-0E86-D593-A434F27CE1C8}"/>
                  </a:ext>
                </a:extLst>
              </p:cNvPr>
              <p:cNvGrpSpPr/>
              <p:nvPr/>
            </p:nvGrpSpPr>
            <p:grpSpPr>
              <a:xfrm>
                <a:off x="6199111" y="2466337"/>
                <a:ext cx="275613" cy="185307"/>
                <a:chOff x="6552480" y="2466337"/>
                <a:chExt cx="233910" cy="185307"/>
              </a:xfrm>
            </p:grpSpPr>
            <p:sp>
              <p:nvSpPr>
                <p:cNvPr id="306" name="Rectangle 305">
                  <a:extLst>
                    <a:ext uri="{FF2B5EF4-FFF2-40B4-BE49-F238E27FC236}">
                      <a16:creationId xmlns:a16="http://schemas.microsoft.com/office/drawing/2014/main" id="{AE866EA8-2EB5-2C4D-A983-2A7390D37470}"/>
                    </a:ext>
                  </a:extLst>
                </p:cNvPr>
                <p:cNvSpPr/>
                <p:nvPr/>
              </p:nvSpPr>
              <p:spPr>
                <a:xfrm>
                  <a:off x="6623948" y="2481446"/>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7" name="TextBox 306">
                  <a:extLst>
                    <a:ext uri="{FF2B5EF4-FFF2-40B4-BE49-F238E27FC236}">
                      <a16:creationId xmlns:a16="http://schemas.microsoft.com/office/drawing/2014/main" id="{2D2BEC8B-591F-1B4E-4FB8-C41F4052E333}"/>
                    </a:ext>
                  </a:extLst>
                </p:cNvPr>
                <p:cNvSpPr txBox="1"/>
                <p:nvPr/>
              </p:nvSpPr>
              <p:spPr>
                <a:xfrm>
                  <a:off x="6552480" y="2466337"/>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308" name="Graphic 5">
                <a:extLst>
                  <a:ext uri="{FF2B5EF4-FFF2-40B4-BE49-F238E27FC236}">
                    <a16:creationId xmlns:a16="http://schemas.microsoft.com/office/drawing/2014/main" id="{0ECFE96D-C20B-1295-1841-8CC6057F1BA0}"/>
                  </a:ext>
                </a:extLst>
              </p:cNvPr>
              <p:cNvGrpSpPr/>
              <p:nvPr/>
            </p:nvGrpSpPr>
            <p:grpSpPr>
              <a:xfrm>
                <a:off x="6945987" y="2467869"/>
                <a:ext cx="275613" cy="185307"/>
                <a:chOff x="7186346" y="2467869"/>
                <a:chExt cx="233910" cy="185307"/>
              </a:xfrm>
            </p:grpSpPr>
            <p:sp>
              <p:nvSpPr>
                <p:cNvPr id="309" name="Rectangle 308">
                  <a:extLst>
                    <a:ext uri="{FF2B5EF4-FFF2-40B4-BE49-F238E27FC236}">
                      <a16:creationId xmlns:a16="http://schemas.microsoft.com/office/drawing/2014/main" id="{467468F1-2046-EAAB-93C5-B9164D3F57A3}"/>
                    </a:ext>
                  </a:extLst>
                </p:cNvPr>
                <p:cNvSpPr/>
                <p:nvPr/>
              </p:nvSpPr>
              <p:spPr>
                <a:xfrm>
                  <a:off x="7254619" y="2481446"/>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0" name="TextBox 309">
                  <a:extLst>
                    <a:ext uri="{FF2B5EF4-FFF2-40B4-BE49-F238E27FC236}">
                      <a16:creationId xmlns:a16="http://schemas.microsoft.com/office/drawing/2014/main" id="{6FFED849-9BAB-95E6-4B19-005A3952A5DE}"/>
                    </a:ext>
                  </a:extLst>
                </p:cNvPr>
                <p:cNvSpPr txBox="1"/>
                <p:nvPr/>
              </p:nvSpPr>
              <p:spPr>
                <a:xfrm>
                  <a:off x="7186346"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311" name="Graphic 5">
                <a:extLst>
                  <a:ext uri="{FF2B5EF4-FFF2-40B4-BE49-F238E27FC236}">
                    <a16:creationId xmlns:a16="http://schemas.microsoft.com/office/drawing/2014/main" id="{EB57B16F-BC5F-58C5-D970-A7EC6AA57FE8}"/>
                  </a:ext>
                </a:extLst>
              </p:cNvPr>
              <p:cNvGrpSpPr/>
              <p:nvPr/>
            </p:nvGrpSpPr>
            <p:grpSpPr>
              <a:xfrm>
                <a:off x="7094518" y="2467869"/>
                <a:ext cx="275613" cy="185307"/>
                <a:chOff x="7312403" y="2467869"/>
                <a:chExt cx="233910" cy="185307"/>
              </a:xfrm>
            </p:grpSpPr>
            <p:sp>
              <p:nvSpPr>
                <p:cNvPr id="312" name="Rectangle 311">
                  <a:extLst>
                    <a:ext uri="{FF2B5EF4-FFF2-40B4-BE49-F238E27FC236}">
                      <a16:creationId xmlns:a16="http://schemas.microsoft.com/office/drawing/2014/main" id="{415F52BF-BE54-9C1A-4FB4-29C5583302FF}"/>
                    </a:ext>
                  </a:extLst>
                </p:cNvPr>
                <p:cNvSpPr/>
                <p:nvPr/>
              </p:nvSpPr>
              <p:spPr>
                <a:xfrm>
                  <a:off x="7380676" y="2481446"/>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3" name="TextBox 312">
                  <a:extLst>
                    <a:ext uri="{FF2B5EF4-FFF2-40B4-BE49-F238E27FC236}">
                      <a16:creationId xmlns:a16="http://schemas.microsoft.com/office/drawing/2014/main" id="{F4D587EA-599F-6E94-2376-865CAC1491D2}"/>
                    </a:ext>
                  </a:extLst>
                </p:cNvPr>
                <p:cNvSpPr txBox="1"/>
                <p:nvPr/>
              </p:nvSpPr>
              <p:spPr>
                <a:xfrm>
                  <a:off x="7312403"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314" name="Graphic 5">
                <a:extLst>
                  <a:ext uri="{FF2B5EF4-FFF2-40B4-BE49-F238E27FC236}">
                    <a16:creationId xmlns:a16="http://schemas.microsoft.com/office/drawing/2014/main" id="{4A25593A-2642-10F9-67CE-6703CBC48169}"/>
                  </a:ext>
                </a:extLst>
              </p:cNvPr>
              <p:cNvGrpSpPr/>
              <p:nvPr/>
            </p:nvGrpSpPr>
            <p:grpSpPr>
              <a:xfrm>
                <a:off x="7243201" y="2467869"/>
                <a:ext cx="275613" cy="185307"/>
                <a:chOff x="7438589" y="2467869"/>
                <a:chExt cx="233910" cy="185307"/>
              </a:xfrm>
            </p:grpSpPr>
            <p:sp>
              <p:nvSpPr>
                <p:cNvPr id="316" name="Rectangle 315">
                  <a:extLst>
                    <a:ext uri="{FF2B5EF4-FFF2-40B4-BE49-F238E27FC236}">
                      <a16:creationId xmlns:a16="http://schemas.microsoft.com/office/drawing/2014/main" id="{9B754C74-E8C1-310C-C036-2CEF015CB33D}"/>
                    </a:ext>
                  </a:extLst>
                </p:cNvPr>
                <p:cNvSpPr/>
                <p:nvPr/>
              </p:nvSpPr>
              <p:spPr>
                <a:xfrm>
                  <a:off x="7506861" y="2481446"/>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7" name="TextBox 316">
                  <a:extLst>
                    <a:ext uri="{FF2B5EF4-FFF2-40B4-BE49-F238E27FC236}">
                      <a16:creationId xmlns:a16="http://schemas.microsoft.com/office/drawing/2014/main" id="{2FE41AC1-5A40-9A55-E014-0C3D68C6C5CC}"/>
                    </a:ext>
                  </a:extLst>
                </p:cNvPr>
                <p:cNvSpPr txBox="1"/>
                <p:nvPr/>
              </p:nvSpPr>
              <p:spPr>
                <a:xfrm>
                  <a:off x="7438589"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318" name="Graphic 5">
                <a:extLst>
                  <a:ext uri="{FF2B5EF4-FFF2-40B4-BE49-F238E27FC236}">
                    <a16:creationId xmlns:a16="http://schemas.microsoft.com/office/drawing/2014/main" id="{570A84D3-B7CC-3BC2-EDE3-D24A12CD48C7}"/>
                  </a:ext>
                </a:extLst>
              </p:cNvPr>
              <p:cNvGrpSpPr/>
              <p:nvPr/>
            </p:nvGrpSpPr>
            <p:grpSpPr>
              <a:xfrm>
                <a:off x="7391732" y="2467869"/>
                <a:ext cx="275613" cy="185307"/>
                <a:chOff x="7564646" y="2467869"/>
                <a:chExt cx="233910" cy="185307"/>
              </a:xfrm>
            </p:grpSpPr>
            <p:sp>
              <p:nvSpPr>
                <p:cNvPr id="319" name="Rectangle 318">
                  <a:extLst>
                    <a:ext uri="{FF2B5EF4-FFF2-40B4-BE49-F238E27FC236}">
                      <a16:creationId xmlns:a16="http://schemas.microsoft.com/office/drawing/2014/main" id="{2EDC7C0F-6B2F-9DBB-CFCE-336F0FBF09D3}"/>
                    </a:ext>
                  </a:extLst>
                </p:cNvPr>
                <p:cNvSpPr/>
                <p:nvPr/>
              </p:nvSpPr>
              <p:spPr>
                <a:xfrm>
                  <a:off x="7632918" y="2481446"/>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0" name="TextBox 319">
                  <a:extLst>
                    <a:ext uri="{FF2B5EF4-FFF2-40B4-BE49-F238E27FC236}">
                      <a16:creationId xmlns:a16="http://schemas.microsoft.com/office/drawing/2014/main" id="{47E7DA1B-89E0-E5AF-375E-EB2157CBF36C}"/>
                    </a:ext>
                  </a:extLst>
                </p:cNvPr>
                <p:cNvSpPr txBox="1"/>
                <p:nvPr/>
              </p:nvSpPr>
              <p:spPr>
                <a:xfrm>
                  <a:off x="7564646"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321" name="Graphic 5">
                <a:extLst>
                  <a:ext uri="{FF2B5EF4-FFF2-40B4-BE49-F238E27FC236}">
                    <a16:creationId xmlns:a16="http://schemas.microsoft.com/office/drawing/2014/main" id="{E03A30F1-8741-1534-5A3F-AA3B357A333F}"/>
                  </a:ext>
                </a:extLst>
              </p:cNvPr>
              <p:cNvGrpSpPr/>
              <p:nvPr/>
            </p:nvGrpSpPr>
            <p:grpSpPr>
              <a:xfrm>
                <a:off x="7540414" y="2467869"/>
                <a:ext cx="275613" cy="185307"/>
                <a:chOff x="7690831" y="2467869"/>
                <a:chExt cx="233910" cy="185307"/>
              </a:xfrm>
            </p:grpSpPr>
            <p:sp>
              <p:nvSpPr>
                <p:cNvPr id="322" name="Rectangle 321">
                  <a:extLst>
                    <a:ext uri="{FF2B5EF4-FFF2-40B4-BE49-F238E27FC236}">
                      <a16:creationId xmlns:a16="http://schemas.microsoft.com/office/drawing/2014/main" id="{D039914D-A43F-69DB-6EE0-DAF3DE8B8ED8}"/>
                    </a:ext>
                  </a:extLst>
                </p:cNvPr>
                <p:cNvSpPr/>
                <p:nvPr/>
              </p:nvSpPr>
              <p:spPr>
                <a:xfrm>
                  <a:off x="7759103" y="2481446"/>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3" name="TextBox 322">
                  <a:extLst>
                    <a:ext uri="{FF2B5EF4-FFF2-40B4-BE49-F238E27FC236}">
                      <a16:creationId xmlns:a16="http://schemas.microsoft.com/office/drawing/2014/main" id="{EC79290C-EC06-BD4E-31DB-406697E80B5D}"/>
                    </a:ext>
                  </a:extLst>
                </p:cNvPr>
                <p:cNvSpPr txBox="1"/>
                <p:nvPr/>
              </p:nvSpPr>
              <p:spPr>
                <a:xfrm>
                  <a:off x="7690831"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324" name="Graphic 5">
                <a:extLst>
                  <a:ext uri="{FF2B5EF4-FFF2-40B4-BE49-F238E27FC236}">
                    <a16:creationId xmlns:a16="http://schemas.microsoft.com/office/drawing/2014/main" id="{A55779B3-F4C1-E5A6-6A9C-A00A1D888BEE}"/>
                  </a:ext>
                </a:extLst>
              </p:cNvPr>
              <p:cNvGrpSpPr/>
              <p:nvPr/>
            </p:nvGrpSpPr>
            <p:grpSpPr>
              <a:xfrm>
                <a:off x="7688945" y="2467869"/>
                <a:ext cx="275613" cy="185307"/>
                <a:chOff x="7816888" y="2467869"/>
                <a:chExt cx="233910" cy="185307"/>
              </a:xfrm>
            </p:grpSpPr>
            <p:sp>
              <p:nvSpPr>
                <p:cNvPr id="325" name="Rectangle 324">
                  <a:extLst>
                    <a:ext uri="{FF2B5EF4-FFF2-40B4-BE49-F238E27FC236}">
                      <a16:creationId xmlns:a16="http://schemas.microsoft.com/office/drawing/2014/main" id="{99038651-3E8B-6BCE-8B92-D863FC8E078C}"/>
                    </a:ext>
                  </a:extLst>
                </p:cNvPr>
                <p:cNvSpPr/>
                <p:nvPr/>
              </p:nvSpPr>
              <p:spPr>
                <a:xfrm>
                  <a:off x="7885161" y="2481446"/>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6" name="TextBox 325">
                  <a:extLst>
                    <a:ext uri="{FF2B5EF4-FFF2-40B4-BE49-F238E27FC236}">
                      <a16:creationId xmlns:a16="http://schemas.microsoft.com/office/drawing/2014/main" id="{5A2ABAE0-8149-CF8E-AEAD-97B7C98DE321}"/>
                    </a:ext>
                  </a:extLst>
                </p:cNvPr>
                <p:cNvSpPr txBox="1"/>
                <p:nvPr/>
              </p:nvSpPr>
              <p:spPr>
                <a:xfrm>
                  <a:off x="7816888"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327" name="Graphic 5">
                <a:extLst>
                  <a:ext uri="{FF2B5EF4-FFF2-40B4-BE49-F238E27FC236}">
                    <a16:creationId xmlns:a16="http://schemas.microsoft.com/office/drawing/2014/main" id="{D9D543EC-22EA-87AC-8840-75C46BF40C30}"/>
                  </a:ext>
                </a:extLst>
              </p:cNvPr>
              <p:cNvGrpSpPr/>
              <p:nvPr/>
            </p:nvGrpSpPr>
            <p:grpSpPr>
              <a:xfrm>
                <a:off x="7837628" y="2467869"/>
                <a:ext cx="275613" cy="185307"/>
                <a:chOff x="7943074" y="2467869"/>
                <a:chExt cx="233910" cy="185307"/>
              </a:xfrm>
            </p:grpSpPr>
            <p:sp>
              <p:nvSpPr>
                <p:cNvPr id="328" name="Rectangle 327">
                  <a:extLst>
                    <a:ext uri="{FF2B5EF4-FFF2-40B4-BE49-F238E27FC236}">
                      <a16:creationId xmlns:a16="http://schemas.microsoft.com/office/drawing/2014/main" id="{59FD9B66-2801-149B-55D7-413AEB3D46EA}"/>
                    </a:ext>
                  </a:extLst>
                </p:cNvPr>
                <p:cNvSpPr/>
                <p:nvPr/>
              </p:nvSpPr>
              <p:spPr>
                <a:xfrm>
                  <a:off x="8011346" y="2481446"/>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9" name="TextBox 328">
                  <a:extLst>
                    <a:ext uri="{FF2B5EF4-FFF2-40B4-BE49-F238E27FC236}">
                      <a16:creationId xmlns:a16="http://schemas.microsoft.com/office/drawing/2014/main" id="{3BF014EE-874D-D5A0-A54E-1F1E383661BB}"/>
                    </a:ext>
                  </a:extLst>
                </p:cNvPr>
                <p:cNvSpPr txBox="1"/>
                <p:nvPr/>
              </p:nvSpPr>
              <p:spPr>
                <a:xfrm>
                  <a:off x="7943074"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330" name="Graphic 5">
                <a:extLst>
                  <a:ext uri="{FF2B5EF4-FFF2-40B4-BE49-F238E27FC236}">
                    <a16:creationId xmlns:a16="http://schemas.microsoft.com/office/drawing/2014/main" id="{BD696DFC-9F2D-4A0E-126E-1A28E9C4A0C3}"/>
                  </a:ext>
                </a:extLst>
              </p:cNvPr>
              <p:cNvGrpSpPr/>
              <p:nvPr/>
            </p:nvGrpSpPr>
            <p:grpSpPr>
              <a:xfrm>
                <a:off x="7986160" y="2467869"/>
                <a:ext cx="275613" cy="185307"/>
                <a:chOff x="8069131" y="2467869"/>
                <a:chExt cx="233910" cy="185307"/>
              </a:xfrm>
            </p:grpSpPr>
            <p:sp>
              <p:nvSpPr>
                <p:cNvPr id="331" name="Rectangle 330">
                  <a:extLst>
                    <a:ext uri="{FF2B5EF4-FFF2-40B4-BE49-F238E27FC236}">
                      <a16:creationId xmlns:a16="http://schemas.microsoft.com/office/drawing/2014/main" id="{682112C9-9530-0D67-F1B3-B3FC11A2E1C3}"/>
                    </a:ext>
                  </a:extLst>
                </p:cNvPr>
                <p:cNvSpPr/>
                <p:nvPr/>
              </p:nvSpPr>
              <p:spPr>
                <a:xfrm>
                  <a:off x="8137403" y="2481446"/>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2" name="TextBox 331">
                  <a:extLst>
                    <a:ext uri="{FF2B5EF4-FFF2-40B4-BE49-F238E27FC236}">
                      <a16:creationId xmlns:a16="http://schemas.microsoft.com/office/drawing/2014/main" id="{388A0635-1E37-A5F9-E737-7FD849DB9A3F}"/>
                    </a:ext>
                  </a:extLst>
                </p:cNvPr>
                <p:cNvSpPr txBox="1"/>
                <p:nvPr/>
              </p:nvSpPr>
              <p:spPr>
                <a:xfrm>
                  <a:off x="8069131"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333" name="Graphic 5">
                <a:extLst>
                  <a:ext uri="{FF2B5EF4-FFF2-40B4-BE49-F238E27FC236}">
                    <a16:creationId xmlns:a16="http://schemas.microsoft.com/office/drawing/2014/main" id="{4E1547A3-A00A-028F-59E7-6C575A95FDD8}"/>
                  </a:ext>
                </a:extLst>
              </p:cNvPr>
              <p:cNvGrpSpPr/>
              <p:nvPr/>
            </p:nvGrpSpPr>
            <p:grpSpPr>
              <a:xfrm>
                <a:off x="8283373" y="2467869"/>
                <a:ext cx="275613" cy="185307"/>
                <a:chOff x="8321373" y="2467869"/>
                <a:chExt cx="233910" cy="185307"/>
              </a:xfrm>
            </p:grpSpPr>
            <p:sp>
              <p:nvSpPr>
                <p:cNvPr id="334" name="Rectangle 333">
                  <a:extLst>
                    <a:ext uri="{FF2B5EF4-FFF2-40B4-BE49-F238E27FC236}">
                      <a16:creationId xmlns:a16="http://schemas.microsoft.com/office/drawing/2014/main" id="{F1A08ABF-3A21-CCDE-5993-B880873E9C4B}"/>
                    </a:ext>
                  </a:extLst>
                </p:cNvPr>
                <p:cNvSpPr/>
                <p:nvPr/>
              </p:nvSpPr>
              <p:spPr>
                <a:xfrm>
                  <a:off x="8389646" y="2481446"/>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5" name="TextBox 334">
                  <a:extLst>
                    <a:ext uri="{FF2B5EF4-FFF2-40B4-BE49-F238E27FC236}">
                      <a16:creationId xmlns:a16="http://schemas.microsoft.com/office/drawing/2014/main" id="{7C4F2685-6821-43FF-5B4A-7999854208E1}"/>
                    </a:ext>
                  </a:extLst>
                </p:cNvPr>
                <p:cNvSpPr txBox="1"/>
                <p:nvPr/>
              </p:nvSpPr>
              <p:spPr>
                <a:xfrm>
                  <a:off x="8321373"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336" name="Graphic 5">
                <a:extLst>
                  <a:ext uri="{FF2B5EF4-FFF2-40B4-BE49-F238E27FC236}">
                    <a16:creationId xmlns:a16="http://schemas.microsoft.com/office/drawing/2014/main" id="{2E696BC5-C9C4-E7FA-788C-63B8C82597EC}"/>
                  </a:ext>
                </a:extLst>
              </p:cNvPr>
              <p:cNvGrpSpPr/>
              <p:nvPr/>
            </p:nvGrpSpPr>
            <p:grpSpPr>
              <a:xfrm>
                <a:off x="8432055" y="2467869"/>
                <a:ext cx="275613" cy="185307"/>
                <a:chOff x="8447558" y="2467869"/>
                <a:chExt cx="233910" cy="185307"/>
              </a:xfrm>
            </p:grpSpPr>
            <p:sp>
              <p:nvSpPr>
                <p:cNvPr id="337" name="Rectangle 336">
                  <a:extLst>
                    <a:ext uri="{FF2B5EF4-FFF2-40B4-BE49-F238E27FC236}">
                      <a16:creationId xmlns:a16="http://schemas.microsoft.com/office/drawing/2014/main" id="{9E9BAB87-61F9-D1F8-0CC3-261E45EC03D8}"/>
                    </a:ext>
                  </a:extLst>
                </p:cNvPr>
                <p:cNvSpPr/>
                <p:nvPr/>
              </p:nvSpPr>
              <p:spPr>
                <a:xfrm>
                  <a:off x="8515703" y="2481446"/>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8" name="TextBox 337">
                  <a:extLst>
                    <a:ext uri="{FF2B5EF4-FFF2-40B4-BE49-F238E27FC236}">
                      <a16:creationId xmlns:a16="http://schemas.microsoft.com/office/drawing/2014/main" id="{737079EB-EE56-CF59-94E6-061DCDB8F96B}"/>
                    </a:ext>
                  </a:extLst>
                </p:cNvPr>
                <p:cNvSpPr txBox="1"/>
                <p:nvPr/>
              </p:nvSpPr>
              <p:spPr>
                <a:xfrm>
                  <a:off x="8447558"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339" name="Graphic 5">
                <a:extLst>
                  <a:ext uri="{FF2B5EF4-FFF2-40B4-BE49-F238E27FC236}">
                    <a16:creationId xmlns:a16="http://schemas.microsoft.com/office/drawing/2014/main" id="{A1AB6859-8735-31D9-FAC2-EA4830B20E7A}"/>
                  </a:ext>
                </a:extLst>
              </p:cNvPr>
              <p:cNvGrpSpPr/>
              <p:nvPr/>
            </p:nvGrpSpPr>
            <p:grpSpPr>
              <a:xfrm>
                <a:off x="8876746" y="2467869"/>
                <a:ext cx="275613" cy="185307"/>
                <a:chOff x="8824962" y="2467869"/>
                <a:chExt cx="233910" cy="185307"/>
              </a:xfrm>
            </p:grpSpPr>
            <p:sp>
              <p:nvSpPr>
                <p:cNvPr id="340" name="Rectangle 339">
                  <a:extLst>
                    <a:ext uri="{FF2B5EF4-FFF2-40B4-BE49-F238E27FC236}">
                      <a16:creationId xmlns:a16="http://schemas.microsoft.com/office/drawing/2014/main" id="{5C078B45-096C-3461-F648-FF728D302BE7}"/>
                    </a:ext>
                  </a:extLst>
                </p:cNvPr>
                <p:cNvSpPr/>
                <p:nvPr/>
              </p:nvSpPr>
              <p:spPr>
                <a:xfrm>
                  <a:off x="8893236" y="2481446"/>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1" name="TextBox 340">
                  <a:extLst>
                    <a:ext uri="{FF2B5EF4-FFF2-40B4-BE49-F238E27FC236}">
                      <a16:creationId xmlns:a16="http://schemas.microsoft.com/office/drawing/2014/main" id="{68D88F9D-BBE0-8880-84F6-0D7B3DA80899}"/>
                    </a:ext>
                  </a:extLst>
                </p:cNvPr>
                <p:cNvSpPr txBox="1"/>
                <p:nvPr/>
              </p:nvSpPr>
              <p:spPr>
                <a:xfrm>
                  <a:off x="8824962"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342" name="Graphic 5">
                <a:extLst>
                  <a:ext uri="{FF2B5EF4-FFF2-40B4-BE49-F238E27FC236}">
                    <a16:creationId xmlns:a16="http://schemas.microsoft.com/office/drawing/2014/main" id="{0DEA0124-B131-ED9A-677E-870C4BC14A8A}"/>
                  </a:ext>
                </a:extLst>
              </p:cNvPr>
              <p:cNvGrpSpPr/>
              <p:nvPr/>
            </p:nvGrpSpPr>
            <p:grpSpPr>
              <a:xfrm>
                <a:off x="9026483" y="2467869"/>
                <a:ext cx="275613" cy="185307"/>
                <a:chOff x="8952042" y="2467869"/>
                <a:chExt cx="233910" cy="185307"/>
              </a:xfrm>
            </p:grpSpPr>
            <p:sp>
              <p:nvSpPr>
                <p:cNvPr id="343" name="Rectangle 342">
                  <a:extLst>
                    <a:ext uri="{FF2B5EF4-FFF2-40B4-BE49-F238E27FC236}">
                      <a16:creationId xmlns:a16="http://schemas.microsoft.com/office/drawing/2014/main" id="{41CA3E45-BD29-D489-A178-CCB2A0D83783}"/>
                    </a:ext>
                  </a:extLst>
                </p:cNvPr>
                <p:cNvSpPr/>
                <p:nvPr/>
              </p:nvSpPr>
              <p:spPr>
                <a:xfrm>
                  <a:off x="9020188" y="2481446"/>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4" name="TextBox 343">
                  <a:extLst>
                    <a:ext uri="{FF2B5EF4-FFF2-40B4-BE49-F238E27FC236}">
                      <a16:creationId xmlns:a16="http://schemas.microsoft.com/office/drawing/2014/main" id="{4B1078A3-3375-A6B5-7AA7-75FF415239EE}"/>
                    </a:ext>
                  </a:extLst>
                </p:cNvPr>
                <p:cNvSpPr txBox="1"/>
                <p:nvPr/>
              </p:nvSpPr>
              <p:spPr>
                <a:xfrm>
                  <a:off x="8952042"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345" name="Graphic 5">
                <a:extLst>
                  <a:ext uri="{FF2B5EF4-FFF2-40B4-BE49-F238E27FC236}">
                    <a16:creationId xmlns:a16="http://schemas.microsoft.com/office/drawing/2014/main" id="{83BB2180-8952-19D6-8899-FE8FF49F1ED6}"/>
                  </a:ext>
                </a:extLst>
              </p:cNvPr>
              <p:cNvGrpSpPr/>
              <p:nvPr/>
            </p:nvGrpSpPr>
            <p:grpSpPr>
              <a:xfrm>
                <a:off x="9769443" y="2467869"/>
                <a:ext cx="275613" cy="185307"/>
                <a:chOff x="9582585" y="2467869"/>
                <a:chExt cx="233910" cy="185307"/>
              </a:xfrm>
            </p:grpSpPr>
            <p:sp>
              <p:nvSpPr>
                <p:cNvPr id="346" name="Rectangle 345">
                  <a:extLst>
                    <a:ext uri="{FF2B5EF4-FFF2-40B4-BE49-F238E27FC236}">
                      <a16:creationId xmlns:a16="http://schemas.microsoft.com/office/drawing/2014/main" id="{ADC8773E-906E-26F0-9F32-37509AECDE47}"/>
                    </a:ext>
                  </a:extLst>
                </p:cNvPr>
                <p:cNvSpPr/>
                <p:nvPr/>
              </p:nvSpPr>
              <p:spPr>
                <a:xfrm>
                  <a:off x="9650858" y="2481446"/>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7" name="TextBox 346">
                  <a:extLst>
                    <a:ext uri="{FF2B5EF4-FFF2-40B4-BE49-F238E27FC236}">
                      <a16:creationId xmlns:a16="http://schemas.microsoft.com/office/drawing/2014/main" id="{821F1508-3F10-B7B6-693A-0B96CCC45651}"/>
                    </a:ext>
                  </a:extLst>
                </p:cNvPr>
                <p:cNvSpPr txBox="1"/>
                <p:nvPr/>
              </p:nvSpPr>
              <p:spPr>
                <a:xfrm>
                  <a:off x="9582585"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348" name="Graphic 5">
                <a:extLst>
                  <a:ext uri="{FF2B5EF4-FFF2-40B4-BE49-F238E27FC236}">
                    <a16:creationId xmlns:a16="http://schemas.microsoft.com/office/drawing/2014/main" id="{9974410A-5073-98C9-BEDF-ACE995BEBE53}"/>
                  </a:ext>
                </a:extLst>
              </p:cNvPr>
              <p:cNvGrpSpPr/>
              <p:nvPr/>
            </p:nvGrpSpPr>
            <p:grpSpPr>
              <a:xfrm>
                <a:off x="10066656" y="2467869"/>
                <a:ext cx="275613" cy="185307"/>
                <a:chOff x="9834827" y="2467869"/>
                <a:chExt cx="233910" cy="185307"/>
              </a:xfrm>
            </p:grpSpPr>
            <p:sp>
              <p:nvSpPr>
                <p:cNvPr id="349" name="Rectangle 348">
                  <a:extLst>
                    <a:ext uri="{FF2B5EF4-FFF2-40B4-BE49-F238E27FC236}">
                      <a16:creationId xmlns:a16="http://schemas.microsoft.com/office/drawing/2014/main" id="{180B41F8-E5F9-ACFD-6C96-DBB1ED266468}"/>
                    </a:ext>
                  </a:extLst>
                </p:cNvPr>
                <p:cNvSpPr/>
                <p:nvPr/>
              </p:nvSpPr>
              <p:spPr>
                <a:xfrm>
                  <a:off x="9903101" y="2481446"/>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0" name="TextBox 349">
                  <a:extLst>
                    <a:ext uri="{FF2B5EF4-FFF2-40B4-BE49-F238E27FC236}">
                      <a16:creationId xmlns:a16="http://schemas.microsoft.com/office/drawing/2014/main" id="{031D205F-C411-A3A7-7BFA-0AA9FC76E77E}"/>
                    </a:ext>
                  </a:extLst>
                </p:cNvPr>
                <p:cNvSpPr txBox="1"/>
                <p:nvPr/>
              </p:nvSpPr>
              <p:spPr>
                <a:xfrm>
                  <a:off x="9834827"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351" name="Graphic 5">
                <a:extLst>
                  <a:ext uri="{FF2B5EF4-FFF2-40B4-BE49-F238E27FC236}">
                    <a16:creationId xmlns:a16="http://schemas.microsoft.com/office/drawing/2014/main" id="{12976CFB-AA13-103C-FDE0-045CAE74B563}"/>
                  </a:ext>
                </a:extLst>
              </p:cNvPr>
              <p:cNvGrpSpPr/>
              <p:nvPr/>
            </p:nvGrpSpPr>
            <p:grpSpPr>
              <a:xfrm>
                <a:off x="10809766" y="2467869"/>
                <a:ext cx="275613" cy="185307"/>
                <a:chOff x="10465497" y="2467869"/>
                <a:chExt cx="233910" cy="185307"/>
              </a:xfrm>
            </p:grpSpPr>
            <p:sp>
              <p:nvSpPr>
                <p:cNvPr id="352" name="Rectangle 351">
                  <a:extLst>
                    <a:ext uri="{FF2B5EF4-FFF2-40B4-BE49-F238E27FC236}">
                      <a16:creationId xmlns:a16="http://schemas.microsoft.com/office/drawing/2014/main" id="{09CE0977-F5C9-D314-ED11-BD906ACE4560}"/>
                    </a:ext>
                  </a:extLst>
                </p:cNvPr>
                <p:cNvSpPr/>
                <p:nvPr/>
              </p:nvSpPr>
              <p:spPr>
                <a:xfrm>
                  <a:off x="10533643" y="2481446"/>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3" name="TextBox 352">
                  <a:extLst>
                    <a:ext uri="{FF2B5EF4-FFF2-40B4-BE49-F238E27FC236}">
                      <a16:creationId xmlns:a16="http://schemas.microsoft.com/office/drawing/2014/main" id="{13584734-83F2-8024-6E71-826754C3A5C9}"/>
                    </a:ext>
                  </a:extLst>
                </p:cNvPr>
                <p:cNvSpPr txBox="1"/>
                <p:nvPr/>
              </p:nvSpPr>
              <p:spPr>
                <a:xfrm>
                  <a:off x="10465497"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354" name="Graphic 5">
                <a:extLst>
                  <a:ext uri="{FF2B5EF4-FFF2-40B4-BE49-F238E27FC236}">
                    <a16:creationId xmlns:a16="http://schemas.microsoft.com/office/drawing/2014/main" id="{44AC9547-E0D5-444A-0DE2-F668F75A5771}"/>
                  </a:ext>
                </a:extLst>
              </p:cNvPr>
              <p:cNvGrpSpPr/>
              <p:nvPr/>
            </p:nvGrpSpPr>
            <p:grpSpPr>
              <a:xfrm>
                <a:off x="10958299" y="2467869"/>
                <a:ext cx="275613" cy="185307"/>
                <a:chOff x="10591555" y="2467869"/>
                <a:chExt cx="233910" cy="185307"/>
              </a:xfrm>
            </p:grpSpPr>
            <p:sp>
              <p:nvSpPr>
                <p:cNvPr id="355" name="Rectangle 354">
                  <a:extLst>
                    <a:ext uri="{FF2B5EF4-FFF2-40B4-BE49-F238E27FC236}">
                      <a16:creationId xmlns:a16="http://schemas.microsoft.com/office/drawing/2014/main" id="{D3C51E12-21A9-B27D-6749-5AF42626CF37}"/>
                    </a:ext>
                  </a:extLst>
                </p:cNvPr>
                <p:cNvSpPr/>
                <p:nvPr/>
              </p:nvSpPr>
              <p:spPr>
                <a:xfrm>
                  <a:off x="10659828" y="2481446"/>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6" name="TextBox 355">
                  <a:extLst>
                    <a:ext uri="{FF2B5EF4-FFF2-40B4-BE49-F238E27FC236}">
                      <a16:creationId xmlns:a16="http://schemas.microsoft.com/office/drawing/2014/main" id="{52144A7C-EFBF-E685-ACE1-1B26265F1879}"/>
                    </a:ext>
                  </a:extLst>
                </p:cNvPr>
                <p:cNvSpPr txBox="1"/>
                <p:nvPr/>
              </p:nvSpPr>
              <p:spPr>
                <a:xfrm>
                  <a:off x="10591555"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357" name="Graphic 5">
                <a:extLst>
                  <a:ext uri="{FF2B5EF4-FFF2-40B4-BE49-F238E27FC236}">
                    <a16:creationId xmlns:a16="http://schemas.microsoft.com/office/drawing/2014/main" id="{740D7DD7-D06A-033E-47D0-4065EB6F3670}"/>
                  </a:ext>
                </a:extLst>
              </p:cNvPr>
              <p:cNvGrpSpPr/>
              <p:nvPr/>
            </p:nvGrpSpPr>
            <p:grpSpPr>
              <a:xfrm>
                <a:off x="11106830" y="2467869"/>
                <a:ext cx="275613" cy="185307"/>
                <a:chOff x="10717612" y="2467869"/>
                <a:chExt cx="233910" cy="185307"/>
              </a:xfrm>
            </p:grpSpPr>
            <p:sp>
              <p:nvSpPr>
                <p:cNvPr id="358" name="Rectangle 357">
                  <a:extLst>
                    <a:ext uri="{FF2B5EF4-FFF2-40B4-BE49-F238E27FC236}">
                      <a16:creationId xmlns:a16="http://schemas.microsoft.com/office/drawing/2014/main" id="{6C57E608-9D48-8C30-9D15-2C48164B91BD}"/>
                    </a:ext>
                  </a:extLst>
                </p:cNvPr>
                <p:cNvSpPr/>
                <p:nvPr/>
              </p:nvSpPr>
              <p:spPr>
                <a:xfrm>
                  <a:off x="10785885" y="2481446"/>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9" name="TextBox 358">
                  <a:extLst>
                    <a:ext uri="{FF2B5EF4-FFF2-40B4-BE49-F238E27FC236}">
                      <a16:creationId xmlns:a16="http://schemas.microsoft.com/office/drawing/2014/main" id="{63C4BADE-98EA-B837-B4C4-538AF93C0518}"/>
                    </a:ext>
                  </a:extLst>
                </p:cNvPr>
                <p:cNvSpPr txBox="1"/>
                <p:nvPr/>
              </p:nvSpPr>
              <p:spPr>
                <a:xfrm>
                  <a:off x="10717612"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360" name="Graphic 5">
                <a:extLst>
                  <a:ext uri="{FF2B5EF4-FFF2-40B4-BE49-F238E27FC236}">
                    <a16:creationId xmlns:a16="http://schemas.microsoft.com/office/drawing/2014/main" id="{825913A4-A725-2B8B-0290-908B716B7363}"/>
                  </a:ext>
                </a:extLst>
              </p:cNvPr>
              <p:cNvGrpSpPr/>
              <p:nvPr/>
            </p:nvGrpSpPr>
            <p:grpSpPr>
              <a:xfrm>
                <a:off x="11404043" y="2467869"/>
                <a:ext cx="275613" cy="185307"/>
                <a:chOff x="10969854" y="2467869"/>
                <a:chExt cx="233910" cy="185307"/>
              </a:xfrm>
            </p:grpSpPr>
            <p:sp>
              <p:nvSpPr>
                <p:cNvPr id="361" name="Rectangle 360">
                  <a:extLst>
                    <a:ext uri="{FF2B5EF4-FFF2-40B4-BE49-F238E27FC236}">
                      <a16:creationId xmlns:a16="http://schemas.microsoft.com/office/drawing/2014/main" id="{BD60270C-0261-CF39-C8E9-C4CF8E2B0249}"/>
                    </a:ext>
                  </a:extLst>
                </p:cNvPr>
                <p:cNvSpPr/>
                <p:nvPr/>
              </p:nvSpPr>
              <p:spPr>
                <a:xfrm>
                  <a:off x="11038128" y="2481446"/>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2" name="TextBox 361">
                  <a:extLst>
                    <a:ext uri="{FF2B5EF4-FFF2-40B4-BE49-F238E27FC236}">
                      <a16:creationId xmlns:a16="http://schemas.microsoft.com/office/drawing/2014/main" id="{1CCDA763-E215-C308-C60C-A4D8C8C0D840}"/>
                    </a:ext>
                  </a:extLst>
                </p:cNvPr>
                <p:cNvSpPr txBox="1"/>
                <p:nvPr/>
              </p:nvSpPr>
              <p:spPr>
                <a:xfrm>
                  <a:off x="10969854"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363" name="Graphic 5">
                <a:extLst>
                  <a:ext uri="{FF2B5EF4-FFF2-40B4-BE49-F238E27FC236}">
                    <a16:creationId xmlns:a16="http://schemas.microsoft.com/office/drawing/2014/main" id="{449675C7-0BC9-DB23-56F6-03C284A3D30F}"/>
                  </a:ext>
                </a:extLst>
              </p:cNvPr>
              <p:cNvGrpSpPr/>
              <p:nvPr/>
            </p:nvGrpSpPr>
            <p:grpSpPr>
              <a:xfrm>
                <a:off x="11552726" y="2467869"/>
                <a:ext cx="275613" cy="185307"/>
                <a:chOff x="11096039" y="2467869"/>
                <a:chExt cx="233910" cy="185307"/>
              </a:xfrm>
            </p:grpSpPr>
            <p:sp>
              <p:nvSpPr>
                <p:cNvPr id="364" name="Rectangle 363">
                  <a:extLst>
                    <a:ext uri="{FF2B5EF4-FFF2-40B4-BE49-F238E27FC236}">
                      <a16:creationId xmlns:a16="http://schemas.microsoft.com/office/drawing/2014/main" id="{A27DF9DC-7EA3-9606-2A7B-251958CC10FD}"/>
                    </a:ext>
                  </a:extLst>
                </p:cNvPr>
                <p:cNvSpPr/>
                <p:nvPr/>
              </p:nvSpPr>
              <p:spPr>
                <a:xfrm>
                  <a:off x="11164185" y="2481446"/>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5" name="TextBox 364">
                  <a:extLst>
                    <a:ext uri="{FF2B5EF4-FFF2-40B4-BE49-F238E27FC236}">
                      <a16:creationId xmlns:a16="http://schemas.microsoft.com/office/drawing/2014/main" id="{B4607086-155C-862F-402D-C2D27DC9E361}"/>
                    </a:ext>
                  </a:extLst>
                </p:cNvPr>
                <p:cNvSpPr txBox="1"/>
                <p:nvPr/>
              </p:nvSpPr>
              <p:spPr>
                <a:xfrm>
                  <a:off x="11096039"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366" name="Graphic 5">
                <a:extLst>
                  <a:ext uri="{FF2B5EF4-FFF2-40B4-BE49-F238E27FC236}">
                    <a16:creationId xmlns:a16="http://schemas.microsoft.com/office/drawing/2014/main" id="{D04578CA-49B4-383A-B9F5-F36C5D6575F8}"/>
                  </a:ext>
                </a:extLst>
              </p:cNvPr>
              <p:cNvGrpSpPr/>
              <p:nvPr/>
            </p:nvGrpSpPr>
            <p:grpSpPr>
              <a:xfrm>
                <a:off x="11701258" y="2467869"/>
                <a:ext cx="275613" cy="185307"/>
                <a:chOff x="11222097" y="2467869"/>
                <a:chExt cx="233910" cy="185307"/>
              </a:xfrm>
            </p:grpSpPr>
            <p:sp>
              <p:nvSpPr>
                <p:cNvPr id="367" name="Rectangle 366">
                  <a:extLst>
                    <a:ext uri="{FF2B5EF4-FFF2-40B4-BE49-F238E27FC236}">
                      <a16:creationId xmlns:a16="http://schemas.microsoft.com/office/drawing/2014/main" id="{FDF4A981-8ACE-5080-E83A-AA1419D9BC68}"/>
                    </a:ext>
                  </a:extLst>
                </p:cNvPr>
                <p:cNvSpPr/>
                <p:nvPr/>
              </p:nvSpPr>
              <p:spPr>
                <a:xfrm>
                  <a:off x="11290370" y="2481446"/>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8" name="TextBox 367">
                  <a:extLst>
                    <a:ext uri="{FF2B5EF4-FFF2-40B4-BE49-F238E27FC236}">
                      <a16:creationId xmlns:a16="http://schemas.microsoft.com/office/drawing/2014/main" id="{C3DC5658-D159-C831-5965-BC5F64BC6920}"/>
                    </a:ext>
                  </a:extLst>
                </p:cNvPr>
                <p:cNvSpPr txBox="1"/>
                <p:nvPr/>
              </p:nvSpPr>
              <p:spPr>
                <a:xfrm>
                  <a:off x="11222097"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369" name="Graphic 5">
                <a:extLst>
                  <a:ext uri="{FF2B5EF4-FFF2-40B4-BE49-F238E27FC236}">
                    <a16:creationId xmlns:a16="http://schemas.microsoft.com/office/drawing/2014/main" id="{5BE9F035-AED5-D6E5-D885-AC0DA238CAA1}"/>
                  </a:ext>
                </a:extLst>
              </p:cNvPr>
              <p:cNvGrpSpPr/>
              <p:nvPr/>
            </p:nvGrpSpPr>
            <p:grpSpPr>
              <a:xfrm>
                <a:off x="6353367" y="2466337"/>
                <a:ext cx="275613" cy="185307"/>
                <a:chOff x="6683395" y="2466337"/>
                <a:chExt cx="233910" cy="185307"/>
              </a:xfrm>
            </p:grpSpPr>
            <p:sp>
              <p:nvSpPr>
                <p:cNvPr id="370" name="Rectangle 369">
                  <a:extLst>
                    <a:ext uri="{FF2B5EF4-FFF2-40B4-BE49-F238E27FC236}">
                      <a16:creationId xmlns:a16="http://schemas.microsoft.com/office/drawing/2014/main" id="{60A2C53D-A960-FAB8-F522-075E90639038}"/>
                    </a:ext>
                  </a:extLst>
                </p:cNvPr>
                <p:cNvSpPr/>
                <p:nvPr/>
              </p:nvSpPr>
              <p:spPr>
                <a:xfrm>
                  <a:off x="6750134" y="2481446"/>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1" name="TextBox 370">
                  <a:extLst>
                    <a:ext uri="{FF2B5EF4-FFF2-40B4-BE49-F238E27FC236}">
                      <a16:creationId xmlns:a16="http://schemas.microsoft.com/office/drawing/2014/main" id="{EEEF8EF8-5504-8824-8309-31AE8E3CE467}"/>
                    </a:ext>
                  </a:extLst>
                </p:cNvPr>
                <p:cNvSpPr txBox="1"/>
                <p:nvPr/>
              </p:nvSpPr>
              <p:spPr>
                <a:xfrm>
                  <a:off x="6683395" y="2466337"/>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372" name="Graphic 5">
                <a:extLst>
                  <a:ext uri="{FF2B5EF4-FFF2-40B4-BE49-F238E27FC236}">
                    <a16:creationId xmlns:a16="http://schemas.microsoft.com/office/drawing/2014/main" id="{F96A766A-606A-3B06-A10D-FB612E87AD13}"/>
                  </a:ext>
                </a:extLst>
              </p:cNvPr>
              <p:cNvGrpSpPr/>
              <p:nvPr/>
            </p:nvGrpSpPr>
            <p:grpSpPr>
              <a:xfrm>
                <a:off x="6500090" y="2466337"/>
                <a:ext cx="275613" cy="185307"/>
                <a:chOff x="6807918" y="2466337"/>
                <a:chExt cx="233910" cy="185307"/>
              </a:xfrm>
            </p:grpSpPr>
            <p:sp>
              <p:nvSpPr>
                <p:cNvPr id="373" name="Rectangle 372">
                  <a:extLst>
                    <a:ext uri="{FF2B5EF4-FFF2-40B4-BE49-F238E27FC236}">
                      <a16:creationId xmlns:a16="http://schemas.microsoft.com/office/drawing/2014/main" id="{B637C3A4-0D10-DA3F-DB57-FA8AAACFC2D3}"/>
                    </a:ext>
                  </a:extLst>
                </p:cNvPr>
                <p:cNvSpPr/>
                <p:nvPr/>
              </p:nvSpPr>
              <p:spPr>
                <a:xfrm>
                  <a:off x="6876191" y="2481446"/>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4" name="TextBox 373">
                  <a:extLst>
                    <a:ext uri="{FF2B5EF4-FFF2-40B4-BE49-F238E27FC236}">
                      <a16:creationId xmlns:a16="http://schemas.microsoft.com/office/drawing/2014/main" id="{0B53BC1E-353A-083A-6044-E9906738977A}"/>
                    </a:ext>
                  </a:extLst>
                </p:cNvPr>
                <p:cNvSpPr txBox="1"/>
                <p:nvPr/>
              </p:nvSpPr>
              <p:spPr>
                <a:xfrm>
                  <a:off x="6807918" y="2466337"/>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375" name="Graphic 5">
                <a:extLst>
                  <a:ext uri="{FF2B5EF4-FFF2-40B4-BE49-F238E27FC236}">
                    <a16:creationId xmlns:a16="http://schemas.microsoft.com/office/drawing/2014/main" id="{DB7F3C3C-1877-EB12-4FF1-C0A54702ED03}"/>
                  </a:ext>
                </a:extLst>
              </p:cNvPr>
              <p:cNvGrpSpPr/>
              <p:nvPr/>
            </p:nvGrpSpPr>
            <p:grpSpPr>
              <a:xfrm>
                <a:off x="6797305" y="2466337"/>
                <a:ext cx="275613" cy="185307"/>
                <a:chOff x="7060161" y="2466337"/>
                <a:chExt cx="233910" cy="185307"/>
              </a:xfrm>
            </p:grpSpPr>
            <p:sp>
              <p:nvSpPr>
                <p:cNvPr id="376" name="Rectangle 375">
                  <a:extLst>
                    <a:ext uri="{FF2B5EF4-FFF2-40B4-BE49-F238E27FC236}">
                      <a16:creationId xmlns:a16="http://schemas.microsoft.com/office/drawing/2014/main" id="{8756F984-8D1D-B0D1-C086-877FEFEF6208}"/>
                    </a:ext>
                  </a:extLst>
                </p:cNvPr>
                <p:cNvSpPr/>
                <p:nvPr/>
              </p:nvSpPr>
              <p:spPr>
                <a:xfrm>
                  <a:off x="7128433" y="2481446"/>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7" name="TextBox 376">
                  <a:extLst>
                    <a:ext uri="{FF2B5EF4-FFF2-40B4-BE49-F238E27FC236}">
                      <a16:creationId xmlns:a16="http://schemas.microsoft.com/office/drawing/2014/main" id="{27213D22-B121-27BB-41C3-E956442C163B}"/>
                    </a:ext>
                  </a:extLst>
                </p:cNvPr>
                <p:cNvSpPr txBox="1"/>
                <p:nvPr/>
              </p:nvSpPr>
              <p:spPr>
                <a:xfrm>
                  <a:off x="7060161" y="2466337"/>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sp>
            <p:nvSpPr>
              <p:cNvPr id="521" name="TextBox 520">
                <a:extLst>
                  <a:ext uri="{FF2B5EF4-FFF2-40B4-BE49-F238E27FC236}">
                    <a16:creationId xmlns:a16="http://schemas.microsoft.com/office/drawing/2014/main" id="{9094C692-5DF0-7697-D9EB-412E84A2380C}"/>
                  </a:ext>
                </a:extLst>
              </p:cNvPr>
              <p:cNvSpPr txBox="1"/>
              <p:nvPr/>
            </p:nvSpPr>
            <p:spPr>
              <a:xfrm>
                <a:off x="4152971" y="2497435"/>
                <a:ext cx="1934407"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63636"/>
                    </a:solidFill>
                    <a:effectLst/>
                    <a:uLnTx/>
                    <a:uFillTx/>
                    <a:latin typeface="Arial" panose="020B0604020202020204"/>
                    <a:ea typeface="+mn-ea"/>
                    <a:cs typeface="+mn-cs"/>
                  </a:rPr>
                  <a:t>3G EGFR TK1 as last-line</a:t>
                </a:r>
              </a:p>
            </p:txBody>
          </p:sp>
        </p:grpSp>
        <p:grpSp>
          <p:nvGrpSpPr>
            <p:cNvPr id="528" name="Group 527">
              <a:extLst>
                <a:ext uri="{FF2B5EF4-FFF2-40B4-BE49-F238E27FC236}">
                  <a16:creationId xmlns:a16="http://schemas.microsoft.com/office/drawing/2014/main" id="{09E41640-CCAF-D872-B8B9-AB59A4781847}"/>
                </a:ext>
              </a:extLst>
            </p:cNvPr>
            <p:cNvGrpSpPr/>
            <p:nvPr/>
          </p:nvGrpSpPr>
          <p:grpSpPr>
            <a:xfrm>
              <a:off x="4152971" y="2643128"/>
              <a:ext cx="7080941" cy="185307"/>
              <a:chOff x="4152971" y="2692556"/>
              <a:chExt cx="7080941" cy="185307"/>
            </a:xfrm>
          </p:grpSpPr>
          <p:grpSp>
            <p:nvGrpSpPr>
              <p:cNvPr id="256" name="Graphic 5">
                <a:extLst>
                  <a:ext uri="{FF2B5EF4-FFF2-40B4-BE49-F238E27FC236}">
                    <a16:creationId xmlns:a16="http://schemas.microsoft.com/office/drawing/2014/main" id="{46EE77A3-4A5A-3E91-FA51-64D941359D8F}"/>
                  </a:ext>
                </a:extLst>
              </p:cNvPr>
              <p:cNvGrpSpPr/>
              <p:nvPr/>
            </p:nvGrpSpPr>
            <p:grpSpPr>
              <a:xfrm>
                <a:off x="7688945" y="2692556"/>
                <a:ext cx="275613" cy="185307"/>
                <a:chOff x="7816888" y="2692556"/>
                <a:chExt cx="233910" cy="185307"/>
              </a:xfrm>
            </p:grpSpPr>
            <p:sp>
              <p:nvSpPr>
                <p:cNvPr id="257" name="Rectangle 256">
                  <a:extLst>
                    <a:ext uri="{FF2B5EF4-FFF2-40B4-BE49-F238E27FC236}">
                      <a16:creationId xmlns:a16="http://schemas.microsoft.com/office/drawing/2014/main" id="{974DA011-79DB-6034-5EBE-C0AF5088EB4D}"/>
                    </a:ext>
                  </a:extLst>
                </p:cNvPr>
                <p:cNvSpPr/>
                <p:nvPr/>
              </p:nvSpPr>
              <p:spPr>
                <a:xfrm>
                  <a:off x="7885161" y="2706133"/>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58" name="TextBox 257">
                  <a:extLst>
                    <a:ext uri="{FF2B5EF4-FFF2-40B4-BE49-F238E27FC236}">
                      <a16:creationId xmlns:a16="http://schemas.microsoft.com/office/drawing/2014/main" id="{E58B4A10-0167-415C-2B15-C71566EE066F}"/>
                    </a:ext>
                  </a:extLst>
                </p:cNvPr>
                <p:cNvSpPr txBox="1"/>
                <p:nvPr/>
              </p:nvSpPr>
              <p:spPr>
                <a:xfrm>
                  <a:off x="7816888"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sp>
            <p:nvSpPr>
              <p:cNvPr id="259" name="Rectangle 258">
                <a:extLst>
                  <a:ext uri="{FF2B5EF4-FFF2-40B4-BE49-F238E27FC236}">
                    <a16:creationId xmlns:a16="http://schemas.microsoft.com/office/drawing/2014/main" id="{B5375937-F26C-2BEC-D8C3-97879EA191CF}"/>
                  </a:ext>
                </a:extLst>
              </p:cNvPr>
              <p:cNvSpPr/>
              <p:nvPr/>
            </p:nvSpPr>
            <p:spPr>
              <a:xfrm>
                <a:off x="6729218" y="2779156"/>
                <a:ext cx="114938" cy="1148"/>
              </a:xfrm>
              <a:prstGeom prst="rect">
                <a:avLst/>
              </a:prstGeom>
              <a:no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0" name="Rectangle 259">
                <a:extLst>
                  <a:ext uri="{FF2B5EF4-FFF2-40B4-BE49-F238E27FC236}">
                    <a16:creationId xmlns:a16="http://schemas.microsoft.com/office/drawing/2014/main" id="{D6E5BDA2-BF83-2412-5000-851BD491A990}"/>
                  </a:ext>
                </a:extLst>
              </p:cNvPr>
              <p:cNvSpPr/>
              <p:nvPr/>
            </p:nvSpPr>
            <p:spPr>
              <a:xfrm>
                <a:off x="7026432" y="2779156"/>
                <a:ext cx="114938" cy="1148"/>
              </a:xfrm>
              <a:prstGeom prst="rect">
                <a:avLst/>
              </a:prstGeom>
              <a:no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1" name="Rectangle 260">
                <a:extLst>
                  <a:ext uri="{FF2B5EF4-FFF2-40B4-BE49-F238E27FC236}">
                    <a16:creationId xmlns:a16="http://schemas.microsoft.com/office/drawing/2014/main" id="{06276C3A-4E20-5ED9-E6B7-1D18FD1B1DDD}"/>
                  </a:ext>
                </a:extLst>
              </p:cNvPr>
              <p:cNvSpPr/>
              <p:nvPr/>
            </p:nvSpPr>
            <p:spPr>
              <a:xfrm>
                <a:off x="8066605" y="2780305"/>
                <a:ext cx="114938" cy="85661"/>
              </a:xfrm>
              <a:prstGeom prst="rect">
                <a:avLst/>
              </a:prstGeom>
              <a:solidFill>
                <a:srgbClr val="FFC000"/>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262" name="Graphic 5">
                <a:extLst>
                  <a:ext uri="{FF2B5EF4-FFF2-40B4-BE49-F238E27FC236}">
                    <a16:creationId xmlns:a16="http://schemas.microsoft.com/office/drawing/2014/main" id="{DCD63B2F-CF7F-0BBC-D4CA-C127FDCA0A7E}"/>
                  </a:ext>
                </a:extLst>
              </p:cNvPr>
              <p:cNvGrpSpPr/>
              <p:nvPr/>
            </p:nvGrpSpPr>
            <p:grpSpPr>
              <a:xfrm>
                <a:off x="6203028" y="2692556"/>
                <a:ext cx="275613" cy="185307"/>
                <a:chOff x="6555804" y="2692556"/>
                <a:chExt cx="233910" cy="185307"/>
              </a:xfrm>
            </p:grpSpPr>
            <p:sp>
              <p:nvSpPr>
                <p:cNvPr id="263" name="Rectangle 262">
                  <a:extLst>
                    <a:ext uri="{FF2B5EF4-FFF2-40B4-BE49-F238E27FC236}">
                      <a16:creationId xmlns:a16="http://schemas.microsoft.com/office/drawing/2014/main" id="{D890FBE1-C3A5-6A1F-DA18-EDEBBAB89829}"/>
                    </a:ext>
                  </a:extLst>
                </p:cNvPr>
                <p:cNvSpPr/>
                <p:nvPr/>
              </p:nvSpPr>
              <p:spPr>
                <a:xfrm>
                  <a:off x="6623948" y="2706133"/>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4" name="TextBox 263">
                  <a:extLst>
                    <a:ext uri="{FF2B5EF4-FFF2-40B4-BE49-F238E27FC236}">
                      <a16:creationId xmlns:a16="http://schemas.microsoft.com/office/drawing/2014/main" id="{3AEBBE31-BB07-5548-D7D6-930EC6585168}"/>
                    </a:ext>
                  </a:extLst>
                </p:cNvPr>
                <p:cNvSpPr txBox="1"/>
                <p:nvPr/>
              </p:nvSpPr>
              <p:spPr>
                <a:xfrm>
                  <a:off x="6555804"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265" name="Graphic 5">
                <a:extLst>
                  <a:ext uri="{FF2B5EF4-FFF2-40B4-BE49-F238E27FC236}">
                    <a16:creationId xmlns:a16="http://schemas.microsoft.com/office/drawing/2014/main" id="{77B35878-AD08-3349-8C21-21D523B855EA}"/>
                  </a:ext>
                </a:extLst>
              </p:cNvPr>
              <p:cNvGrpSpPr/>
              <p:nvPr/>
            </p:nvGrpSpPr>
            <p:grpSpPr>
              <a:xfrm>
                <a:off x="6351559" y="2692556"/>
                <a:ext cx="275613" cy="185307"/>
                <a:chOff x="6681861" y="2692556"/>
                <a:chExt cx="233910" cy="185307"/>
              </a:xfrm>
            </p:grpSpPr>
            <p:sp>
              <p:nvSpPr>
                <p:cNvPr id="266" name="Rectangle 265">
                  <a:extLst>
                    <a:ext uri="{FF2B5EF4-FFF2-40B4-BE49-F238E27FC236}">
                      <a16:creationId xmlns:a16="http://schemas.microsoft.com/office/drawing/2014/main" id="{8E5A0E91-BA20-A4AC-BCCF-376634B4381A}"/>
                    </a:ext>
                  </a:extLst>
                </p:cNvPr>
                <p:cNvSpPr/>
                <p:nvPr/>
              </p:nvSpPr>
              <p:spPr>
                <a:xfrm>
                  <a:off x="6750134" y="2706133"/>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7" name="TextBox 266">
                  <a:extLst>
                    <a:ext uri="{FF2B5EF4-FFF2-40B4-BE49-F238E27FC236}">
                      <a16:creationId xmlns:a16="http://schemas.microsoft.com/office/drawing/2014/main" id="{68B5DA9E-753A-C07D-3B4C-6D221D97A71E}"/>
                    </a:ext>
                  </a:extLst>
                </p:cNvPr>
                <p:cNvSpPr txBox="1"/>
                <p:nvPr/>
              </p:nvSpPr>
              <p:spPr>
                <a:xfrm>
                  <a:off x="6681861"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268" name="Graphic 5">
                <a:extLst>
                  <a:ext uri="{FF2B5EF4-FFF2-40B4-BE49-F238E27FC236}">
                    <a16:creationId xmlns:a16="http://schemas.microsoft.com/office/drawing/2014/main" id="{7348F469-CE35-C9CA-794E-31E2B713F419}"/>
                  </a:ext>
                </a:extLst>
              </p:cNvPr>
              <p:cNvGrpSpPr/>
              <p:nvPr/>
            </p:nvGrpSpPr>
            <p:grpSpPr>
              <a:xfrm>
                <a:off x="6648774" y="2692556"/>
                <a:ext cx="275613" cy="185307"/>
                <a:chOff x="6934104" y="2692556"/>
                <a:chExt cx="233910" cy="185307"/>
              </a:xfrm>
            </p:grpSpPr>
            <p:sp>
              <p:nvSpPr>
                <p:cNvPr id="269" name="Rectangle 268">
                  <a:extLst>
                    <a:ext uri="{FF2B5EF4-FFF2-40B4-BE49-F238E27FC236}">
                      <a16:creationId xmlns:a16="http://schemas.microsoft.com/office/drawing/2014/main" id="{C80C5831-B196-E085-CFDE-1A8B91EBFBAC}"/>
                    </a:ext>
                  </a:extLst>
                </p:cNvPr>
                <p:cNvSpPr/>
                <p:nvPr/>
              </p:nvSpPr>
              <p:spPr>
                <a:xfrm>
                  <a:off x="7002376" y="2706133"/>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0" name="TextBox 269">
                  <a:extLst>
                    <a:ext uri="{FF2B5EF4-FFF2-40B4-BE49-F238E27FC236}">
                      <a16:creationId xmlns:a16="http://schemas.microsoft.com/office/drawing/2014/main" id="{246BB72A-E022-55CA-D242-DB2102F4732B}"/>
                    </a:ext>
                  </a:extLst>
                </p:cNvPr>
                <p:cNvSpPr txBox="1"/>
                <p:nvPr/>
              </p:nvSpPr>
              <p:spPr>
                <a:xfrm>
                  <a:off x="6934104"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271" name="Graphic 5">
                <a:extLst>
                  <a:ext uri="{FF2B5EF4-FFF2-40B4-BE49-F238E27FC236}">
                    <a16:creationId xmlns:a16="http://schemas.microsoft.com/office/drawing/2014/main" id="{D500ECB0-1BB5-89AE-1830-3E6ACD48C0A1}"/>
                  </a:ext>
                </a:extLst>
              </p:cNvPr>
              <p:cNvGrpSpPr/>
              <p:nvPr/>
            </p:nvGrpSpPr>
            <p:grpSpPr>
              <a:xfrm>
                <a:off x="6945987" y="2692556"/>
                <a:ext cx="275613" cy="185307"/>
                <a:chOff x="7186346" y="2692556"/>
                <a:chExt cx="233910" cy="185307"/>
              </a:xfrm>
            </p:grpSpPr>
            <p:sp>
              <p:nvSpPr>
                <p:cNvPr id="272" name="Rectangle 271">
                  <a:extLst>
                    <a:ext uri="{FF2B5EF4-FFF2-40B4-BE49-F238E27FC236}">
                      <a16:creationId xmlns:a16="http://schemas.microsoft.com/office/drawing/2014/main" id="{D020543E-D8BC-2481-CBE7-939F06F3EA87}"/>
                    </a:ext>
                  </a:extLst>
                </p:cNvPr>
                <p:cNvSpPr/>
                <p:nvPr/>
              </p:nvSpPr>
              <p:spPr>
                <a:xfrm>
                  <a:off x="7254619" y="2706133"/>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3" name="TextBox 272">
                  <a:extLst>
                    <a:ext uri="{FF2B5EF4-FFF2-40B4-BE49-F238E27FC236}">
                      <a16:creationId xmlns:a16="http://schemas.microsoft.com/office/drawing/2014/main" id="{EEAB83A8-FAD2-5A79-AF2C-BB737371E07C}"/>
                    </a:ext>
                  </a:extLst>
                </p:cNvPr>
                <p:cNvSpPr txBox="1"/>
                <p:nvPr/>
              </p:nvSpPr>
              <p:spPr>
                <a:xfrm>
                  <a:off x="7186346"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274" name="Graphic 5">
                <a:extLst>
                  <a:ext uri="{FF2B5EF4-FFF2-40B4-BE49-F238E27FC236}">
                    <a16:creationId xmlns:a16="http://schemas.microsoft.com/office/drawing/2014/main" id="{4043ACA2-5EB3-AED5-C053-1915C770E332}"/>
                  </a:ext>
                </a:extLst>
              </p:cNvPr>
              <p:cNvGrpSpPr/>
              <p:nvPr/>
            </p:nvGrpSpPr>
            <p:grpSpPr>
              <a:xfrm>
                <a:off x="7986160" y="2692556"/>
                <a:ext cx="275613" cy="185307"/>
                <a:chOff x="8069131" y="2692556"/>
                <a:chExt cx="233910" cy="185307"/>
              </a:xfrm>
            </p:grpSpPr>
            <p:sp>
              <p:nvSpPr>
                <p:cNvPr id="275" name="Rectangle 274">
                  <a:extLst>
                    <a:ext uri="{FF2B5EF4-FFF2-40B4-BE49-F238E27FC236}">
                      <a16:creationId xmlns:a16="http://schemas.microsoft.com/office/drawing/2014/main" id="{AED4AB41-8CD0-77B5-C959-9DA2EFF00020}"/>
                    </a:ext>
                  </a:extLst>
                </p:cNvPr>
                <p:cNvSpPr/>
                <p:nvPr/>
              </p:nvSpPr>
              <p:spPr>
                <a:xfrm>
                  <a:off x="8137403" y="2706133"/>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6" name="TextBox 275">
                  <a:extLst>
                    <a:ext uri="{FF2B5EF4-FFF2-40B4-BE49-F238E27FC236}">
                      <a16:creationId xmlns:a16="http://schemas.microsoft.com/office/drawing/2014/main" id="{30458A47-3835-49E7-1FE7-86695AF299C6}"/>
                    </a:ext>
                  </a:extLst>
                </p:cNvPr>
                <p:cNvSpPr txBox="1"/>
                <p:nvPr/>
              </p:nvSpPr>
              <p:spPr>
                <a:xfrm>
                  <a:off x="8069131"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277" name="Graphic 5">
                <a:extLst>
                  <a:ext uri="{FF2B5EF4-FFF2-40B4-BE49-F238E27FC236}">
                    <a16:creationId xmlns:a16="http://schemas.microsoft.com/office/drawing/2014/main" id="{EC00DEC8-AB77-4B69-AAD0-9228852C9DD2}"/>
                  </a:ext>
                </a:extLst>
              </p:cNvPr>
              <p:cNvGrpSpPr/>
              <p:nvPr/>
            </p:nvGrpSpPr>
            <p:grpSpPr>
              <a:xfrm>
                <a:off x="8580588" y="2692556"/>
                <a:ext cx="275613" cy="185307"/>
                <a:chOff x="8573615" y="2692556"/>
                <a:chExt cx="233910" cy="185307"/>
              </a:xfrm>
            </p:grpSpPr>
            <p:sp>
              <p:nvSpPr>
                <p:cNvPr id="278" name="Rectangle 277">
                  <a:extLst>
                    <a:ext uri="{FF2B5EF4-FFF2-40B4-BE49-F238E27FC236}">
                      <a16:creationId xmlns:a16="http://schemas.microsoft.com/office/drawing/2014/main" id="{AD0DDB16-09C3-DAE2-06D5-89B9BFFF6E8A}"/>
                    </a:ext>
                  </a:extLst>
                </p:cNvPr>
                <p:cNvSpPr/>
                <p:nvPr/>
              </p:nvSpPr>
              <p:spPr>
                <a:xfrm>
                  <a:off x="8641888" y="2706133"/>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9" name="TextBox 278">
                  <a:extLst>
                    <a:ext uri="{FF2B5EF4-FFF2-40B4-BE49-F238E27FC236}">
                      <a16:creationId xmlns:a16="http://schemas.microsoft.com/office/drawing/2014/main" id="{8D196B94-3845-35F0-044A-70D498850546}"/>
                    </a:ext>
                  </a:extLst>
                </p:cNvPr>
                <p:cNvSpPr txBox="1"/>
                <p:nvPr/>
              </p:nvSpPr>
              <p:spPr>
                <a:xfrm>
                  <a:off x="8573615"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280" name="Graphic 5">
                <a:extLst>
                  <a:ext uri="{FF2B5EF4-FFF2-40B4-BE49-F238E27FC236}">
                    <a16:creationId xmlns:a16="http://schemas.microsoft.com/office/drawing/2014/main" id="{A8A29A04-729A-98F7-7E27-4F99F7EF5FFA}"/>
                  </a:ext>
                </a:extLst>
              </p:cNvPr>
              <p:cNvGrpSpPr/>
              <p:nvPr/>
            </p:nvGrpSpPr>
            <p:grpSpPr>
              <a:xfrm>
                <a:off x="8876746" y="2692556"/>
                <a:ext cx="275613" cy="185307"/>
                <a:chOff x="8824962" y="2692556"/>
                <a:chExt cx="233910" cy="185307"/>
              </a:xfrm>
            </p:grpSpPr>
            <p:sp>
              <p:nvSpPr>
                <p:cNvPr id="281" name="Rectangle 280">
                  <a:extLst>
                    <a:ext uri="{FF2B5EF4-FFF2-40B4-BE49-F238E27FC236}">
                      <a16:creationId xmlns:a16="http://schemas.microsoft.com/office/drawing/2014/main" id="{03485495-1718-61E4-F3F6-B1645ED5BBD4}"/>
                    </a:ext>
                  </a:extLst>
                </p:cNvPr>
                <p:cNvSpPr/>
                <p:nvPr/>
              </p:nvSpPr>
              <p:spPr>
                <a:xfrm>
                  <a:off x="8893236" y="2706133"/>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2" name="TextBox 281">
                  <a:extLst>
                    <a:ext uri="{FF2B5EF4-FFF2-40B4-BE49-F238E27FC236}">
                      <a16:creationId xmlns:a16="http://schemas.microsoft.com/office/drawing/2014/main" id="{1B164775-5C54-3F20-DBF5-EE4E85FE8E89}"/>
                    </a:ext>
                  </a:extLst>
                </p:cNvPr>
                <p:cNvSpPr txBox="1"/>
                <p:nvPr/>
              </p:nvSpPr>
              <p:spPr>
                <a:xfrm>
                  <a:off x="8824962"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283" name="Graphic 5">
                <a:extLst>
                  <a:ext uri="{FF2B5EF4-FFF2-40B4-BE49-F238E27FC236}">
                    <a16:creationId xmlns:a16="http://schemas.microsoft.com/office/drawing/2014/main" id="{4A459D58-C836-4585-956C-FADA8CDEB20D}"/>
                  </a:ext>
                </a:extLst>
              </p:cNvPr>
              <p:cNvGrpSpPr/>
              <p:nvPr/>
            </p:nvGrpSpPr>
            <p:grpSpPr>
              <a:xfrm>
                <a:off x="9323698" y="2692556"/>
                <a:ext cx="275613" cy="185307"/>
                <a:chOff x="9204285" y="2692556"/>
                <a:chExt cx="233910" cy="185307"/>
              </a:xfrm>
            </p:grpSpPr>
            <p:sp>
              <p:nvSpPr>
                <p:cNvPr id="284" name="Rectangle 283">
                  <a:extLst>
                    <a:ext uri="{FF2B5EF4-FFF2-40B4-BE49-F238E27FC236}">
                      <a16:creationId xmlns:a16="http://schemas.microsoft.com/office/drawing/2014/main" id="{03A802A9-D9D4-535B-EF2F-41992E75CDCB}"/>
                    </a:ext>
                  </a:extLst>
                </p:cNvPr>
                <p:cNvSpPr/>
                <p:nvPr/>
              </p:nvSpPr>
              <p:spPr>
                <a:xfrm>
                  <a:off x="9272430" y="2706133"/>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5" name="TextBox 284">
                  <a:extLst>
                    <a:ext uri="{FF2B5EF4-FFF2-40B4-BE49-F238E27FC236}">
                      <a16:creationId xmlns:a16="http://schemas.microsoft.com/office/drawing/2014/main" id="{2355867D-328D-7800-1F68-C91CDCC995D0}"/>
                    </a:ext>
                  </a:extLst>
                </p:cNvPr>
                <p:cNvSpPr txBox="1"/>
                <p:nvPr/>
              </p:nvSpPr>
              <p:spPr>
                <a:xfrm>
                  <a:off x="9204285"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286" name="Graphic 5">
                <a:extLst>
                  <a:ext uri="{FF2B5EF4-FFF2-40B4-BE49-F238E27FC236}">
                    <a16:creationId xmlns:a16="http://schemas.microsoft.com/office/drawing/2014/main" id="{E9854E7D-9987-E4F0-B57E-063D3642320E}"/>
                  </a:ext>
                </a:extLst>
              </p:cNvPr>
              <p:cNvGrpSpPr/>
              <p:nvPr/>
            </p:nvGrpSpPr>
            <p:grpSpPr>
              <a:xfrm>
                <a:off x="9620911" y="2692556"/>
                <a:ext cx="275613" cy="185307"/>
                <a:chOff x="9456527" y="2692556"/>
                <a:chExt cx="233910" cy="185307"/>
              </a:xfrm>
            </p:grpSpPr>
            <p:sp>
              <p:nvSpPr>
                <p:cNvPr id="287" name="Rectangle 286">
                  <a:extLst>
                    <a:ext uri="{FF2B5EF4-FFF2-40B4-BE49-F238E27FC236}">
                      <a16:creationId xmlns:a16="http://schemas.microsoft.com/office/drawing/2014/main" id="{2A02C747-A215-A259-C8D4-2EBE006660CC}"/>
                    </a:ext>
                  </a:extLst>
                </p:cNvPr>
                <p:cNvSpPr/>
                <p:nvPr/>
              </p:nvSpPr>
              <p:spPr>
                <a:xfrm>
                  <a:off x="9524673" y="2706133"/>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8" name="TextBox 287">
                  <a:extLst>
                    <a:ext uri="{FF2B5EF4-FFF2-40B4-BE49-F238E27FC236}">
                      <a16:creationId xmlns:a16="http://schemas.microsoft.com/office/drawing/2014/main" id="{15A350EB-0861-9E05-8F1F-F7402D73C5A1}"/>
                    </a:ext>
                  </a:extLst>
                </p:cNvPr>
                <p:cNvSpPr txBox="1"/>
                <p:nvPr/>
              </p:nvSpPr>
              <p:spPr>
                <a:xfrm>
                  <a:off x="9456527"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289" name="Graphic 5">
                <a:extLst>
                  <a:ext uri="{FF2B5EF4-FFF2-40B4-BE49-F238E27FC236}">
                    <a16:creationId xmlns:a16="http://schemas.microsoft.com/office/drawing/2014/main" id="{FD8EAD1A-8D5B-51B1-5A01-9D7151E4D50D}"/>
                  </a:ext>
                </a:extLst>
              </p:cNvPr>
              <p:cNvGrpSpPr/>
              <p:nvPr/>
            </p:nvGrpSpPr>
            <p:grpSpPr>
              <a:xfrm>
                <a:off x="10066657" y="2692556"/>
                <a:ext cx="275613" cy="185307"/>
                <a:chOff x="9834827" y="2692556"/>
                <a:chExt cx="233910" cy="185307"/>
              </a:xfrm>
            </p:grpSpPr>
            <p:sp>
              <p:nvSpPr>
                <p:cNvPr id="290" name="Rectangle 289">
                  <a:extLst>
                    <a:ext uri="{FF2B5EF4-FFF2-40B4-BE49-F238E27FC236}">
                      <a16:creationId xmlns:a16="http://schemas.microsoft.com/office/drawing/2014/main" id="{4AE50E36-C027-42B5-D7DC-D3F6AA156971}"/>
                    </a:ext>
                  </a:extLst>
                </p:cNvPr>
                <p:cNvSpPr/>
                <p:nvPr/>
              </p:nvSpPr>
              <p:spPr>
                <a:xfrm>
                  <a:off x="9903101" y="2706133"/>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1" name="TextBox 290">
                  <a:extLst>
                    <a:ext uri="{FF2B5EF4-FFF2-40B4-BE49-F238E27FC236}">
                      <a16:creationId xmlns:a16="http://schemas.microsoft.com/office/drawing/2014/main" id="{57013C98-F665-43F1-CD43-8419A7DF4F69}"/>
                    </a:ext>
                  </a:extLst>
                </p:cNvPr>
                <p:cNvSpPr txBox="1"/>
                <p:nvPr/>
              </p:nvSpPr>
              <p:spPr>
                <a:xfrm>
                  <a:off x="9834827"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292" name="Graphic 5">
                <a:extLst>
                  <a:ext uri="{FF2B5EF4-FFF2-40B4-BE49-F238E27FC236}">
                    <a16:creationId xmlns:a16="http://schemas.microsoft.com/office/drawing/2014/main" id="{2E5B38E5-DC44-EBB7-D488-FC54335E9180}"/>
                  </a:ext>
                </a:extLst>
              </p:cNvPr>
              <p:cNvGrpSpPr/>
              <p:nvPr/>
            </p:nvGrpSpPr>
            <p:grpSpPr>
              <a:xfrm>
                <a:off x="10512402" y="2692556"/>
                <a:ext cx="275613" cy="185307"/>
                <a:chOff x="10213127" y="2692556"/>
                <a:chExt cx="233910" cy="185307"/>
              </a:xfrm>
            </p:grpSpPr>
            <p:sp>
              <p:nvSpPr>
                <p:cNvPr id="293" name="Rectangle 292">
                  <a:extLst>
                    <a:ext uri="{FF2B5EF4-FFF2-40B4-BE49-F238E27FC236}">
                      <a16:creationId xmlns:a16="http://schemas.microsoft.com/office/drawing/2014/main" id="{C2B45040-93D5-2E68-FD83-BE1A37D34F6F}"/>
                    </a:ext>
                  </a:extLst>
                </p:cNvPr>
                <p:cNvSpPr/>
                <p:nvPr/>
              </p:nvSpPr>
              <p:spPr>
                <a:xfrm>
                  <a:off x="10281400" y="2706133"/>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4" name="TextBox 293">
                  <a:extLst>
                    <a:ext uri="{FF2B5EF4-FFF2-40B4-BE49-F238E27FC236}">
                      <a16:creationId xmlns:a16="http://schemas.microsoft.com/office/drawing/2014/main" id="{1F7630A4-8050-6397-310F-A51193EC01CC}"/>
                    </a:ext>
                  </a:extLst>
                </p:cNvPr>
                <p:cNvSpPr txBox="1"/>
                <p:nvPr/>
              </p:nvSpPr>
              <p:spPr>
                <a:xfrm>
                  <a:off x="10213127"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295" name="Graphic 5">
                <a:extLst>
                  <a:ext uri="{FF2B5EF4-FFF2-40B4-BE49-F238E27FC236}">
                    <a16:creationId xmlns:a16="http://schemas.microsoft.com/office/drawing/2014/main" id="{EF7A1977-BFBA-8598-A732-246D9EBE5B1A}"/>
                  </a:ext>
                </a:extLst>
              </p:cNvPr>
              <p:cNvGrpSpPr/>
              <p:nvPr/>
            </p:nvGrpSpPr>
            <p:grpSpPr>
              <a:xfrm>
                <a:off x="10661084" y="2692556"/>
                <a:ext cx="275613" cy="185307"/>
                <a:chOff x="10339312" y="2692556"/>
                <a:chExt cx="233910" cy="185307"/>
              </a:xfrm>
            </p:grpSpPr>
            <p:sp>
              <p:nvSpPr>
                <p:cNvPr id="296" name="Rectangle 295">
                  <a:extLst>
                    <a:ext uri="{FF2B5EF4-FFF2-40B4-BE49-F238E27FC236}">
                      <a16:creationId xmlns:a16="http://schemas.microsoft.com/office/drawing/2014/main" id="{BA32C961-EFDF-EDE3-9930-C552E989809E}"/>
                    </a:ext>
                  </a:extLst>
                </p:cNvPr>
                <p:cNvSpPr/>
                <p:nvPr/>
              </p:nvSpPr>
              <p:spPr>
                <a:xfrm>
                  <a:off x="10407458" y="2706133"/>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7" name="TextBox 296">
                  <a:extLst>
                    <a:ext uri="{FF2B5EF4-FFF2-40B4-BE49-F238E27FC236}">
                      <a16:creationId xmlns:a16="http://schemas.microsoft.com/office/drawing/2014/main" id="{4EE77194-3350-0666-BFE6-4D5ACC6B1ECC}"/>
                    </a:ext>
                  </a:extLst>
                </p:cNvPr>
                <p:cNvSpPr txBox="1"/>
                <p:nvPr/>
              </p:nvSpPr>
              <p:spPr>
                <a:xfrm>
                  <a:off x="10339312"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grpSp>
            <p:nvGrpSpPr>
              <p:cNvPr id="298" name="Graphic 5">
                <a:extLst>
                  <a:ext uri="{FF2B5EF4-FFF2-40B4-BE49-F238E27FC236}">
                    <a16:creationId xmlns:a16="http://schemas.microsoft.com/office/drawing/2014/main" id="{77E71812-5ECF-7F30-AF3A-E5A9C4DEC93C}"/>
                  </a:ext>
                </a:extLst>
              </p:cNvPr>
              <p:cNvGrpSpPr/>
              <p:nvPr/>
            </p:nvGrpSpPr>
            <p:grpSpPr>
              <a:xfrm>
                <a:off x="10958299" y="2692556"/>
                <a:ext cx="275613" cy="185307"/>
                <a:chOff x="10591555" y="2692556"/>
                <a:chExt cx="233910" cy="185307"/>
              </a:xfrm>
            </p:grpSpPr>
            <p:sp>
              <p:nvSpPr>
                <p:cNvPr id="299" name="Rectangle 298">
                  <a:extLst>
                    <a:ext uri="{FF2B5EF4-FFF2-40B4-BE49-F238E27FC236}">
                      <a16:creationId xmlns:a16="http://schemas.microsoft.com/office/drawing/2014/main" id="{6446E07C-1FB4-41AA-9995-9F3FDF203CC2}"/>
                    </a:ext>
                  </a:extLst>
                </p:cNvPr>
                <p:cNvSpPr/>
                <p:nvPr/>
              </p:nvSpPr>
              <p:spPr>
                <a:xfrm>
                  <a:off x="10659828" y="2706133"/>
                  <a:ext cx="97419" cy="164429"/>
                </a:xfrm>
                <a:prstGeom prst="rect">
                  <a:avLst/>
                </a:prstGeom>
                <a:solidFill>
                  <a:srgbClr val="969696"/>
                </a:solidFill>
                <a:ln w="12772" cap="flat">
                  <a:noFill/>
                  <a:prstDash val="solid"/>
                  <a:miter/>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0" name="TextBox 299">
                  <a:extLst>
                    <a:ext uri="{FF2B5EF4-FFF2-40B4-BE49-F238E27FC236}">
                      <a16:creationId xmlns:a16="http://schemas.microsoft.com/office/drawing/2014/main" id="{08D4A7F6-3D9A-2D48-B75B-34BB892A4B69}"/>
                    </a:ext>
                  </a:extLst>
                </p:cNvPr>
                <p:cNvSpPr txBox="1"/>
                <p:nvPr/>
              </p:nvSpPr>
              <p:spPr>
                <a:xfrm>
                  <a:off x="10591555"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4" b="1" i="0" u="none" strike="noStrike" kern="1200" cap="none" spc="-16" normalizeH="0" baseline="0" noProof="0" dirty="0">
                      <a:ln/>
                      <a:solidFill>
                        <a:srgbClr val="363636"/>
                      </a:solidFill>
                      <a:effectLst/>
                      <a:uLnTx/>
                      <a:uFillTx/>
                      <a:latin typeface="Arial"/>
                      <a:ea typeface="+mn-ea"/>
                      <a:cs typeface="Arial"/>
                      <a:sym typeface="Arial"/>
                      <a:rtl val="0"/>
                    </a:rPr>
                    <a:t>Y</a:t>
                  </a:r>
                </a:p>
              </p:txBody>
            </p:sp>
          </p:grpSp>
          <p:sp>
            <p:nvSpPr>
              <p:cNvPr id="522" name="TextBox 521">
                <a:extLst>
                  <a:ext uri="{FF2B5EF4-FFF2-40B4-BE49-F238E27FC236}">
                    <a16:creationId xmlns:a16="http://schemas.microsoft.com/office/drawing/2014/main" id="{E8AF453E-11CF-694E-F37E-FEF6565CDEC8}"/>
                  </a:ext>
                </a:extLst>
              </p:cNvPr>
              <p:cNvSpPr txBox="1"/>
              <p:nvPr/>
            </p:nvSpPr>
            <p:spPr>
              <a:xfrm>
                <a:off x="4152971" y="2723654"/>
                <a:ext cx="1934407"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63636"/>
                    </a:solidFill>
                    <a:effectLst/>
                    <a:uLnTx/>
                    <a:uFillTx/>
                    <a:latin typeface="Arial" panose="020B0604020202020204"/>
                    <a:ea typeface="+mn-ea"/>
                    <a:cs typeface="+mn-cs"/>
                  </a:rPr>
                  <a:t>Baseline BM</a:t>
                </a:r>
              </a:p>
            </p:txBody>
          </p:sp>
        </p:grpSp>
      </p:grpSp>
      <p:grpSp>
        <p:nvGrpSpPr>
          <p:cNvPr id="538" name="Group 537">
            <a:extLst>
              <a:ext uri="{FF2B5EF4-FFF2-40B4-BE49-F238E27FC236}">
                <a16:creationId xmlns:a16="http://schemas.microsoft.com/office/drawing/2014/main" id="{C0536DC8-59D1-25A8-C5EF-56B7AFF10FC4}"/>
              </a:ext>
            </a:extLst>
          </p:cNvPr>
          <p:cNvGrpSpPr/>
          <p:nvPr/>
        </p:nvGrpSpPr>
        <p:grpSpPr>
          <a:xfrm>
            <a:off x="5183210" y="3308391"/>
            <a:ext cx="789261" cy="2164998"/>
            <a:chOff x="5669281" y="3130832"/>
            <a:chExt cx="303190" cy="2164998"/>
          </a:xfrm>
        </p:grpSpPr>
        <p:sp>
          <p:nvSpPr>
            <p:cNvPr id="530" name="TextBox 529">
              <a:extLst>
                <a:ext uri="{FF2B5EF4-FFF2-40B4-BE49-F238E27FC236}">
                  <a16:creationId xmlns:a16="http://schemas.microsoft.com/office/drawing/2014/main" id="{58013E6D-0B28-2FD3-F44A-C3D3312FCBE3}"/>
                </a:ext>
              </a:extLst>
            </p:cNvPr>
            <p:cNvSpPr txBox="1"/>
            <p:nvPr/>
          </p:nvSpPr>
          <p:spPr>
            <a:xfrm>
              <a:off x="5823939" y="3130832"/>
              <a:ext cx="148532" cy="369332"/>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40</a:t>
              </a:r>
            </a:p>
          </p:txBody>
        </p:sp>
        <p:sp>
          <p:nvSpPr>
            <p:cNvPr id="531" name="TextBox 530">
              <a:extLst>
                <a:ext uri="{FF2B5EF4-FFF2-40B4-BE49-F238E27FC236}">
                  <a16:creationId xmlns:a16="http://schemas.microsoft.com/office/drawing/2014/main" id="{52E5D200-E9D5-B302-A3FC-2CD9A7BA0C20}"/>
                </a:ext>
              </a:extLst>
            </p:cNvPr>
            <p:cNvSpPr txBox="1"/>
            <p:nvPr/>
          </p:nvSpPr>
          <p:spPr>
            <a:xfrm>
              <a:off x="5823939" y="3413737"/>
              <a:ext cx="148532" cy="369332"/>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20</a:t>
              </a:r>
            </a:p>
          </p:txBody>
        </p:sp>
        <p:sp>
          <p:nvSpPr>
            <p:cNvPr id="532" name="TextBox 531">
              <a:extLst>
                <a:ext uri="{FF2B5EF4-FFF2-40B4-BE49-F238E27FC236}">
                  <a16:creationId xmlns:a16="http://schemas.microsoft.com/office/drawing/2014/main" id="{DA715E3E-F3E6-2BBD-A3EA-2CE33ED0FCE6}"/>
                </a:ext>
              </a:extLst>
            </p:cNvPr>
            <p:cNvSpPr txBox="1"/>
            <p:nvPr/>
          </p:nvSpPr>
          <p:spPr>
            <a:xfrm>
              <a:off x="5823939" y="3696642"/>
              <a:ext cx="148532"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0</a:t>
              </a:r>
            </a:p>
          </p:txBody>
        </p:sp>
        <p:sp>
          <p:nvSpPr>
            <p:cNvPr id="533" name="TextBox 532">
              <a:extLst>
                <a:ext uri="{FF2B5EF4-FFF2-40B4-BE49-F238E27FC236}">
                  <a16:creationId xmlns:a16="http://schemas.microsoft.com/office/drawing/2014/main" id="{BAE38E8F-7AF0-33DE-A2D9-4E65D984D345}"/>
                </a:ext>
              </a:extLst>
            </p:cNvPr>
            <p:cNvSpPr txBox="1"/>
            <p:nvPr/>
          </p:nvSpPr>
          <p:spPr>
            <a:xfrm>
              <a:off x="5751098" y="3979547"/>
              <a:ext cx="221373"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200" kern="1200" dirty="0">
                  <a:solidFill>
                    <a:srgbClr val="363636"/>
                  </a:solidFill>
                  <a:latin typeface="Arial" panose="020B0604020202020204"/>
                </a:rPr>
                <a:t>-</a:t>
              </a: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20</a:t>
              </a:r>
            </a:p>
          </p:txBody>
        </p:sp>
        <p:sp>
          <p:nvSpPr>
            <p:cNvPr id="534" name="TextBox 533">
              <a:extLst>
                <a:ext uri="{FF2B5EF4-FFF2-40B4-BE49-F238E27FC236}">
                  <a16:creationId xmlns:a16="http://schemas.microsoft.com/office/drawing/2014/main" id="{71212F29-7D0A-52D1-84B7-488843648490}"/>
                </a:ext>
              </a:extLst>
            </p:cNvPr>
            <p:cNvSpPr txBox="1"/>
            <p:nvPr/>
          </p:nvSpPr>
          <p:spPr>
            <a:xfrm>
              <a:off x="5751098" y="4262452"/>
              <a:ext cx="221373"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200" kern="1200" dirty="0">
                  <a:solidFill>
                    <a:srgbClr val="363636"/>
                  </a:solidFill>
                  <a:latin typeface="Arial" panose="020B0604020202020204"/>
                </a:rPr>
                <a:t>-</a:t>
              </a: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40</a:t>
              </a:r>
            </a:p>
          </p:txBody>
        </p:sp>
        <p:sp>
          <p:nvSpPr>
            <p:cNvPr id="535" name="TextBox 534">
              <a:extLst>
                <a:ext uri="{FF2B5EF4-FFF2-40B4-BE49-F238E27FC236}">
                  <a16:creationId xmlns:a16="http://schemas.microsoft.com/office/drawing/2014/main" id="{871030E0-7EA5-10E5-85EE-D42933EFE1C5}"/>
                </a:ext>
              </a:extLst>
            </p:cNvPr>
            <p:cNvSpPr txBox="1"/>
            <p:nvPr/>
          </p:nvSpPr>
          <p:spPr>
            <a:xfrm>
              <a:off x="5751098" y="4545357"/>
              <a:ext cx="221373"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200" kern="1200" dirty="0">
                  <a:solidFill>
                    <a:srgbClr val="363636"/>
                  </a:solidFill>
                  <a:latin typeface="Arial" panose="020B0604020202020204"/>
                </a:rPr>
                <a:t>-</a:t>
              </a: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60</a:t>
              </a:r>
            </a:p>
          </p:txBody>
        </p:sp>
        <p:sp>
          <p:nvSpPr>
            <p:cNvPr id="536" name="TextBox 535">
              <a:extLst>
                <a:ext uri="{FF2B5EF4-FFF2-40B4-BE49-F238E27FC236}">
                  <a16:creationId xmlns:a16="http://schemas.microsoft.com/office/drawing/2014/main" id="{3469BE41-A1BC-993E-4A3A-17EF08567650}"/>
                </a:ext>
              </a:extLst>
            </p:cNvPr>
            <p:cNvSpPr txBox="1"/>
            <p:nvPr/>
          </p:nvSpPr>
          <p:spPr>
            <a:xfrm>
              <a:off x="5751098" y="4828262"/>
              <a:ext cx="221373"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200" kern="1200" dirty="0">
                  <a:solidFill>
                    <a:srgbClr val="363636"/>
                  </a:solidFill>
                  <a:latin typeface="Arial" panose="020B0604020202020204"/>
                </a:rPr>
                <a:t>-</a:t>
              </a: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80</a:t>
              </a:r>
            </a:p>
          </p:txBody>
        </p:sp>
        <p:sp>
          <p:nvSpPr>
            <p:cNvPr id="537" name="TextBox 536">
              <a:extLst>
                <a:ext uri="{FF2B5EF4-FFF2-40B4-BE49-F238E27FC236}">
                  <a16:creationId xmlns:a16="http://schemas.microsoft.com/office/drawing/2014/main" id="{1373EE8C-E8E2-4D00-43A5-CAEA9C580F38}"/>
                </a:ext>
              </a:extLst>
            </p:cNvPr>
            <p:cNvSpPr txBox="1"/>
            <p:nvPr/>
          </p:nvSpPr>
          <p:spPr>
            <a:xfrm>
              <a:off x="5669281" y="5111164"/>
              <a:ext cx="303190"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200" kern="1200" dirty="0">
                  <a:solidFill>
                    <a:srgbClr val="363636"/>
                  </a:solidFill>
                  <a:latin typeface="Arial" panose="020B0604020202020204"/>
                </a:rPr>
                <a:t>-</a:t>
              </a: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100</a:t>
              </a:r>
            </a:p>
          </p:txBody>
        </p:sp>
      </p:grpSp>
      <p:sp>
        <p:nvSpPr>
          <p:cNvPr id="539" name="TextBox 538">
            <a:extLst>
              <a:ext uri="{FF2B5EF4-FFF2-40B4-BE49-F238E27FC236}">
                <a16:creationId xmlns:a16="http://schemas.microsoft.com/office/drawing/2014/main" id="{9E21E02A-29BE-AE29-6CBA-75B676C324D3}"/>
              </a:ext>
            </a:extLst>
          </p:cNvPr>
          <p:cNvSpPr txBox="1"/>
          <p:nvPr/>
        </p:nvSpPr>
        <p:spPr>
          <a:xfrm rot="16200000">
            <a:off x="4297971" y="4213276"/>
            <a:ext cx="2114405" cy="36933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Best tumor change from baseline, %</a:t>
            </a:r>
          </a:p>
        </p:txBody>
      </p:sp>
      <p:grpSp>
        <p:nvGrpSpPr>
          <p:cNvPr id="554" name="Group 553">
            <a:extLst>
              <a:ext uri="{FF2B5EF4-FFF2-40B4-BE49-F238E27FC236}">
                <a16:creationId xmlns:a16="http://schemas.microsoft.com/office/drawing/2014/main" id="{D04EC864-2272-BFCE-AF31-961B08CFF197}"/>
              </a:ext>
            </a:extLst>
          </p:cNvPr>
          <p:cNvGrpSpPr/>
          <p:nvPr/>
        </p:nvGrpSpPr>
        <p:grpSpPr>
          <a:xfrm>
            <a:off x="6379633" y="4827393"/>
            <a:ext cx="3382205" cy="398448"/>
            <a:chOff x="6379633" y="4626684"/>
            <a:chExt cx="3382205" cy="398448"/>
          </a:xfrm>
        </p:grpSpPr>
        <p:sp>
          <p:nvSpPr>
            <p:cNvPr id="540" name="TextBox 539">
              <a:extLst>
                <a:ext uri="{FF2B5EF4-FFF2-40B4-BE49-F238E27FC236}">
                  <a16:creationId xmlns:a16="http://schemas.microsoft.com/office/drawing/2014/main" id="{D5564002-8E08-7145-7A65-F3FB0C028C3A}"/>
                </a:ext>
              </a:extLst>
            </p:cNvPr>
            <p:cNvSpPr txBox="1"/>
            <p:nvPr/>
          </p:nvSpPr>
          <p:spPr>
            <a:xfrm>
              <a:off x="6379633" y="4626684"/>
              <a:ext cx="2568495" cy="184666"/>
            </a:xfrm>
            <a:prstGeom prst="rect">
              <a:avLst/>
            </a:prstGeom>
            <a:noFill/>
          </p:spPr>
          <p:txBody>
            <a:bodyPr wrap="square" lIns="0" tIns="0" rIns="0" bIns="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363636"/>
                  </a:solidFill>
                  <a:effectLst/>
                  <a:uLnTx/>
                  <a:uFillTx/>
                  <a:latin typeface="Arial" panose="020B0604020202020204"/>
                  <a:ea typeface="+mn-ea"/>
                  <a:cs typeface="+mn-cs"/>
                </a:rPr>
                <a:t>Treatment group:</a:t>
              </a:r>
            </a:p>
          </p:txBody>
        </p:sp>
        <p:grpSp>
          <p:nvGrpSpPr>
            <p:cNvPr id="542" name="Group 541">
              <a:extLst>
                <a:ext uri="{FF2B5EF4-FFF2-40B4-BE49-F238E27FC236}">
                  <a16:creationId xmlns:a16="http://schemas.microsoft.com/office/drawing/2014/main" id="{16D4D867-3E94-B54D-9CC1-710ED46039A9}"/>
                </a:ext>
              </a:extLst>
            </p:cNvPr>
            <p:cNvGrpSpPr/>
            <p:nvPr/>
          </p:nvGrpSpPr>
          <p:grpSpPr>
            <a:xfrm>
              <a:off x="6395734" y="4840466"/>
              <a:ext cx="990717" cy="184666"/>
              <a:chOff x="8061181" y="1867982"/>
              <a:chExt cx="990717" cy="184666"/>
            </a:xfrm>
          </p:grpSpPr>
          <p:sp>
            <p:nvSpPr>
              <p:cNvPr id="552" name="Rectangle 551">
                <a:extLst>
                  <a:ext uri="{FF2B5EF4-FFF2-40B4-BE49-F238E27FC236}">
                    <a16:creationId xmlns:a16="http://schemas.microsoft.com/office/drawing/2014/main" id="{4B82066F-4455-32F9-C744-A3603DA3C085}"/>
                  </a:ext>
                </a:extLst>
              </p:cNvPr>
              <p:cNvSpPr>
                <a:spLocks noChangeAspect="1"/>
              </p:cNvSpPr>
              <p:nvPr/>
            </p:nvSpPr>
            <p:spPr>
              <a:xfrm>
                <a:off x="8061181" y="1906315"/>
                <a:ext cx="108000" cy="10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53" name="TextBox 552">
                <a:extLst>
                  <a:ext uri="{FF2B5EF4-FFF2-40B4-BE49-F238E27FC236}">
                    <a16:creationId xmlns:a16="http://schemas.microsoft.com/office/drawing/2014/main" id="{17FA6C40-5CE8-148E-360D-F388E3256092}"/>
                  </a:ext>
                </a:extLst>
              </p:cNvPr>
              <p:cNvSpPr txBox="1"/>
              <p:nvPr/>
            </p:nvSpPr>
            <p:spPr>
              <a:xfrm>
                <a:off x="8203961" y="1867982"/>
                <a:ext cx="847937" cy="184666"/>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20 mg (n=1)</a:t>
                </a:r>
              </a:p>
            </p:txBody>
          </p:sp>
        </p:grpSp>
        <p:grpSp>
          <p:nvGrpSpPr>
            <p:cNvPr id="543" name="Group 542">
              <a:extLst>
                <a:ext uri="{FF2B5EF4-FFF2-40B4-BE49-F238E27FC236}">
                  <a16:creationId xmlns:a16="http://schemas.microsoft.com/office/drawing/2014/main" id="{9F2B2913-525B-5619-167F-EF008E4671B5}"/>
                </a:ext>
              </a:extLst>
            </p:cNvPr>
            <p:cNvGrpSpPr/>
            <p:nvPr/>
          </p:nvGrpSpPr>
          <p:grpSpPr>
            <a:xfrm>
              <a:off x="7488289" y="4840466"/>
              <a:ext cx="1075789" cy="184666"/>
              <a:chOff x="8782059" y="1867982"/>
              <a:chExt cx="1075789" cy="184666"/>
            </a:xfrm>
          </p:grpSpPr>
          <p:sp>
            <p:nvSpPr>
              <p:cNvPr id="550" name="Rectangle 549">
                <a:extLst>
                  <a:ext uri="{FF2B5EF4-FFF2-40B4-BE49-F238E27FC236}">
                    <a16:creationId xmlns:a16="http://schemas.microsoft.com/office/drawing/2014/main" id="{2DAB3EAA-B3F8-D820-D248-093E3C6F6975}"/>
                  </a:ext>
                </a:extLst>
              </p:cNvPr>
              <p:cNvSpPr>
                <a:spLocks noChangeAspect="1"/>
              </p:cNvSpPr>
              <p:nvPr/>
            </p:nvSpPr>
            <p:spPr>
              <a:xfrm>
                <a:off x="8782059" y="1906315"/>
                <a:ext cx="108000" cy="108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51" name="TextBox 550">
                <a:extLst>
                  <a:ext uri="{FF2B5EF4-FFF2-40B4-BE49-F238E27FC236}">
                    <a16:creationId xmlns:a16="http://schemas.microsoft.com/office/drawing/2014/main" id="{CA6AF676-B7D1-5BAC-1475-312FD094FEC7}"/>
                  </a:ext>
                </a:extLst>
              </p:cNvPr>
              <p:cNvSpPr txBox="1"/>
              <p:nvPr/>
            </p:nvSpPr>
            <p:spPr>
              <a:xfrm>
                <a:off x="8926057" y="1867982"/>
                <a:ext cx="931791" cy="184666"/>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40 mg (n=17)</a:t>
                </a:r>
              </a:p>
            </p:txBody>
          </p:sp>
        </p:grpSp>
        <p:grpSp>
          <p:nvGrpSpPr>
            <p:cNvPr id="544" name="Group 543">
              <a:extLst>
                <a:ext uri="{FF2B5EF4-FFF2-40B4-BE49-F238E27FC236}">
                  <a16:creationId xmlns:a16="http://schemas.microsoft.com/office/drawing/2014/main" id="{C1D7E23D-9298-DD05-B07C-9AD8E68DD923}"/>
                </a:ext>
              </a:extLst>
            </p:cNvPr>
            <p:cNvGrpSpPr/>
            <p:nvPr/>
          </p:nvGrpSpPr>
          <p:grpSpPr>
            <a:xfrm>
              <a:off x="8665916" y="4840466"/>
              <a:ext cx="1095922" cy="174492"/>
              <a:chOff x="9504154" y="1867982"/>
              <a:chExt cx="1095922" cy="174492"/>
            </a:xfrm>
          </p:grpSpPr>
          <p:sp>
            <p:nvSpPr>
              <p:cNvPr id="548" name="Rectangle 547">
                <a:extLst>
                  <a:ext uri="{FF2B5EF4-FFF2-40B4-BE49-F238E27FC236}">
                    <a16:creationId xmlns:a16="http://schemas.microsoft.com/office/drawing/2014/main" id="{EDEFDF3F-B22F-0F52-B324-00FE1924ADFA}"/>
                  </a:ext>
                </a:extLst>
              </p:cNvPr>
              <p:cNvSpPr>
                <a:spLocks noChangeAspect="1"/>
              </p:cNvSpPr>
              <p:nvPr/>
            </p:nvSpPr>
            <p:spPr>
              <a:xfrm>
                <a:off x="9504154" y="1906315"/>
                <a:ext cx="108000" cy="10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49" name="TextBox 548">
                <a:extLst>
                  <a:ext uri="{FF2B5EF4-FFF2-40B4-BE49-F238E27FC236}">
                    <a16:creationId xmlns:a16="http://schemas.microsoft.com/office/drawing/2014/main" id="{10B43A01-94A1-1822-F511-A9F3127F6109}"/>
                  </a:ext>
                </a:extLst>
              </p:cNvPr>
              <p:cNvSpPr txBox="1"/>
              <p:nvPr/>
            </p:nvSpPr>
            <p:spPr>
              <a:xfrm>
                <a:off x="9648153" y="1867982"/>
                <a:ext cx="951923" cy="174492"/>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60 mg (n=21)</a:t>
                </a:r>
              </a:p>
            </p:txBody>
          </p:sp>
        </p:grpSp>
      </p:grpSp>
      <p:graphicFrame>
        <p:nvGraphicFramePr>
          <p:cNvPr id="3" name="Table 2">
            <a:extLst>
              <a:ext uri="{FF2B5EF4-FFF2-40B4-BE49-F238E27FC236}">
                <a16:creationId xmlns:a16="http://schemas.microsoft.com/office/drawing/2014/main" id="{C7E646AE-BDB9-585D-A7E0-75020DB8937C}"/>
              </a:ext>
            </a:extLst>
          </p:cNvPr>
          <p:cNvGraphicFramePr>
            <a:graphicFrameLocks noGrp="1"/>
          </p:cNvGraphicFramePr>
          <p:nvPr>
            <p:extLst>
              <p:ext uri="{D42A27DB-BD31-4B8C-83A1-F6EECF244321}">
                <p14:modId xmlns:p14="http://schemas.microsoft.com/office/powerpoint/2010/main" val="1960168767"/>
              </p:ext>
            </p:extLst>
          </p:nvPr>
        </p:nvGraphicFramePr>
        <p:xfrm>
          <a:off x="258789" y="1908165"/>
          <a:ext cx="3881507" cy="3492541"/>
        </p:xfrm>
        <a:graphic>
          <a:graphicData uri="http://schemas.openxmlformats.org/drawingml/2006/table">
            <a:tbl>
              <a:tblPr firstRow="1" bandRow="1">
                <a:tableStyleId>{69012ECD-51FC-41F1-AA8D-1B2483CD663E}</a:tableStyleId>
              </a:tblPr>
              <a:tblGrid>
                <a:gridCol w="1752504">
                  <a:extLst>
                    <a:ext uri="{9D8B030D-6E8A-4147-A177-3AD203B41FA5}">
                      <a16:colId xmlns:a16="http://schemas.microsoft.com/office/drawing/2014/main" val="2771341175"/>
                    </a:ext>
                  </a:extLst>
                </a:gridCol>
                <a:gridCol w="1024474">
                  <a:extLst>
                    <a:ext uri="{9D8B030D-6E8A-4147-A177-3AD203B41FA5}">
                      <a16:colId xmlns:a16="http://schemas.microsoft.com/office/drawing/2014/main" val="159056234"/>
                    </a:ext>
                  </a:extLst>
                </a:gridCol>
                <a:gridCol w="1104529">
                  <a:extLst>
                    <a:ext uri="{9D8B030D-6E8A-4147-A177-3AD203B41FA5}">
                      <a16:colId xmlns:a16="http://schemas.microsoft.com/office/drawing/2014/main" val="4270978036"/>
                    </a:ext>
                  </a:extLst>
                </a:gridCol>
              </a:tblGrid>
              <a:tr h="732061">
                <a:tc>
                  <a:txBody>
                    <a:bodyPr/>
                    <a:lstStyle/>
                    <a:p>
                      <a:endParaRPr lang="en-US" sz="1200" noProof="0" dirty="0">
                        <a:solidFill>
                          <a:srgbClr val="FFFFFF"/>
                        </a:solidFill>
                      </a:endParaRPr>
                    </a:p>
                  </a:txBody>
                  <a:tcPr marL="72000" marR="72000" marT="46800" marB="46800" anchor="ctr"/>
                </a:tc>
                <a:tc>
                  <a:txBody>
                    <a:bodyPr/>
                    <a:lstStyle/>
                    <a:p>
                      <a:pPr algn="ctr"/>
                      <a:r>
                        <a:rPr kumimoji="0" lang="en-US" sz="1200" b="1" i="0" u="none" strike="noStrike" kern="1200" cap="none" spc="0" normalizeH="0" baseline="0" noProof="0" dirty="0">
                          <a:ln>
                            <a:noFill/>
                          </a:ln>
                          <a:solidFill>
                            <a:srgbClr val="FFFFFF"/>
                          </a:solidFill>
                          <a:effectLst/>
                          <a:uLnTx/>
                          <a:uFillTx/>
                          <a:ea typeface="SimSun" pitchFamily="2" charset="-122"/>
                          <a:cs typeface="+mn-cs"/>
                          <a:sym typeface="Helvetica"/>
                        </a:rPr>
                        <a:t>DZD6008 </a:t>
                      </a:r>
                      <a:br>
                        <a:rPr kumimoji="0" lang="en-US" sz="1200" b="1"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200" b="1" i="0" u="none" strike="noStrike" kern="1200" cap="none" spc="0" normalizeH="0" baseline="0" noProof="0" dirty="0">
                          <a:ln>
                            <a:noFill/>
                          </a:ln>
                          <a:solidFill>
                            <a:srgbClr val="FFFFFF"/>
                          </a:solidFill>
                          <a:effectLst/>
                          <a:uLnTx/>
                          <a:uFillTx/>
                          <a:ea typeface="SimSun" pitchFamily="2" charset="-122"/>
                          <a:cs typeface="+mn-cs"/>
                          <a:sym typeface="Helvetica"/>
                        </a:rPr>
                        <a:t>40 mg </a:t>
                      </a:r>
                    </a:p>
                    <a:p>
                      <a:pPr algn="ctr"/>
                      <a:r>
                        <a:rPr kumimoji="0" lang="en-US" sz="1200" b="1" i="0" u="none" strike="noStrike" kern="1200" cap="none" spc="0" normalizeH="0" baseline="0" noProof="0" dirty="0">
                          <a:ln>
                            <a:noFill/>
                          </a:ln>
                          <a:solidFill>
                            <a:srgbClr val="FFFFFF"/>
                          </a:solidFill>
                          <a:effectLst/>
                          <a:uLnTx/>
                          <a:uFillTx/>
                          <a:ea typeface="SimSun" pitchFamily="2" charset="-122"/>
                          <a:cs typeface="+mn-cs"/>
                          <a:sym typeface="Helvetica"/>
                        </a:rPr>
                        <a:t>(n=17)</a:t>
                      </a:r>
                      <a:endParaRPr lang="en-US" sz="1200" noProof="0" dirty="0">
                        <a:solidFill>
                          <a:srgbClr val="FFFFFF"/>
                        </a:solidFill>
                      </a:endParaRPr>
                    </a:p>
                  </a:txBody>
                  <a:tcPr marL="72000" marR="72000" marT="46800" marB="46800" anchor="ctr"/>
                </a:tc>
                <a:tc>
                  <a:txBody>
                    <a:bodyPr/>
                    <a:lstStyle/>
                    <a:p>
                      <a:pPr algn="ctr"/>
                      <a:r>
                        <a:rPr kumimoji="0" lang="en-US" sz="1200" b="1" i="0" u="none" strike="noStrike" kern="1200" cap="none" spc="0" normalizeH="0" baseline="0" noProof="0" dirty="0">
                          <a:ln>
                            <a:noFill/>
                          </a:ln>
                          <a:solidFill>
                            <a:srgbClr val="FFFFFF"/>
                          </a:solidFill>
                          <a:effectLst/>
                          <a:uLnTx/>
                          <a:uFillTx/>
                          <a:ea typeface="SimSun" pitchFamily="2" charset="-122"/>
                          <a:cs typeface="+mn-cs"/>
                          <a:sym typeface="Helvetica"/>
                        </a:rPr>
                        <a:t>DZD6008 </a:t>
                      </a:r>
                      <a:br>
                        <a:rPr kumimoji="0" lang="en-US" sz="1200" b="1"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200" b="1" i="0" u="none" strike="noStrike" kern="1200" cap="none" spc="0" normalizeH="0" baseline="0" noProof="0" dirty="0">
                          <a:ln>
                            <a:noFill/>
                          </a:ln>
                          <a:solidFill>
                            <a:srgbClr val="FFFFFF"/>
                          </a:solidFill>
                          <a:effectLst/>
                          <a:uLnTx/>
                          <a:uFillTx/>
                          <a:ea typeface="SimSun" pitchFamily="2" charset="-122"/>
                          <a:cs typeface="+mn-cs"/>
                          <a:sym typeface="Helvetica"/>
                        </a:rPr>
                        <a:t>60 mg </a:t>
                      </a:r>
                    </a:p>
                    <a:p>
                      <a:pPr algn="ctr"/>
                      <a:r>
                        <a:rPr kumimoji="0" lang="en-US" sz="1200" b="1" i="0" u="none" strike="noStrike" kern="1200" cap="none" spc="0" normalizeH="0" baseline="0" noProof="0" dirty="0">
                          <a:ln>
                            <a:noFill/>
                          </a:ln>
                          <a:solidFill>
                            <a:srgbClr val="FFFFFF"/>
                          </a:solidFill>
                          <a:effectLst/>
                          <a:uLnTx/>
                          <a:uFillTx/>
                          <a:ea typeface="SimSun" pitchFamily="2" charset="-122"/>
                          <a:cs typeface="+mn-cs"/>
                          <a:sym typeface="Helvetica"/>
                        </a:rPr>
                        <a:t>(n=21)</a:t>
                      </a:r>
                      <a:endParaRPr lang="en-US" sz="1200" noProof="0" dirty="0">
                        <a:solidFill>
                          <a:srgbClr val="FFFFFF"/>
                        </a:solidFill>
                      </a:endParaRPr>
                    </a:p>
                  </a:txBody>
                  <a:tcPr marL="72000" marR="72000" marT="46800" marB="46800" anchor="ctr"/>
                </a:tc>
                <a:extLst>
                  <a:ext uri="{0D108BD9-81ED-4DB2-BD59-A6C34878D82A}">
                    <a16:rowId xmlns:a16="http://schemas.microsoft.com/office/drawing/2014/main" val="3361926218"/>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ORR, n (%) </a:t>
                      </a:r>
                      <a:br>
                        <a:rPr lang="en-US" sz="1200" b="0" noProof="0" dirty="0">
                          <a:solidFill>
                            <a:srgbClr val="000000"/>
                          </a:solidFill>
                        </a:rPr>
                      </a:br>
                      <a:r>
                        <a:rPr lang="en-US" sz="1200" b="0" noProof="0" dirty="0">
                          <a:solidFill>
                            <a:srgbClr val="000000"/>
                          </a:solidFill>
                        </a:rPr>
                        <a:t>[95%CI]</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7 (41.2)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[18.4, 67.1]</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9 (42.9)</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[21.8, 66.0]</a:t>
                      </a:r>
                    </a:p>
                  </a:txBody>
                  <a:tcPr marL="72000" marR="72000" marT="46800" marB="46800" anchor="ctr">
                    <a:solidFill>
                      <a:schemeClr val="tx2"/>
                    </a:solidFill>
                  </a:tcPr>
                </a:tc>
                <a:extLst>
                  <a:ext uri="{0D108BD9-81ED-4DB2-BD59-A6C34878D82A}">
                    <a16:rowId xmlns:a16="http://schemas.microsoft.com/office/drawing/2014/main" val="42090332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DCR, n (%)</a:t>
                      </a:r>
                      <a:br>
                        <a:rPr lang="en-US" sz="1200" b="0" noProof="0" dirty="0">
                          <a:solidFill>
                            <a:srgbClr val="000000"/>
                          </a:solidFill>
                        </a:rPr>
                      </a:br>
                      <a:r>
                        <a:rPr lang="en-US" sz="1200" b="0" noProof="0" dirty="0">
                          <a:solidFill>
                            <a:srgbClr val="000000"/>
                          </a:solidFill>
                        </a:rPr>
                        <a:t>[95%CI]</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16 (94.1)</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[71.2, 99.9]</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19 (90.5)</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[69.6, 98.8]</a:t>
                      </a:r>
                    </a:p>
                  </a:txBody>
                  <a:tcPr marL="72000" marR="72000" marT="46800" marB="46800" anchor="ctr">
                    <a:solidFill>
                      <a:schemeClr val="tx2"/>
                    </a:solidFill>
                  </a:tcPr>
                </a:tc>
                <a:extLst>
                  <a:ext uri="{0D108BD9-81ED-4DB2-BD59-A6C34878D82A}">
                    <a16:rowId xmlns:a16="http://schemas.microsoft.com/office/drawing/2014/main" val="238639519"/>
                  </a:ext>
                </a:extLst>
              </a:tr>
              <a:tr h="0">
                <a:tc>
                  <a:txBody>
                    <a:bodyPr/>
                    <a:lstStyle/>
                    <a:p>
                      <a:r>
                        <a:rPr lang="en-US" sz="1200" b="0" noProof="0" dirty="0">
                          <a:solidFill>
                            <a:srgbClr val="000000"/>
                          </a:solidFill>
                        </a:rPr>
                        <a:t>BOR, n (%)</a:t>
                      </a:r>
                    </a:p>
                  </a:txBody>
                  <a:tcPr marL="72000" marR="72000" marT="46800" marB="46800" anchor="ctr">
                    <a:solidFill>
                      <a:schemeClr val="tx2"/>
                    </a:solidFill>
                  </a:tcPr>
                </a:tc>
                <a:tc>
                  <a:txBody>
                    <a:bodyPr/>
                    <a:lstStyle/>
                    <a:p>
                      <a:pPr algn="ctr"/>
                      <a:endParaRPr lang="en-US" sz="1200" b="0" noProof="0" dirty="0">
                        <a:solidFill>
                          <a:srgbClr val="000000"/>
                        </a:solidFill>
                      </a:endParaRPr>
                    </a:p>
                  </a:txBody>
                  <a:tcPr marL="72000" marR="72000" marT="46800" marB="46800" anchor="ctr">
                    <a:solidFill>
                      <a:schemeClr val="tx2"/>
                    </a:solidFill>
                  </a:tcPr>
                </a:tc>
                <a:tc>
                  <a:txBody>
                    <a:bodyPr/>
                    <a:lstStyle/>
                    <a:p>
                      <a:pPr algn="ctr"/>
                      <a:endParaRPr lang="en-US" sz="1200" b="0" noProof="0" dirty="0">
                        <a:solidFill>
                          <a:srgbClr val="000000"/>
                        </a:solidFill>
                      </a:endParaRPr>
                    </a:p>
                  </a:txBody>
                  <a:tcPr marL="72000" marR="72000" marT="46800" marB="46800" anchor="ctr">
                    <a:solidFill>
                      <a:schemeClr val="tx2"/>
                    </a:solidFill>
                  </a:tcPr>
                </a:tc>
                <a:extLst>
                  <a:ext uri="{0D108BD9-81ED-4DB2-BD59-A6C34878D82A}">
                    <a16:rowId xmlns:a16="http://schemas.microsoft.com/office/drawing/2014/main" val="1842568640"/>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PR</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7 (41.2)</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9 (42.9)</a:t>
                      </a:r>
                    </a:p>
                  </a:txBody>
                  <a:tcPr marL="72000" marR="72000" marT="46800" marB="46800" anchor="ctr">
                    <a:solidFill>
                      <a:schemeClr val="tx2"/>
                    </a:solidFill>
                  </a:tcPr>
                </a:tc>
                <a:extLst>
                  <a:ext uri="{0D108BD9-81ED-4DB2-BD59-A6C34878D82A}">
                    <a16:rowId xmlns:a16="http://schemas.microsoft.com/office/drawing/2014/main" val="3946082152"/>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SD</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9 (52.9)</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10 (47.6)</a:t>
                      </a:r>
                    </a:p>
                  </a:txBody>
                  <a:tcPr marL="72000" marR="72000" marT="46800" marB="46800" anchor="ctr">
                    <a:solidFill>
                      <a:schemeClr val="tx2"/>
                    </a:solidFill>
                  </a:tcPr>
                </a:tc>
                <a:extLst>
                  <a:ext uri="{0D108BD9-81ED-4DB2-BD59-A6C34878D82A}">
                    <a16:rowId xmlns:a16="http://schemas.microsoft.com/office/drawing/2014/main" val="516127396"/>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PD</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1 (5.9)</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2 (9.5)</a:t>
                      </a:r>
                    </a:p>
                  </a:txBody>
                  <a:tcPr marL="72000" marR="72000" marT="46800" marB="46800" anchor="ctr">
                    <a:solidFill>
                      <a:schemeClr val="tx2"/>
                    </a:solidFill>
                  </a:tcPr>
                </a:tc>
                <a:extLst>
                  <a:ext uri="{0D108BD9-81ED-4DB2-BD59-A6C34878D82A}">
                    <a16:rowId xmlns:a16="http://schemas.microsoft.com/office/drawing/2014/main" val="2410569723"/>
                  </a:ext>
                </a:extLst>
              </a:tr>
              <a:tr h="15750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6-month PFS, </a:t>
                      </a:r>
                      <a:br>
                        <a:rPr lang="en-US" sz="1200" b="0" noProof="0" dirty="0">
                          <a:solidFill>
                            <a:srgbClr val="000000"/>
                          </a:solidFill>
                        </a:rPr>
                      </a:br>
                      <a:r>
                        <a:rPr lang="en-US" sz="1200" b="0" noProof="0" dirty="0">
                          <a:solidFill>
                            <a:srgbClr val="000000"/>
                          </a:solidFill>
                        </a:rPr>
                        <a:t>(95%CI)</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70.6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(38.9, 88.0)</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61.8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(35.8, 79.8)</a:t>
                      </a:r>
                    </a:p>
                  </a:txBody>
                  <a:tcPr marL="72000" marR="72000" marT="46800" marB="46800" anchor="ctr">
                    <a:solidFill>
                      <a:schemeClr val="tx2"/>
                    </a:solidFill>
                  </a:tcPr>
                </a:tc>
                <a:extLst>
                  <a:ext uri="{0D108BD9-81ED-4DB2-BD59-A6C34878D82A}">
                    <a16:rowId xmlns:a16="http://schemas.microsoft.com/office/drawing/2014/main" val="234310016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Median follow-up, </a:t>
                      </a:r>
                      <a:r>
                        <a:rPr lang="en-US" sz="1200" b="0" noProof="0" dirty="0" err="1">
                          <a:solidFill>
                            <a:srgbClr val="000000"/>
                          </a:solidFill>
                        </a:rPr>
                        <a:t>mo</a:t>
                      </a:r>
                      <a:endParaRPr lang="en-US" sz="1200" b="0" noProof="0" dirty="0">
                        <a:solidFill>
                          <a:srgbClr val="000000"/>
                        </a:solidFill>
                      </a:endParaRP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6.1</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5.7</a:t>
                      </a:r>
                    </a:p>
                  </a:txBody>
                  <a:tcPr marL="72000" marR="72000" marT="46800" marB="46800" anchor="ctr">
                    <a:solidFill>
                      <a:schemeClr val="tx2"/>
                    </a:solidFill>
                  </a:tcPr>
                </a:tc>
                <a:extLst>
                  <a:ext uri="{0D108BD9-81ED-4DB2-BD59-A6C34878D82A}">
                    <a16:rowId xmlns:a16="http://schemas.microsoft.com/office/drawing/2014/main" val="2221925169"/>
                  </a:ext>
                </a:extLst>
              </a:tr>
            </a:tbl>
          </a:graphicData>
        </a:graphic>
      </p:graphicFrame>
    </p:spTree>
    <p:extLst>
      <p:ext uri="{BB962C8B-B14F-4D97-AF65-F5344CB8AC3E}">
        <p14:creationId xmlns:p14="http://schemas.microsoft.com/office/powerpoint/2010/main" val="293591539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FF0BA9-1583-1966-F7FB-A72450245C6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1BB19782-7768-AEA0-C8B3-0888F8D3FB98}"/>
              </a:ext>
            </a:extLst>
          </p:cNvPr>
          <p:cNvSpPr>
            <a:spLocks noGrp="1"/>
          </p:cNvSpPr>
          <p:nvPr>
            <p:ph type="title"/>
          </p:nvPr>
        </p:nvSpPr>
        <p:spPr>
          <a:xfrm>
            <a:off x="304799" y="107693"/>
            <a:ext cx="10811839" cy="939801"/>
          </a:xfrm>
        </p:spPr>
        <p:txBody>
          <a:bodyPr/>
          <a:lstStyle/>
          <a:p>
            <a:r>
              <a:rPr lang="en-US" noProof="0" dirty="0"/>
              <a:t>8520: DZD6008, a fourth-generation EGFR TKI, in pretreated NSCLC patients with EGFR C797X mutations: Results from phase 1/2 studies – Wang M, et al</a:t>
            </a:r>
            <a:endParaRPr lang="en-US" noProof="0" dirty="0">
              <a:latin typeface="+mn-lt"/>
            </a:endParaRPr>
          </a:p>
        </p:txBody>
      </p:sp>
      <p:sp>
        <p:nvSpPr>
          <p:cNvPr id="29" name="Content Placeholder 7">
            <a:extLst>
              <a:ext uri="{FF2B5EF4-FFF2-40B4-BE49-F238E27FC236}">
                <a16:creationId xmlns:a16="http://schemas.microsoft.com/office/drawing/2014/main" id="{1501CBE3-F822-7EDC-3C27-E568AF061C8A}"/>
              </a:ext>
            </a:extLst>
          </p:cNvPr>
          <p:cNvSpPr>
            <a:spLocks noGrp="1"/>
          </p:cNvSpPr>
          <p:nvPr>
            <p:ph idx="1"/>
          </p:nvPr>
        </p:nvSpPr>
        <p:spPr>
          <a:xfrm>
            <a:off x="304799" y="1246909"/>
            <a:ext cx="11291087" cy="5055650"/>
          </a:xfrm>
        </p:spPr>
        <p:txBody>
          <a:bodyPr/>
          <a:lstStyle/>
          <a:p>
            <a:r>
              <a:rPr lang="en-US" b="1" noProof="0" dirty="0"/>
              <a:t>Key results (cont.)</a:t>
            </a:r>
            <a:r>
              <a:rPr lang="en-US" noProof="0" dirty="0"/>
              <a:t>​</a:t>
            </a:r>
          </a:p>
          <a:p>
            <a:pPr>
              <a:spcBef>
                <a:spcPts val="25200"/>
              </a:spcBef>
            </a:pPr>
            <a:r>
              <a:rPr lang="en-US" b="1" noProof="0" dirty="0"/>
              <a:t>Conclusions</a:t>
            </a:r>
            <a:r>
              <a:rPr lang="en-US" noProof="0" dirty="0"/>
              <a:t>​</a:t>
            </a:r>
          </a:p>
          <a:p>
            <a:pPr lvl="1"/>
            <a:r>
              <a:rPr lang="en-US" noProof="0" dirty="0"/>
              <a:t>In previously treated patients​ with NSCLC and EGFR C797X mutations, DZD6008 showed encouraging antitumor intracranial activity with a manageable safety profile</a:t>
            </a:r>
          </a:p>
        </p:txBody>
      </p:sp>
      <p:sp>
        <p:nvSpPr>
          <p:cNvPr id="30" name="Text Placeholder 4">
            <a:extLst>
              <a:ext uri="{FF2B5EF4-FFF2-40B4-BE49-F238E27FC236}">
                <a16:creationId xmlns:a16="http://schemas.microsoft.com/office/drawing/2014/main" id="{6B1E0FAD-2C82-14CB-BCB9-F3881C9F16BF}"/>
              </a:ext>
            </a:extLst>
          </p:cNvPr>
          <p:cNvSpPr>
            <a:spLocks noGrp="1"/>
          </p:cNvSpPr>
          <p:nvPr>
            <p:ph type="body" sz="quarter" idx="11"/>
          </p:nvPr>
        </p:nvSpPr>
        <p:spPr>
          <a:xfrm>
            <a:off x="6379633" y="6521312"/>
            <a:ext cx="5507567" cy="200025"/>
          </a:xfrm>
        </p:spPr>
        <p:txBody>
          <a:bodyPr/>
          <a:lstStyle/>
          <a:p>
            <a:pPr hangingPunct="1"/>
            <a:r>
              <a:rPr lang="en-US" noProof="0" dirty="0"/>
              <a:t>Wang M, et al. J Clin Oncol 2026;44(suppl):</a:t>
            </a:r>
            <a:r>
              <a:rPr lang="en-US" noProof="0" dirty="0" err="1"/>
              <a:t>Abstr</a:t>
            </a:r>
            <a:r>
              <a:rPr lang="en-US" noProof="0" dirty="0"/>
              <a:t> 8520</a:t>
            </a:r>
          </a:p>
        </p:txBody>
      </p:sp>
      <p:graphicFrame>
        <p:nvGraphicFramePr>
          <p:cNvPr id="5" name="Table 4">
            <a:extLst>
              <a:ext uri="{FF2B5EF4-FFF2-40B4-BE49-F238E27FC236}">
                <a16:creationId xmlns:a16="http://schemas.microsoft.com/office/drawing/2014/main" id="{E565B80A-1DF4-C24E-90E5-BBBF7E1DF189}"/>
              </a:ext>
            </a:extLst>
          </p:cNvPr>
          <p:cNvGraphicFramePr>
            <a:graphicFrameLocks noGrp="1"/>
          </p:cNvGraphicFramePr>
          <p:nvPr>
            <p:extLst>
              <p:ext uri="{D42A27DB-BD31-4B8C-83A1-F6EECF244321}">
                <p14:modId xmlns:p14="http://schemas.microsoft.com/office/powerpoint/2010/main" val="1940619085"/>
              </p:ext>
            </p:extLst>
          </p:nvPr>
        </p:nvGraphicFramePr>
        <p:xfrm>
          <a:off x="181072" y="1751525"/>
          <a:ext cx="11829856" cy="2751910"/>
        </p:xfrm>
        <a:graphic>
          <a:graphicData uri="http://schemas.openxmlformats.org/drawingml/2006/table">
            <a:tbl>
              <a:tblPr/>
              <a:tblGrid>
                <a:gridCol w="3044854">
                  <a:extLst>
                    <a:ext uri="{9D8B030D-6E8A-4147-A177-3AD203B41FA5}">
                      <a16:colId xmlns:a16="http://schemas.microsoft.com/office/drawing/2014/main" val="1355310209"/>
                    </a:ext>
                  </a:extLst>
                </a:gridCol>
                <a:gridCol w="875325">
                  <a:extLst>
                    <a:ext uri="{9D8B030D-6E8A-4147-A177-3AD203B41FA5}">
                      <a16:colId xmlns:a16="http://schemas.microsoft.com/office/drawing/2014/main" val="2050153067"/>
                    </a:ext>
                  </a:extLst>
                </a:gridCol>
                <a:gridCol w="873738">
                  <a:extLst>
                    <a:ext uri="{9D8B030D-6E8A-4147-A177-3AD203B41FA5}">
                      <a16:colId xmlns:a16="http://schemas.microsoft.com/office/drawing/2014/main" val="920910967"/>
                    </a:ext>
                  </a:extLst>
                </a:gridCol>
                <a:gridCol w="875325">
                  <a:extLst>
                    <a:ext uri="{9D8B030D-6E8A-4147-A177-3AD203B41FA5}">
                      <a16:colId xmlns:a16="http://schemas.microsoft.com/office/drawing/2014/main" val="1856399601"/>
                    </a:ext>
                  </a:extLst>
                </a:gridCol>
                <a:gridCol w="873738">
                  <a:extLst>
                    <a:ext uri="{9D8B030D-6E8A-4147-A177-3AD203B41FA5}">
                      <a16:colId xmlns:a16="http://schemas.microsoft.com/office/drawing/2014/main" val="2058796955"/>
                    </a:ext>
                  </a:extLst>
                </a:gridCol>
                <a:gridCol w="915012">
                  <a:extLst>
                    <a:ext uri="{9D8B030D-6E8A-4147-A177-3AD203B41FA5}">
                      <a16:colId xmlns:a16="http://schemas.microsoft.com/office/drawing/2014/main" val="1574462564"/>
                    </a:ext>
                  </a:extLst>
                </a:gridCol>
                <a:gridCol w="873738">
                  <a:extLst>
                    <a:ext uri="{9D8B030D-6E8A-4147-A177-3AD203B41FA5}">
                      <a16:colId xmlns:a16="http://schemas.microsoft.com/office/drawing/2014/main" val="731837923"/>
                    </a:ext>
                  </a:extLst>
                </a:gridCol>
                <a:gridCol w="875325">
                  <a:extLst>
                    <a:ext uri="{9D8B030D-6E8A-4147-A177-3AD203B41FA5}">
                      <a16:colId xmlns:a16="http://schemas.microsoft.com/office/drawing/2014/main" val="3253273043"/>
                    </a:ext>
                  </a:extLst>
                </a:gridCol>
                <a:gridCol w="873738">
                  <a:extLst>
                    <a:ext uri="{9D8B030D-6E8A-4147-A177-3AD203B41FA5}">
                      <a16:colId xmlns:a16="http://schemas.microsoft.com/office/drawing/2014/main" val="2940293216"/>
                    </a:ext>
                  </a:extLst>
                </a:gridCol>
                <a:gridCol w="875325">
                  <a:extLst>
                    <a:ext uri="{9D8B030D-6E8A-4147-A177-3AD203B41FA5}">
                      <a16:colId xmlns:a16="http://schemas.microsoft.com/office/drawing/2014/main" val="3413539530"/>
                    </a:ext>
                  </a:extLst>
                </a:gridCol>
                <a:gridCol w="873738">
                  <a:extLst>
                    <a:ext uri="{9D8B030D-6E8A-4147-A177-3AD203B41FA5}">
                      <a16:colId xmlns:a16="http://schemas.microsoft.com/office/drawing/2014/main" val="2834559058"/>
                    </a:ext>
                  </a:extLst>
                </a:gridCol>
              </a:tblGrid>
              <a:tr h="457990">
                <a:tc rowSpan="2">
                  <a:txBody>
                    <a:bodyPr/>
                    <a:lstStyle/>
                    <a:p>
                      <a:pPr>
                        <a:buNone/>
                      </a:pPr>
                      <a:r>
                        <a:rPr lang="en-US" sz="1200" b="1" noProof="0" dirty="0">
                          <a:solidFill>
                            <a:schemeClr val="tx2"/>
                          </a:solidFill>
                          <a:effectLst/>
                          <a:latin typeface="+mn-lt"/>
                        </a:rPr>
                        <a:t>TEAEs occurring in </a:t>
                      </a:r>
                      <a:r>
                        <a:rPr lang="en-US" sz="1200" b="1" noProof="0" dirty="0">
                          <a:solidFill>
                            <a:schemeClr val="tx2"/>
                          </a:solidFill>
                          <a:effectLst/>
                          <a:latin typeface="+mn-lt"/>
                          <a:cs typeface="Arial" panose="020B0604020202020204" pitchFamily="34" charset="0"/>
                        </a:rPr>
                        <a:t>≥20%, n (%)</a:t>
                      </a:r>
                      <a:endParaRPr lang="en-US" sz="1200" b="1" noProof="0" dirty="0">
                        <a:solidFill>
                          <a:schemeClr val="tx2"/>
                        </a:solidFill>
                        <a:effectLst/>
                        <a:latin typeface="+mn-lt"/>
                      </a:endParaRPr>
                    </a:p>
                  </a:txBody>
                  <a:tcPr marL="90000" marR="90000" marT="36000" marB="36000" anchor="b">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gridSpan="2">
                  <a:txBody>
                    <a:bodyPr/>
                    <a:lstStyle/>
                    <a:p>
                      <a:pPr algn="ctr">
                        <a:buNone/>
                      </a:pPr>
                      <a:r>
                        <a:rPr lang="en-US" sz="1200" b="1" noProof="0" dirty="0">
                          <a:solidFill>
                            <a:schemeClr val="tx2"/>
                          </a:solidFill>
                          <a:effectLst/>
                          <a:latin typeface="+mn-lt"/>
                        </a:rPr>
                        <a:t>20 mg</a:t>
                      </a:r>
                    </a:p>
                    <a:p>
                      <a:pPr algn="ctr">
                        <a:buNone/>
                      </a:pPr>
                      <a:r>
                        <a:rPr lang="en-US" sz="1200" b="1" noProof="0" dirty="0">
                          <a:solidFill>
                            <a:schemeClr val="tx2"/>
                          </a:solidFill>
                          <a:effectLst/>
                          <a:latin typeface="+mn-lt"/>
                        </a:rPr>
                        <a:t>(n=2)</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a:buNone/>
                      </a:pPr>
                      <a:endParaRPr lang="it-IT" sz="700" b="1" dirty="0">
                        <a:solidFill>
                          <a:schemeClr val="tx2"/>
                        </a:solidFill>
                        <a:effectLst/>
                      </a:endParaRPr>
                    </a:p>
                  </a:txBody>
                  <a:tcPr marL="90000" marR="90000" marT="18187" marB="18187"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gridSpan="2">
                  <a:txBody>
                    <a:bodyPr/>
                    <a:lstStyle/>
                    <a:p>
                      <a:pPr algn="ctr">
                        <a:buNone/>
                      </a:pPr>
                      <a:r>
                        <a:rPr lang="en-US" sz="1200" b="1" noProof="0" dirty="0">
                          <a:solidFill>
                            <a:schemeClr val="tx2"/>
                          </a:solidFill>
                          <a:effectLst/>
                          <a:latin typeface="+mn-lt"/>
                        </a:rPr>
                        <a:t>40 mg</a:t>
                      </a:r>
                    </a:p>
                    <a:p>
                      <a:pPr algn="ctr">
                        <a:buNone/>
                      </a:pPr>
                      <a:r>
                        <a:rPr lang="en-US" sz="1200" b="1" noProof="0" dirty="0">
                          <a:solidFill>
                            <a:schemeClr val="tx2"/>
                          </a:solidFill>
                          <a:effectLst/>
                          <a:latin typeface="+mn-lt"/>
                        </a:rPr>
                        <a:t>(n=24)</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a:buNone/>
                      </a:pPr>
                      <a:endParaRPr lang="it-IT" sz="700" b="1" dirty="0">
                        <a:solidFill>
                          <a:schemeClr val="tx2"/>
                        </a:solidFill>
                        <a:effectLst/>
                      </a:endParaRPr>
                    </a:p>
                  </a:txBody>
                  <a:tcPr marL="90000" marR="90000" marT="18187" marB="18187"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gridSpan="2">
                  <a:txBody>
                    <a:bodyPr/>
                    <a:lstStyle/>
                    <a:p>
                      <a:pPr algn="ctr">
                        <a:buNone/>
                      </a:pPr>
                      <a:r>
                        <a:rPr lang="en-US" sz="1200" b="1" noProof="0" dirty="0">
                          <a:solidFill>
                            <a:schemeClr val="tx2"/>
                          </a:solidFill>
                          <a:effectLst/>
                          <a:latin typeface="+mn-lt"/>
                        </a:rPr>
                        <a:t>60 mg</a:t>
                      </a:r>
                    </a:p>
                    <a:p>
                      <a:pPr algn="ctr">
                        <a:buNone/>
                      </a:pPr>
                      <a:r>
                        <a:rPr lang="en-US" sz="1200" b="1" noProof="0" dirty="0">
                          <a:solidFill>
                            <a:schemeClr val="tx2"/>
                          </a:solidFill>
                          <a:effectLst/>
                          <a:latin typeface="+mn-lt"/>
                        </a:rPr>
                        <a:t>(n=24)</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a:buNone/>
                      </a:pPr>
                      <a:endParaRPr lang="it-IT" sz="700" b="1" dirty="0">
                        <a:solidFill>
                          <a:schemeClr val="tx2"/>
                        </a:solidFill>
                        <a:effectLst/>
                      </a:endParaRPr>
                    </a:p>
                  </a:txBody>
                  <a:tcPr marL="90000" marR="90000" marT="18187" marB="18187"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gridSpan="2">
                  <a:txBody>
                    <a:bodyPr/>
                    <a:lstStyle/>
                    <a:p>
                      <a:pPr marL="0" indent="0" algn="ctr">
                        <a:buNone/>
                      </a:pPr>
                      <a:r>
                        <a:rPr lang="en-US" sz="1200" b="1" noProof="0" dirty="0">
                          <a:solidFill>
                            <a:schemeClr val="tx2"/>
                          </a:solidFill>
                          <a:effectLst/>
                          <a:latin typeface="+mn-lt"/>
                        </a:rPr>
                        <a:t>90 mg</a:t>
                      </a:r>
                    </a:p>
                    <a:p>
                      <a:pPr marL="0" indent="0" algn="ctr">
                        <a:buNone/>
                      </a:pPr>
                      <a:r>
                        <a:rPr lang="en-US" sz="1200" b="1" noProof="0" dirty="0">
                          <a:solidFill>
                            <a:schemeClr val="tx2"/>
                          </a:solidFill>
                          <a:effectLst/>
                          <a:latin typeface="+mn-lt"/>
                        </a:rPr>
                        <a:t>(n=1)</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a:buNone/>
                      </a:pPr>
                      <a:endParaRPr lang="it-IT" sz="700" b="1" dirty="0">
                        <a:solidFill>
                          <a:schemeClr val="tx2"/>
                        </a:solidFill>
                        <a:effectLst/>
                      </a:endParaRPr>
                    </a:p>
                  </a:txBody>
                  <a:tcPr marL="90000" marR="90000" marT="18187" marB="18187"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gridSpan="2">
                  <a:txBody>
                    <a:bodyPr/>
                    <a:lstStyle/>
                    <a:p>
                      <a:pPr algn="ctr">
                        <a:buNone/>
                      </a:pPr>
                      <a:r>
                        <a:rPr lang="en-US" sz="1200" b="1" noProof="0" dirty="0">
                          <a:solidFill>
                            <a:schemeClr val="tx2"/>
                          </a:solidFill>
                          <a:effectLst/>
                          <a:latin typeface="+mn-lt"/>
                        </a:rPr>
                        <a:t>All</a:t>
                      </a:r>
                    </a:p>
                    <a:p>
                      <a:pPr algn="ctr">
                        <a:buNone/>
                      </a:pPr>
                      <a:r>
                        <a:rPr lang="en-US" sz="1200" b="1" noProof="0" dirty="0">
                          <a:solidFill>
                            <a:schemeClr val="tx2"/>
                          </a:solidFill>
                          <a:effectLst/>
                          <a:latin typeface="+mn-lt"/>
                        </a:rPr>
                        <a:t>(n=51)</a:t>
                      </a:r>
                    </a:p>
                  </a:txBody>
                  <a:tcPr marL="90000" marR="90000" marT="36000" marB="36000"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a:buNone/>
                      </a:pPr>
                      <a:endParaRPr lang="it-IT" sz="700" b="1" dirty="0">
                        <a:solidFill>
                          <a:schemeClr val="tx2"/>
                        </a:solidFill>
                        <a:effectLst/>
                      </a:endParaRPr>
                    </a:p>
                  </a:txBody>
                  <a:tcPr marL="90000" marR="90000" marT="18187" marB="18187"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1109741279"/>
                  </a:ext>
                </a:extLst>
              </a:tr>
              <a:tr h="180002">
                <a:tc vMerge="1">
                  <a:txBody>
                    <a:bodyPr/>
                    <a:lstStyle/>
                    <a:p>
                      <a:endParaRPr dirty="0"/>
                    </a:p>
                  </a:txBody>
                  <a:tcPr marL="90000" marR="90000" marT="18187" marB="18187" anchor="ctr">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chemeClr val="tx2"/>
                          </a:solidFill>
                          <a:effectLst/>
                          <a:latin typeface="+mn-lt"/>
                        </a:rPr>
                        <a:t>All grade</a:t>
                      </a:r>
                    </a:p>
                  </a:txBody>
                  <a:tcPr marL="90000" marR="90000" marT="36000" marB="36000" anchor="b">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chemeClr val="tx2"/>
                          </a:solidFill>
                          <a:effectLst/>
                          <a:latin typeface="+mn-lt"/>
                        </a:rPr>
                        <a:t>Grade ≥3</a:t>
                      </a:r>
                    </a:p>
                  </a:txBody>
                  <a:tcPr marL="90000" marR="90000" marT="36000" marB="36000" anchor="b">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chemeClr val="tx2"/>
                          </a:solidFill>
                          <a:effectLst/>
                          <a:latin typeface="+mn-lt"/>
                        </a:rPr>
                        <a:t>All grade</a:t>
                      </a:r>
                    </a:p>
                  </a:txBody>
                  <a:tcPr marL="90000" marR="90000" marT="36000" marB="36000" anchor="b">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chemeClr val="tx2"/>
                          </a:solidFill>
                          <a:effectLst/>
                          <a:latin typeface="+mn-lt"/>
                        </a:rPr>
                        <a:t>Grade ≥3</a:t>
                      </a:r>
                    </a:p>
                  </a:txBody>
                  <a:tcPr marL="90000" marR="90000" marT="36000" marB="36000" anchor="b">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chemeClr val="tx2"/>
                          </a:solidFill>
                          <a:effectLst/>
                          <a:latin typeface="+mn-lt"/>
                        </a:rPr>
                        <a:t>All grade</a:t>
                      </a:r>
                    </a:p>
                  </a:txBody>
                  <a:tcPr marL="90000" marR="90000" marT="36000" marB="36000" anchor="b">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chemeClr val="tx2"/>
                          </a:solidFill>
                          <a:effectLst/>
                          <a:latin typeface="+mn-lt"/>
                        </a:rPr>
                        <a:t>Grade ≥3</a:t>
                      </a:r>
                    </a:p>
                  </a:txBody>
                  <a:tcPr marL="90000" marR="90000" marT="36000" marB="36000" anchor="b">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chemeClr val="tx2"/>
                          </a:solidFill>
                          <a:effectLst/>
                          <a:latin typeface="+mn-lt"/>
                        </a:rPr>
                        <a:t>All grade</a:t>
                      </a:r>
                    </a:p>
                  </a:txBody>
                  <a:tcPr marL="90000" marR="90000" marT="36000" marB="36000" anchor="b">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chemeClr val="tx2"/>
                          </a:solidFill>
                          <a:effectLst/>
                          <a:latin typeface="+mn-lt"/>
                        </a:rPr>
                        <a:t>Grade ≥3</a:t>
                      </a:r>
                    </a:p>
                  </a:txBody>
                  <a:tcPr marL="90000" marR="90000" marT="36000" marB="36000" anchor="b">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chemeClr val="tx2"/>
                          </a:solidFill>
                          <a:effectLst/>
                          <a:latin typeface="+mn-lt"/>
                        </a:rPr>
                        <a:t>All grade</a:t>
                      </a:r>
                    </a:p>
                  </a:txBody>
                  <a:tcPr marL="90000" marR="90000" marT="36000" marB="36000" anchor="b">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chemeClr val="tx2"/>
                          </a:solidFill>
                          <a:effectLst/>
                          <a:latin typeface="+mn-lt"/>
                        </a:rPr>
                        <a:t>Grade ≥3</a:t>
                      </a:r>
                    </a:p>
                  </a:txBody>
                  <a:tcPr marL="90000" marR="90000" marT="36000" marB="36000" anchor="b">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033025094"/>
                  </a:ext>
                </a:extLst>
              </a:tr>
              <a:tr h="249708">
                <a:tc>
                  <a:txBody>
                    <a:bodyPr/>
                    <a:lstStyle/>
                    <a:p>
                      <a:pPr>
                        <a:buNone/>
                      </a:pPr>
                      <a:r>
                        <a:rPr lang="en-US" sz="1200" b="0" noProof="0" dirty="0">
                          <a:effectLst/>
                          <a:latin typeface="+mn-lt"/>
                        </a:rPr>
                        <a:t>Any</a:t>
                      </a:r>
                    </a:p>
                  </a:txBody>
                  <a:tcPr marL="90000" marR="90000" marT="36000" marB="36000" anchor="ctr">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2 (100)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 (50.0)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22 (91.7)</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9 (37.5)</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24 (100)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10 (41.7)</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48 (94.1)</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20 (39.2)</a:t>
                      </a:r>
                    </a:p>
                  </a:txBody>
                  <a:tcPr marL="90000" marR="90000" marT="36000" marB="36000"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95786397"/>
                  </a:ext>
                </a:extLst>
              </a:tr>
              <a:tr h="249708">
                <a:tc>
                  <a:txBody>
                    <a:bodyPr/>
                    <a:lstStyle/>
                    <a:p>
                      <a:pPr marL="85725" indent="0">
                        <a:buNone/>
                      </a:pPr>
                      <a:r>
                        <a:rPr lang="en-US" sz="1200" b="0" noProof="0" dirty="0">
                          <a:effectLst/>
                          <a:latin typeface="+mn-lt"/>
                        </a:rPr>
                        <a:t>Anemia</a:t>
                      </a:r>
                    </a:p>
                  </a:txBody>
                  <a:tcPr marL="90000" marR="90000" marT="36000" marB="36000" anchor="ctr">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 (50.0)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18 (75.0)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 (4.2)</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20 (83.3)</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4 (16.7)</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39 (76.5)</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5 (9.8)</a:t>
                      </a:r>
                    </a:p>
                  </a:txBody>
                  <a:tcPr marL="90000" marR="90000" marT="36000" marB="36000"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706685242"/>
                  </a:ext>
                </a:extLst>
              </a:tr>
              <a:tr h="249708">
                <a:tc>
                  <a:txBody>
                    <a:bodyPr/>
                    <a:lstStyle/>
                    <a:p>
                      <a:pPr marL="85725" indent="0">
                        <a:buNone/>
                      </a:pPr>
                      <a:r>
                        <a:rPr lang="en-US" sz="1200" b="0" noProof="0" dirty="0">
                          <a:effectLst/>
                          <a:latin typeface="+mn-lt"/>
                        </a:rPr>
                        <a:t>Blood bilirubin increased</a:t>
                      </a:r>
                    </a:p>
                  </a:txBody>
                  <a:tcPr marL="90000" marR="90000" marT="36000" marB="36000" anchor="ctr">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7 (29.2)</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12 (50.0)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 (4.2)</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19 (37.3)</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 (2.0)</a:t>
                      </a:r>
                    </a:p>
                  </a:txBody>
                  <a:tcPr marL="90000" marR="90000" marT="36000" marB="36000"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94223991"/>
                  </a:ext>
                </a:extLst>
              </a:tr>
              <a:tr h="249708">
                <a:tc>
                  <a:txBody>
                    <a:bodyPr/>
                    <a:lstStyle/>
                    <a:p>
                      <a:pPr marL="85725" indent="0">
                        <a:buNone/>
                      </a:pPr>
                      <a:r>
                        <a:rPr lang="en-US" sz="1200" b="0" noProof="0" dirty="0">
                          <a:effectLst/>
                          <a:latin typeface="+mn-lt"/>
                        </a:rPr>
                        <a:t>AST increased</a:t>
                      </a:r>
                    </a:p>
                  </a:txBody>
                  <a:tcPr marL="90000" marR="90000" marT="36000" marB="36000" anchor="ctr">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8 (33.3)</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10 (41.7)</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 (4.2)</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18 (35.3)</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 (2.0)</a:t>
                      </a:r>
                    </a:p>
                  </a:txBody>
                  <a:tcPr marL="90000" marR="90000" marT="36000" marB="36000"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043483053"/>
                  </a:ext>
                </a:extLst>
              </a:tr>
              <a:tr h="249708">
                <a:tc>
                  <a:txBody>
                    <a:bodyPr/>
                    <a:lstStyle/>
                    <a:p>
                      <a:pPr marL="85725" indent="0">
                        <a:buNone/>
                      </a:pPr>
                      <a:r>
                        <a:rPr lang="en-US" sz="1200" b="0" noProof="0" dirty="0">
                          <a:effectLst/>
                          <a:latin typeface="+mn-lt"/>
                        </a:rPr>
                        <a:t>ALT increase</a:t>
                      </a:r>
                    </a:p>
                  </a:txBody>
                  <a:tcPr marL="90000" marR="90000" marT="36000" marB="36000" anchor="ctr">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6 (25.0)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9 (37.5)</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 (4.2)</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15 (29.4)</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 (2.0)</a:t>
                      </a:r>
                    </a:p>
                  </a:txBody>
                  <a:tcPr marL="90000" marR="90000" marT="36000" marB="36000"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155311"/>
                  </a:ext>
                </a:extLst>
              </a:tr>
              <a:tr h="0">
                <a:tc>
                  <a:txBody>
                    <a:bodyPr/>
                    <a:lstStyle/>
                    <a:p>
                      <a:pPr marL="85725" indent="0">
                        <a:buNone/>
                      </a:pPr>
                      <a:r>
                        <a:rPr lang="en-US" sz="1200" b="0" noProof="0" dirty="0">
                          <a:effectLst/>
                          <a:latin typeface="+mn-lt"/>
                        </a:rPr>
                        <a:t>Blood creatine phosphokinase increased</a:t>
                      </a:r>
                    </a:p>
                  </a:txBody>
                  <a:tcPr marL="90000" marR="90000" marT="36000" marB="36000" anchor="ctr">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 (50.0)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4 (16.7)</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7 (29.2)</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12 (23.5)</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16945167"/>
                  </a:ext>
                </a:extLst>
              </a:tr>
              <a:tr h="249708">
                <a:tc>
                  <a:txBody>
                    <a:bodyPr/>
                    <a:lstStyle/>
                    <a:p>
                      <a:pPr marL="85725" indent="0">
                        <a:buNone/>
                      </a:pPr>
                      <a:r>
                        <a:rPr lang="en-US" sz="1200" b="0" noProof="0" dirty="0">
                          <a:effectLst/>
                          <a:latin typeface="+mn-lt"/>
                        </a:rPr>
                        <a:t>Blood creatinine increased</a:t>
                      </a:r>
                    </a:p>
                  </a:txBody>
                  <a:tcPr marL="90000" marR="90000" marT="36000" marB="36000" anchor="ctr">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8 (33.3)</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4 (16.7)</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12 (23.5)</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614461795"/>
                  </a:ext>
                </a:extLst>
              </a:tr>
              <a:tr h="249708">
                <a:tc>
                  <a:txBody>
                    <a:bodyPr/>
                    <a:lstStyle/>
                    <a:p>
                      <a:pPr marL="85725" indent="0">
                        <a:buNone/>
                      </a:pPr>
                      <a:r>
                        <a:rPr lang="en-US" sz="1200" b="0" noProof="0" dirty="0">
                          <a:effectLst/>
                          <a:latin typeface="+mn-lt"/>
                        </a:rPr>
                        <a:t>Appetite decreased</a:t>
                      </a:r>
                    </a:p>
                  </a:txBody>
                  <a:tcPr marL="90000" marR="90000" marT="36000" marB="36000" anchor="ctr">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 (50.0)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4 (16.7)</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7 (29.2)</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 (4.2)</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12 (23.5)</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 (2.0)</a:t>
                      </a:r>
                    </a:p>
                  </a:txBody>
                  <a:tcPr marL="90000" marR="90000" marT="36000" marB="36000"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999284835"/>
                  </a:ext>
                </a:extLst>
              </a:tr>
            </a:tbl>
          </a:graphicData>
        </a:graphic>
      </p:graphicFrame>
    </p:spTree>
    <p:extLst>
      <p:ext uri="{BB962C8B-B14F-4D97-AF65-F5344CB8AC3E}">
        <p14:creationId xmlns:p14="http://schemas.microsoft.com/office/powerpoint/2010/main" val="41325158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27981E-1B50-54F3-CB05-8FB26A4BB4DE}"/>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D04F7B2-877F-8DB3-26A9-2A2AB860CF53}"/>
              </a:ext>
            </a:extLst>
          </p:cNvPr>
          <p:cNvSpPr>
            <a:spLocks noGrp="1"/>
          </p:cNvSpPr>
          <p:nvPr>
            <p:ph type="title"/>
          </p:nvPr>
        </p:nvSpPr>
        <p:spPr>
          <a:xfrm>
            <a:off x="304800" y="107950"/>
            <a:ext cx="11033760" cy="939800"/>
          </a:xfrm>
        </p:spPr>
        <p:txBody>
          <a:bodyPr/>
          <a:lstStyle/>
          <a:p>
            <a:r>
              <a:rPr lang="en-US" noProof="0" dirty="0">
                <a:latin typeface="+mn-lt"/>
              </a:rPr>
              <a:t>8502: </a:t>
            </a:r>
            <a:r>
              <a:rPr lang="en-US" noProof="0" dirty="0" err="1">
                <a:latin typeface="+mn-lt"/>
              </a:rPr>
              <a:t>Lorlatinib</a:t>
            </a:r>
            <a:r>
              <a:rPr lang="en-US" noProof="0" dirty="0">
                <a:latin typeface="+mn-lt"/>
              </a:rPr>
              <a:t> vs crizotinib as first-line treatment for advanced ALK+ non-small cell lung cancer: 7-year update from the phase 3 CROWN study – Mok TSK, et al</a:t>
            </a:r>
          </a:p>
        </p:txBody>
      </p:sp>
      <p:sp>
        <p:nvSpPr>
          <p:cNvPr id="11" name="Content Placeholder 7">
            <a:extLst>
              <a:ext uri="{FF2B5EF4-FFF2-40B4-BE49-F238E27FC236}">
                <a16:creationId xmlns:a16="http://schemas.microsoft.com/office/drawing/2014/main" id="{78B8A9FB-DBDB-63AA-5063-9FFD454D1BEB}"/>
              </a:ext>
            </a:extLst>
          </p:cNvPr>
          <p:cNvSpPr>
            <a:spLocks noGrp="1"/>
          </p:cNvSpPr>
          <p:nvPr>
            <p:ph idx="1"/>
          </p:nvPr>
        </p:nvSpPr>
        <p:spPr>
          <a:xfrm>
            <a:off x="304799" y="1246909"/>
            <a:ext cx="11033761" cy="5055650"/>
          </a:xfrm>
        </p:spPr>
        <p:txBody>
          <a:bodyPr/>
          <a:lstStyle/>
          <a:p>
            <a:r>
              <a:rPr lang="en-US" b="1" noProof="0" dirty="0"/>
              <a:t>Study objective</a:t>
            </a:r>
          </a:p>
          <a:p>
            <a:pPr lvl="1"/>
            <a:r>
              <a:rPr lang="en-US" noProof="0" dirty="0"/>
              <a:t>To evaluate the long-term efficacy and safety of 1L lorlatinib compared with crizotinib in patients with ALK+ NSCLC</a:t>
            </a:r>
          </a:p>
        </p:txBody>
      </p:sp>
      <p:sp>
        <p:nvSpPr>
          <p:cNvPr id="12" name="Text Placeholder 4">
            <a:extLst>
              <a:ext uri="{FF2B5EF4-FFF2-40B4-BE49-F238E27FC236}">
                <a16:creationId xmlns:a16="http://schemas.microsoft.com/office/drawing/2014/main" id="{5066D8F3-7E7D-48AB-C84E-5E6399511AD2}"/>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hangingPunct="1"/>
            <a:r>
              <a:rPr lang="en-US" noProof="0" dirty="0"/>
              <a:t>Mok TSK, et al. J Clin Oncol 2026;44(suppl):</a:t>
            </a:r>
            <a:r>
              <a:rPr lang="en-US" noProof="0" dirty="0" err="1"/>
              <a:t>Abstr</a:t>
            </a:r>
            <a:r>
              <a:rPr lang="en-US" noProof="0" dirty="0"/>
              <a:t> 8502</a:t>
            </a:r>
          </a:p>
        </p:txBody>
      </p:sp>
      <p:sp>
        <p:nvSpPr>
          <p:cNvPr id="15" name="Rectangle 9">
            <a:extLst>
              <a:ext uri="{FF2B5EF4-FFF2-40B4-BE49-F238E27FC236}">
                <a16:creationId xmlns:a16="http://schemas.microsoft.com/office/drawing/2014/main" id="{8E78C1EE-36A5-6FB8-1133-D03B6EDD6A2D}"/>
              </a:ext>
            </a:extLst>
          </p:cNvPr>
          <p:cNvSpPr txBox="1">
            <a:spLocks noChangeArrowheads="1"/>
          </p:cNvSpPr>
          <p:nvPr/>
        </p:nvSpPr>
        <p:spPr bwMode="auto">
          <a:xfrm>
            <a:off x="2114197" y="5416757"/>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a:ea typeface="+mn-ea"/>
                <a:cs typeface="Arial"/>
                <a:sym typeface="Helvetica"/>
              </a:rPr>
              <a:t>Primary endpoint</a:t>
            </a:r>
          </a:p>
          <a:p>
            <a:pPr hangingPunct="1">
              <a:buClr>
                <a:srgbClr val="002850"/>
              </a:buClr>
              <a:defRPr/>
            </a:pPr>
            <a:r>
              <a:rPr lang="en-US" sz="1600" kern="0" noProof="0" dirty="0"/>
              <a:t>PFS (BICR, RECIST v1.1)</a:t>
            </a:r>
          </a:p>
        </p:txBody>
      </p:sp>
      <p:sp>
        <p:nvSpPr>
          <p:cNvPr id="16" name="Content Placeholder 26">
            <a:extLst>
              <a:ext uri="{FF2B5EF4-FFF2-40B4-BE49-F238E27FC236}">
                <a16:creationId xmlns:a16="http://schemas.microsoft.com/office/drawing/2014/main" id="{687FEF41-47A3-D360-16C3-0704916FD81C}"/>
              </a:ext>
            </a:extLst>
          </p:cNvPr>
          <p:cNvSpPr txBox="1">
            <a:spLocks/>
          </p:cNvSpPr>
          <p:nvPr/>
        </p:nvSpPr>
        <p:spPr>
          <a:xfrm>
            <a:off x="5214243" y="5416757"/>
            <a:ext cx="6559670" cy="709613"/>
          </a:xfrm>
          <a:prstGeom prst="rect">
            <a:avLst/>
          </a:prstGeom>
        </p:spPr>
        <p:txBody>
          <a:bodyPr/>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a:ea typeface="+mn-ea"/>
                <a:cs typeface="Arial"/>
                <a:sym typeface="Helvetica"/>
              </a:rPr>
              <a:t>Secondary endpoints</a:t>
            </a:r>
          </a:p>
          <a:p>
            <a:pPr hangingPunct="1">
              <a:buClr>
                <a:srgbClr val="002850"/>
              </a:buClr>
              <a:defRPr/>
            </a:pPr>
            <a:r>
              <a:rPr lang="en-US" sz="1600" kern="0" noProof="0" dirty="0"/>
              <a:t>OS, PFS (investigator-assessed), ORR, DoR, </a:t>
            </a:r>
            <a:r>
              <a:rPr lang="en-US" sz="1600" noProof="0" dirty="0"/>
              <a:t>intracranial</a:t>
            </a:r>
            <a:r>
              <a:rPr lang="en-US" sz="1600" dirty="0"/>
              <a:t> </a:t>
            </a:r>
            <a:r>
              <a:rPr lang="en-US" sz="1600" kern="0" noProof="0" dirty="0"/>
              <a:t>ORR, intracranial TTP,</a:t>
            </a:r>
            <a:r>
              <a:rPr lang="en-US" sz="1600" noProof="0" dirty="0"/>
              <a:t> intracranial DoR, </a:t>
            </a:r>
            <a:r>
              <a:rPr lang="en-US" sz="1600" kern="0" noProof="0" dirty="0"/>
              <a:t>QoL, safety</a:t>
            </a:r>
          </a:p>
        </p:txBody>
      </p:sp>
      <p:sp>
        <p:nvSpPr>
          <p:cNvPr id="17" name="Oval 14">
            <a:extLst>
              <a:ext uri="{FF2B5EF4-FFF2-40B4-BE49-F238E27FC236}">
                <a16:creationId xmlns:a16="http://schemas.microsoft.com/office/drawing/2014/main" id="{ED2EA218-AA5F-01E8-A0D2-440DAE898FF5}"/>
              </a:ext>
            </a:extLst>
          </p:cNvPr>
          <p:cNvSpPr>
            <a:spLocks noChangeArrowheads="1"/>
          </p:cNvSpPr>
          <p:nvPr/>
        </p:nvSpPr>
        <p:spPr bwMode="auto">
          <a:xfrm>
            <a:off x="5705307" y="3463555"/>
            <a:ext cx="583595" cy="584200"/>
          </a:xfrm>
          <a:prstGeom prst="ellipse">
            <a:avLst/>
          </a:prstGeom>
          <a:noFill/>
          <a:ln w="38100">
            <a:solidFill>
              <a:schemeClr val="bg1"/>
            </a:solidFill>
            <a:round/>
            <a:headEnd/>
            <a:tailEnd/>
          </a:ln>
        </p:spPr>
        <p:txBody>
          <a:bodyPr wrap="none"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2850"/>
                </a:solidFill>
                <a:effectLst/>
                <a:uLnTx/>
                <a:uFillTx/>
                <a:latin typeface="Arial" panose="020B0604020202020204"/>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2850"/>
                </a:solidFill>
                <a:effectLst/>
                <a:uLnTx/>
                <a:uFillTx/>
                <a:latin typeface="Arial" panose="020B0604020202020204"/>
                <a:ea typeface="SimSun" pitchFamily="2" charset="-122"/>
                <a:cs typeface="+mn-cs"/>
                <a:sym typeface="Helvetica"/>
              </a:rPr>
              <a:t>1:1</a:t>
            </a:r>
          </a:p>
        </p:txBody>
      </p:sp>
      <p:cxnSp>
        <p:nvCxnSpPr>
          <p:cNvPr id="18" name="AutoShape 15">
            <a:extLst>
              <a:ext uri="{FF2B5EF4-FFF2-40B4-BE49-F238E27FC236}">
                <a16:creationId xmlns:a16="http://schemas.microsoft.com/office/drawing/2014/main" id="{5D2310D6-1CFD-2415-74E8-0890A1E7C427}"/>
              </a:ext>
            </a:extLst>
          </p:cNvPr>
          <p:cNvCxnSpPr>
            <a:cxnSpLocks noChangeShapeType="1"/>
            <a:stCxn id="17" idx="0"/>
            <a:endCxn id="25" idx="1"/>
          </p:cNvCxnSpPr>
          <p:nvPr/>
        </p:nvCxnSpPr>
        <p:spPr bwMode="auto">
          <a:xfrm rot="5400000" flipH="1" flipV="1">
            <a:off x="5955754" y="2876630"/>
            <a:ext cx="628276" cy="545574"/>
          </a:xfrm>
          <a:prstGeom prst="bentConnector2">
            <a:avLst/>
          </a:prstGeom>
          <a:noFill/>
          <a:ln w="38100">
            <a:solidFill>
              <a:schemeClr val="bg1"/>
            </a:solidFill>
            <a:miter lim="800000"/>
            <a:headEnd/>
            <a:tailEnd type="triangle" w="med" len="med"/>
          </a:ln>
        </p:spPr>
      </p:cxnSp>
      <p:cxnSp>
        <p:nvCxnSpPr>
          <p:cNvPr id="19" name="AutoShape 16">
            <a:extLst>
              <a:ext uri="{FF2B5EF4-FFF2-40B4-BE49-F238E27FC236}">
                <a16:creationId xmlns:a16="http://schemas.microsoft.com/office/drawing/2014/main" id="{8EB7A9C0-9B00-06C8-EB93-558C42F1E62C}"/>
              </a:ext>
            </a:extLst>
          </p:cNvPr>
          <p:cNvCxnSpPr>
            <a:cxnSpLocks noChangeShapeType="1"/>
            <a:stCxn id="17" idx="4"/>
            <a:endCxn id="24" idx="1"/>
          </p:cNvCxnSpPr>
          <p:nvPr/>
        </p:nvCxnSpPr>
        <p:spPr bwMode="auto">
          <a:xfrm rot="16200000" flipH="1">
            <a:off x="5899737" y="4145123"/>
            <a:ext cx="740310" cy="545574"/>
          </a:xfrm>
          <a:prstGeom prst="bentConnector2">
            <a:avLst/>
          </a:prstGeom>
          <a:noFill/>
          <a:ln w="38100">
            <a:solidFill>
              <a:schemeClr val="bg1"/>
            </a:solidFill>
            <a:miter lim="800000"/>
            <a:headEnd/>
            <a:tailEnd type="triangle" w="med" len="med"/>
          </a:ln>
        </p:spPr>
      </p:cxnSp>
      <p:sp>
        <p:nvSpPr>
          <p:cNvPr id="20" name="Content Placeholder 26">
            <a:extLst>
              <a:ext uri="{FF2B5EF4-FFF2-40B4-BE49-F238E27FC236}">
                <a16:creationId xmlns:a16="http://schemas.microsoft.com/office/drawing/2014/main" id="{0D20A140-7503-FD71-235D-98D65CA7EC6A}"/>
              </a:ext>
            </a:extLst>
          </p:cNvPr>
          <p:cNvSpPr txBox="1">
            <a:spLocks/>
          </p:cNvSpPr>
          <p:nvPr/>
        </p:nvSpPr>
        <p:spPr bwMode="auto">
          <a:xfrm>
            <a:off x="6619706" y="3385814"/>
            <a:ext cx="4130672" cy="892175"/>
          </a:xfrm>
          <a:prstGeom prst="rect">
            <a:avLst/>
          </a:prstGeom>
          <a:noFill/>
          <a:ln w="9525">
            <a:noFill/>
            <a:miter lim="800000"/>
            <a:headEnd/>
            <a:tailEnd/>
          </a:ln>
        </p:spPr>
        <p:txBody>
          <a:body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kumimoji="0" lang="en-US" sz="1400" b="1" i="0" u="none" strike="noStrike" kern="0" cap="none" spc="0" normalizeH="0" baseline="0" noProof="0" dirty="0">
                <a:ln>
                  <a:noFill/>
                </a:ln>
                <a:solidFill>
                  <a:srgbClr val="363636"/>
                </a:solidFill>
                <a:effectLst/>
                <a:uLnTx/>
                <a:uFillTx/>
                <a:latin typeface="Arial"/>
                <a:ea typeface="+mn-ea"/>
                <a:cs typeface="+mn-cs"/>
                <a:sym typeface="Helvetica"/>
              </a:rPr>
              <a:t>Stratification</a:t>
            </a:r>
          </a:p>
          <a:p>
            <a:pPr marL="203200" indent="-203200">
              <a:spcBef>
                <a:spcPts val="0"/>
              </a:spcBef>
              <a:spcAft>
                <a:spcPts val="400"/>
              </a:spcAft>
              <a:buFont typeface="Arial" pitchFamily="34" charset="0"/>
              <a:buChar char="•"/>
              <a:defRPr/>
            </a:pPr>
            <a:r>
              <a:rPr lang="en-US" sz="1400" noProof="0" dirty="0">
                <a:solidFill>
                  <a:srgbClr val="363636"/>
                </a:solidFill>
                <a:latin typeface="Arial"/>
              </a:rPr>
              <a:t>Brain metastases (yes vs. no)</a:t>
            </a:r>
          </a:p>
          <a:p>
            <a:pPr marL="203200" indent="-203200">
              <a:spcBef>
                <a:spcPts val="0"/>
              </a:spcBef>
              <a:spcAft>
                <a:spcPts val="400"/>
              </a:spcAft>
              <a:buFont typeface="Arial" pitchFamily="34" charset="0"/>
              <a:buChar char="•"/>
              <a:defRPr/>
            </a:pPr>
            <a:r>
              <a:rPr lang="en-US" sz="1400" noProof="0" dirty="0">
                <a:solidFill>
                  <a:srgbClr val="363636"/>
                </a:solidFill>
                <a:latin typeface="Arial"/>
              </a:rPr>
              <a:t>Ethnicity (Asian vs. non-Asian)</a:t>
            </a:r>
            <a:endParaRPr kumimoji="0" lang="en-US" sz="1400" b="0" i="0" u="none" strike="noStrike" kern="0" cap="none" spc="0" normalizeH="0" baseline="0" noProof="0" dirty="0">
              <a:ln>
                <a:noFill/>
              </a:ln>
              <a:solidFill>
                <a:srgbClr val="363636"/>
              </a:solidFill>
              <a:effectLst/>
              <a:uLnTx/>
              <a:uFillTx/>
              <a:latin typeface="Arial"/>
              <a:ea typeface="+mn-ea"/>
              <a:cs typeface="+mn-cs"/>
              <a:sym typeface="Helvetica"/>
            </a:endParaRPr>
          </a:p>
        </p:txBody>
      </p:sp>
      <p:cxnSp>
        <p:nvCxnSpPr>
          <p:cNvPr id="21" name="AutoShape 19">
            <a:extLst>
              <a:ext uri="{FF2B5EF4-FFF2-40B4-BE49-F238E27FC236}">
                <a16:creationId xmlns:a16="http://schemas.microsoft.com/office/drawing/2014/main" id="{FD461EC9-B586-3289-4DEF-2E4E34FB986C}"/>
              </a:ext>
            </a:extLst>
          </p:cNvPr>
          <p:cNvCxnSpPr>
            <a:cxnSpLocks noChangeShapeType="1"/>
            <a:stCxn id="23" idx="3"/>
            <a:endCxn id="17" idx="2"/>
          </p:cNvCxnSpPr>
          <p:nvPr/>
        </p:nvCxnSpPr>
        <p:spPr bwMode="auto">
          <a:xfrm>
            <a:off x="5214242" y="3755655"/>
            <a:ext cx="491065" cy="0"/>
          </a:xfrm>
          <a:prstGeom prst="straightConnector1">
            <a:avLst/>
          </a:prstGeom>
          <a:noFill/>
          <a:ln w="38100">
            <a:solidFill>
              <a:schemeClr val="bg1"/>
            </a:solidFill>
            <a:round/>
            <a:headEnd type="none" w="med" len="med"/>
            <a:tailEnd type="none" w="med" len="med"/>
          </a:ln>
        </p:spPr>
      </p:cxnSp>
      <p:sp>
        <p:nvSpPr>
          <p:cNvPr id="23" name="AutoShape 9">
            <a:extLst>
              <a:ext uri="{FF2B5EF4-FFF2-40B4-BE49-F238E27FC236}">
                <a16:creationId xmlns:a16="http://schemas.microsoft.com/office/drawing/2014/main" id="{C6DBF15C-C2A6-C19E-BB96-D2AAA88AEA55}"/>
              </a:ext>
            </a:extLst>
          </p:cNvPr>
          <p:cNvSpPr>
            <a:spLocks noChangeArrowheads="1"/>
          </p:cNvSpPr>
          <p:nvPr/>
        </p:nvSpPr>
        <p:spPr bwMode="auto">
          <a:xfrm>
            <a:off x="1441622" y="2314712"/>
            <a:ext cx="3772620" cy="2881886"/>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defTabSz="892175" eaLnBrk="0" hangingPunct="0">
              <a:spcAft>
                <a:spcPct val="30000"/>
              </a:spcAft>
            </a:pPr>
            <a:r>
              <a:rPr lang="en-US" sz="1600" noProof="0" dirty="0">
                <a:solidFill>
                  <a:srgbClr val="FFFFFF"/>
                </a:solidFill>
                <a:ea typeface="SimSun" pitchFamily="2" charset="-122"/>
              </a:rPr>
              <a:t>Key patient inclusion criteria</a:t>
            </a:r>
          </a:p>
          <a:p>
            <a:pPr marL="228600" indent="-228600" defTabSz="892175" eaLnBrk="0" hangingPunct="0">
              <a:spcAft>
                <a:spcPct val="30000"/>
              </a:spcAft>
              <a:buFont typeface="Arial" pitchFamily="34" charset="0"/>
              <a:buChar char="•"/>
            </a:pPr>
            <a:r>
              <a:rPr lang="en-US" sz="1600" noProof="0" dirty="0">
                <a:solidFill>
                  <a:srgbClr val="FFFFFF"/>
                </a:solidFill>
                <a:ea typeface="SimSun" pitchFamily="2" charset="-122"/>
              </a:rPr>
              <a:t>Stage IIIB/IV NSCLC</a:t>
            </a:r>
          </a:p>
          <a:p>
            <a:pPr marL="228600" indent="-228600" defTabSz="892175" eaLnBrk="0" hangingPunct="0">
              <a:spcAft>
                <a:spcPct val="30000"/>
              </a:spcAft>
              <a:buFont typeface="Arial" pitchFamily="34" charset="0"/>
              <a:buChar char="•"/>
            </a:pPr>
            <a:r>
              <a:rPr lang="en-US" sz="1600" noProof="0" dirty="0">
                <a:solidFill>
                  <a:srgbClr val="FFFFFF"/>
                </a:solidFill>
                <a:ea typeface="SimSun" pitchFamily="2" charset="-122"/>
              </a:rPr>
              <a:t>ALK-positive</a:t>
            </a:r>
          </a:p>
          <a:p>
            <a:pPr marL="228600" indent="-228600" defTabSz="892175" eaLnBrk="0" hangingPunct="0">
              <a:spcAft>
                <a:spcPct val="30000"/>
              </a:spcAft>
              <a:buFont typeface="Arial" pitchFamily="34" charset="0"/>
              <a:buChar char="•"/>
            </a:pPr>
            <a:r>
              <a:rPr lang="en-US" sz="1600" noProof="0" dirty="0">
                <a:solidFill>
                  <a:srgbClr val="FFFFFF"/>
                </a:solidFill>
                <a:ea typeface="SimSun" pitchFamily="2" charset="-122"/>
              </a:rPr>
              <a:t>No prior systemic treatment for metastatic disease</a:t>
            </a:r>
          </a:p>
          <a:p>
            <a:pPr marL="228600" indent="-228600" defTabSz="892175" eaLnBrk="0" hangingPunct="0">
              <a:spcAft>
                <a:spcPct val="30000"/>
              </a:spcAft>
              <a:buFont typeface="Arial" pitchFamily="34" charset="0"/>
              <a:buChar char="•"/>
            </a:pPr>
            <a:r>
              <a:rPr lang="en-US" sz="1600" noProof="0" dirty="0">
                <a:solidFill>
                  <a:srgbClr val="FFFFFF"/>
                </a:solidFill>
                <a:ea typeface="SimSun" pitchFamily="2" charset="-122"/>
              </a:rPr>
              <a:t>Asymptomatic CNS metastases allowed</a:t>
            </a:r>
          </a:p>
          <a:p>
            <a:pPr marL="228600" indent="-228600" defTabSz="892175" eaLnBrk="0" hangingPunct="0">
              <a:spcAft>
                <a:spcPct val="30000"/>
              </a:spcAft>
              <a:buFont typeface="Arial" pitchFamily="34" charset="0"/>
              <a:buChar char="•"/>
            </a:pPr>
            <a:r>
              <a:rPr lang="en-US" sz="1600" noProof="0" dirty="0">
                <a:solidFill>
                  <a:srgbClr val="FFFFFF"/>
                </a:solidFill>
                <a:ea typeface="SimSun" pitchFamily="2" charset="-122"/>
              </a:rPr>
              <a:t>ECOG PS 0–2</a:t>
            </a:r>
          </a:p>
          <a:p>
            <a:pPr marL="292100" indent="-292100" defTabSz="892175" eaLnBrk="0" hangingPunct="0">
              <a:spcAft>
                <a:spcPct val="30000"/>
              </a:spcAft>
              <a:buFont typeface="Wingdings" pitchFamily="2" charset="2"/>
              <a:buNone/>
            </a:pPr>
            <a:r>
              <a:rPr lang="en-US" sz="1600" noProof="0" dirty="0">
                <a:solidFill>
                  <a:srgbClr val="FFFFFF"/>
                </a:solidFill>
                <a:ea typeface="SimSun" pitchFamily="2" charset="-122"/>
              </a:rPr>
              <a:t>(n=296)</a:t>
            </a:r>
          </a:p>
        </p:txBody>
      </p:sp>
      <p:sp>
        <p:nvSpPr>
          <p:cNvPr id="24" name="AutoShape 12">
            <a:extLst>
              <a:ext uri="{FF2B5EF4-FFF2-40B4-BE49-F238E27FC236}">
                <a16:creationId xmlns:a16="http://schemas.microsoft.com/office/drawing/2014/main" id="{98BD0315-1034-0E67-AA68-6B40C9792F6B}"/>
              </a:ext>
            </a:extLst>
          </p:cNvPr>
          <p:cNvSpPr>
            <a:spLocks noChangeArrowheads="1"/>
          </p:cNvSpPr>
          <p:nvPr/>
        </p:nvSpPr>
        <p:spPr bwMode="auto">
          <a:xfrm>
            <a:off x="6542679" y="4377697"/>
            <a:ext cx="3463413" cy="820736"/>
          </a:xfrm>
          <a:prstGeom prst="roundRect">
            <a:avLst>
              <a:gd name="adj" fmla="val 16667"/>
            </a:avLst>
          </a:prstGeom>
          <a:solidFill>
            <a:schemeClr val="accent1"/>
          </a:solidFill>
          <a:ln w="9525" algn="ctr">
            <a:noFill/>
            <a:round/>
            <a:headEnd/>
            <a:tailEnd/>
          </a:ln>
        </p:spPr>
        <p:txBody>
          <a:bodyPr lIns="90488" tIns="0" rIns="90488" bIns="0" anchor="ctr"/>
          <a:lstStyle/>
          <a:p>
            <a:pPr algn="ctr" defTabSz="892175" eaLnBrk="0" hangingPunct="0"/>
            <a:r>
              <a:rPr lang="en-US" sz="1600" b="1" noProof="0" dirty="0">
                <a:solidFill>
                  <a:srgbClr val="FFFFFF"/>
                </a:solidFill>
                <a:ea typeface="SimSun" pitchFamily="2" charset="-122"/>
              </a:rPr>
              <a:t>Crizotinib </a:t>
            </a:r>
            <a:r>
              <a:rPr lang="en-US" sz="1600" noProof="0" dirty="0">
                <a:solidFill>
                  <a:srgbClr val="FFFFFF"/>
                </a:solidFill>
                <a:ea typeface="SimSun" pitchFamily="2" charset="-122"/>
              </a:rPr>
              <a:t>250 mg BID</a:t>
            </a:r>
          </a:p>
          <a:p>
            <a:pPr algn="ctr" defTabSz="892175" eaLnBrk="0" hangingPunct="0"/>
            <a:r>
              <a:rPr lang="en-US" sz="1600" noProof="0" dirty="0">
                <a:solidFill>
                  <a:srgbClr val="FFFFFF"/>
                </a:solidFill>
                <a:ea typeface="SimSun" pitchFamily="2" charset="-122"/>
              </a:rPr>
              <a:t>(n=147)</a:t>
            </a:r>
          </a:p>
        </p:txBody>
      </p:sp>
      <p:sp>
        <p:nvSpPr>
          <p:cNvPr id="25" name="AutoShape 8">
            <a:extLst>
              <a:ext uri="{FF2B5EF4-FFF2-40B4-BE49-F238E27FC236}">
                <a16:creationId xmlns:a16="http://schemas.microsoft.com/office/drawing/2014/main" id="{C036B749-6F45-B90D-2CAA-F326F9C47FA2}"/>
              </a:ext>
            </a:extLst>
          </p:cNvPr>
          <p:cNvSpPr>
            <a:spLocks noChangeArrowheads="1"/>
          </p:cNvSpPr>
          <p:nvPr/>
        </p:nvSpPr>
        <p:spPr bwMode="auto">
          <a:xfrm>
            <a:off x="6542679" y="2424910"/>
            <a:ext cx="3465457" cy="820737"/>
          </a:xfrm>
          <a:prstGeom prst="roundRect">
            <a:avLst>
              <a:gd name="adj" fmla="val 16667"/>
            </a:avLst>
          </a:prstGeom>
          <a:solidFill>
            <a:schemeClr val="accent2"/>
          </a:solidFill>
          <a:ln w="9525" algn="ctr">
            <a:noFill/>
            <a:round/>
            <a:headEnd/>
            <a:tailEnd/>
          </a:ln>
        </p:spPr>
        <p:txBody>
          <a:bodyPr lIns="90488" tIns="0" rIns="90488" bIns="0" anchor="ctr"/>
          <a:lstStyle/>
          <a:p>
            <a:pPr algn="ctr" defTabSz="892175" eaLnBrk="0" hangingPunct="0"/>
            <a:r>
              <a:rPr lang="en-US" sz="1600" b="1" noProof="0" dirty="0">
                <a:solidFill>
                  <a:srgbClr val="FFFFFF"/>
                </a:solidFill>
                <a:ea typeface="SimSun" pitchFamily="2" charset="-122"/>
              </a:rPr>
              <a:t>Lorlatinib </a:t>
            </a:r>
            <a:r>
              <a:rPr lang="en-US" sz="1600" noProof="0" dirty="0">
                <a:solidFill>
                  <a:srgbClr val="FFFFFF"/>
                </a:solidFill>
                <a:ea typeface="SimSun" pitchFamily="2" charset="-122"/>
              </a:rPr>
              <a:t>100 mg/day </a:t>
            </a:r>
            <a:br>
              <a:rPr lang="en-US" sz="1600" noProof="0" dirty="0">
                <a:solidFill>
                  <a:srgbClr val="FFFFFF"/>
                </a:solidFill>
                <a:ea typeface="SimSun" pitchFamily="2" charset="-122"/>
              </a:rPr>
            </a:br>
            <a:r>
              <a:rPr lang="en-US" sz="1600" noProof="0" dirty="0">
                <a:solidFill>
                  <a:srgbClr val="FFFFFF"/>
                </a:solidFill>
                <a:ea typeface="SimSun" pitchFamily="2" charset="-122"/>
              </a:rPr>
              <a:t>(n=149)</a:t>
            </a:r>
          </a:p>
        </p:txBody>
      </p:sp>
    </p:spTree>
    <p:extLst>
      <p:ext uri="{BB962C8B-B14F-4D97-AF65-F5344CB8AC3E}">
        <p14:creationId xmlns:p14="http://schemas.microsoft.com/office/powerpoint/2010/main" val="1475301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712941-1D5D-26B9-F177-8EC8578B910D}"/>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E9FF418-CED9-D00F-957A-D40C6988EDB8}"/>
              </a:ext>
            </a:extLst>
          </p:cNvPr>
          <p:cNvSpPr>
            <a:spLocks noGrp="1"/>
          </p:cNvSpPr>
          <p:nvPr>
            <p:ph type="title"/>
          </p:nvPr>
        </p:nvSpPr>
        <p:spPr>
          <a:xfrm>
            <a:off x="304800" y="107693"/>
            <a:ext cx="11033760" cy="939801"/>
          </a:xfrm>
        </p:spPr>
        <p:txBody>
          <a:bodyPr/>
          <a:lstStyle/>
          <a:p>
            <a:r>
              <a:rPr lang="en-US" noProof="0" dirty="0"/>
              <a:t>8502: </a:t>
            </a:r>
            <a:r>
              <a:rPr lang="en-US" noProof="0" dirty="0" err="1"/>
              <a:t>Lorlatinib</a:t>
            </a:r>
            <a:r>
              <a:rPr lang="en-US" noProof="0" dirty="0"/>
              <a:t> vs crizotinib as first-line treatment for advanced ALK+ non-small cell lung cancer: 7-year update from the phase 3 CROWN study – Mok TSK, et al</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D0383E33-1B34-70FA-D049-C85D37457544}"/>
              </a:ext>
            </a:extLst>
          </p:cNvPr>
          <p:cNvSpPr>
            <a:spLocks noGrp="1"/>
          </p:cNvSpPr>
          <p:nvPr>
            <p:ph idx="1"/>
          </p:nvPr>
        </p:nvSpPr>
        <p:spPr>
          <a:xfrm>
            <a:off x="304799" y="1246909"/>
            <a:ext cx="11033761" cy="5055650"/>
          </a:xfrm>
        </p:spPr>
        <p:txBody>
          <a:bodyPr/>
          <a:lstStyle/>
          <a:p>
            <a:r>
              <a:rPr lang="en-US" b="1" noProof="0" dirty="0">
                <a:latin typeface="Arial" panose="020B0604020202020204" pitchFamily="34" charset="0"/>
                <a:cs typeface="Arial" panose="020B0604020202020204" pitchFamily="34" charset="0"/>
              </a:rPr>
              <a:t>Key </a:t>
            </a:r>
            <a:r>
              <a:rPr lang="en-US" b="1" noProof="0" dirty="0">
                <a:solidFill>
                  <a:srgbClr val="000000"/>
                </a:solidFill>
                <a:latin typeface="Arial" panose="020B0604020202020204" pitchFamily="34" charset="0"/>
                <a:cs typeface="Arial" panose="020B0604020202020204" pitchFamily="34" charset="0"/>
              </a:rPr>
              <a:t>resul</a:t>
            </a:r>
            <a:r>
              <a:rPr lang="en-US" b="1" noProof="0" dirty="0">
                <a:solidFill>
                  <a:srgbClr val="363636"/>
                </a:solidFill>
                <a:latin typeface="Arial" panose="020B0604020202020204" pitchFamily="34" charset="0"/>
                <a:cs typeface="Arial" panose="020B0604020202020204" pitchFamily="34" charset="0"/>
              </a:rPr>
              <a:t>t</a:t>
            </a:r>
            <a:r>
              <a:rPr lang="en-US" b="1" noProof="0" dirty="0">
                <a:latin typeface="Arial" panose="020B0604020202020204" pitchFamily="34" charset="0"/>
                <a:cs typeface="Arial" panose="020B0604020202020204" pitchFamily="34" charset="0"/>
              </a:rPr>
              <a:t>s</a:t>
            </a:r>
          </a:p>
        </p:txBody>
      </p:sp>
      <p:sp>
        <p:nvSpPr>
          <p:cNvPr id="30" name="Text Placeholder 4">
            <a:extLst>
              <a:ext uri="{FF2B5EF4-FFF2-40B4-BE49-F238E27FC236}">
                <a16:creationId xmlns:a16="http://schemas.microsoft.com/office/drawing/2014/main" id="{51846C3B-ECA1-D69B-5A7C-00E25AE2FDFC}"/>
              </a:ext>
            </a:extLst>
          </p:cNvPr>
          <p:cNvSpPr>
            <a:spLocks noGrp="1"/>
          </p:cNvSpPr>
          <p:nvPr>
            <p:ph type="body" sz="quarter" idx="11"/>
          </p:nvPr>
        </p:nvSpPr>
        <p:spPr>
          <a:xfrm>
            <a:off x="6379633" y="6521312"/>
            <a:ext cx="5507567" cy="200025"/>
          </a:xfrm>
        </p:spPr>
        <p:txBody>
          <a:bodyPr/>
          <a:lstStyle/>
          <a:p>
            <a:pPr hangingPunct="1"/>
            <a:r>
              <a:rPr lang="en-US" noProof="0" dirty="0"/>
              <a:t>Mok TSK, et al. J Clin Oncol 2026;44(suppl):</a:t>
            </a:r>
            <a:r>
              <a:rPr lang="en-US" noProof="0" dirty="0" err="1"/>
              <a:t>Abstr</a:t>
            </a:r>
            <a:r>
              <a:rPr lang="en-US" noProof="0" dirty="0"/>
              <a:t> 8502</a:t>
            </a:r>
          </a:p>
        </p:txBody>
      </p:sp>
      <p:sp>
        <p:nvSpPr>
          <p:cNvPr id="2" name="TextBox 1">
            <a:extLst>
              <a:ext uri="{FF2B5EF4-FFF2-40B4-BE49-F238E27FC236}">
                <a16:creationId xmlns:a16="http://schemas.microsoft.com/office/drawing/2014/main" id="{4CC3699B-F5AF-FA02-B565-F8280DEF0E8D}"/>
              </a:ext>
            </a:extLst>
          </p:cNvPr>
          <p:cNvSpPr txBox="1"/>
          <p:nvPr/>
        </p:nvSpPr>
        <p:spPr>
          <a:xfrm>
            <a:off x="2704214" y="1599679"/>
            <a:ext cx="6216305" cy="338554"/>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en-US" sz="1600" b="1" dirty="0">
                <a:solidFill>
                  <a:srgbClr val="363636"/>
                </a:solidFill>
                <a:latin typeface="Arial" panose="020B0604020202020204" pitchFamily="34" charset="0"/>
                <a:cs typeface="Arial" panose="020B0604020202020204" pitchFamily="34" charset="0"/>
              </a:rPr>
              <a:t>Progression-free survival</a:t>
            </a:r>
            <a:r>
              <a:rPr kumimoji="0" lang="en-US" sz="16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 at 7-years follow-up (ITT)</a:t>
            </a:r>
          </a:p>
        </p:txBody>
      </p:sp>
      <p:sp>
        <p:nvSpPr>
          <p:cNvPr id="3" name="Text Placeholder 11">
            <a:extLst>
              <a:ext uri="{FF2B5EF4-FFF2-40B4-BE49-F238E27FC236}">
                <a16:creationId xmlns:a16="http://schemas.microsoft.com/office/drawing/2014/main" id="{F8F801FC-F040-8401-873E-0A38FD2CDAAB}"/>
              </a:ext>
            </a:extLst>
          </p:cNvPr>
          <p:cNvSpPr>
            <a:spLocks noGrp="1"/>
          </p:cNvSpPr>
          <p:nvPr>
            <p:ph type="body" sz="quarter" idx="10"/>
          </p:nvPr>
        </p:nvSpPr>
        <p:spPr>
          <a:xfrm>
            <a:off x="304800" y="6233974"/>
            <a:ext cx="5507567" cy="487363"/>
          </a:xfrm>
        </p:spPr>
        <p:txBody>
          <a:bodyPr/>
          <a:lstStyle/>
          <a:p>
            <a:r>
              <a:rPr lang="en-US" baseline="30000" noProof="0" dirty="0" err="1"/>
              <a:t>a</a:t>
            </a:r>
            <a:r>
              <a:rPr lang="en-US" noProof="0" dirty="0" err="1"/>
              <a:t>Estimated</a:t>
            </a:r>
            <a:r>
              <a:rPr lang="en-US" noProof="0" dirty="0"/>
              <a:t> as the ratio of the Kaplan-Meier PFS estimate at 7 and 2 years.</a:t>
            </a:r>
            <a:endParaRPr lang="en-US" baseline="30000" noProof="0" dirty="0"/>
          </a:p>
        </p:txBody>
      </p:sp>
      <p:graphicFrame>
        <p:nvGraphicFramePr>
          <p:cNvPr id="309" name="Table 308">
            <a:extLst>
              <a:ext uri="{FF2B5EF4-FFF2-40B4-BE49-F238E27FC236}">
                <a16:creationId xmlns:a16="http://schemas.microsoft.com/office/drawing/2014/main" id="{79B511AA-5B7F-524A-856C-BEE8009F5116}"/>
              </a:ext>
            </a:extLst>
          </p:cNvPr>
          <p:cNvGraphicFramePr>
            <a:graphicFrameLocks noGrp="1"/>
          </p:cNvGraphicFramePr>
          <p:nvPr>
            <p:extLst>
              <p:ext uri="{D42A27DB-BD31-4B8C-83A1-F6EECF244321}">
                <p14:modId xmlns:p14="http://schemas.microsoft.com/office/powerpoint/2010/main" val="901277356"/>
              </p:ext>
            </p:extLst>
          </p:nvPr>
        </p:nvGraphicFramePr>
        <p:xfrm>
          <a:off x="1745914" y="5154443"/>
          <a:ext cx="4514510" cy="1119846"/>
        </p:xfrm>
        <a:graphic>
          <a:graphicData uri="http://schemas.openxmlformats.org/drawingml/2006/table">
            <a:tbl>
              <a:tblPr firstRow="1" bandRow="1">
                <a:tableStyleId>{69012ECD-51FC-41F1-AA8D-1B2483CD663E}</a:tableStyleId>
              </a:tblPr>
              <a:tblGrid>
                <a:gridCol w="1907150">
                  <a:extLst>
                    <a:ext uri="{9D8B030D-6E8A-4147-A177-3AD203B41FA5}">
                      <a16:colId xmlns:a16="http://schemas.microsoft.com/office/drawing/2014/main" val="4165858265"/>
                    </a:ext>
                  </a:extLst>
                </a:gridCol>
                <a:gridCol w="1303680">
                  <a:extLst>
                    <a:ext uri="{9D8B030D-6E8A-4147-A177-3AD203B41FA5}">
                      <a16:colId xmlns:a16="http://schemas.microsoft.com/office/drawing/2014/main" val="4002931536"/>
                    </a:ext>
                  </a:extLst>
                </a:gridCol>
                <a:gridCol w="1303680">
                  <a:extLst>
                    <a:ext uri="{9D8B030D-6E8A-4147-A177-3AD203B41FA5}">
                      <a16:colId xmlns:a16="http://schemas.microsoft.com/office/drawing/2014/main" val="779506709"/>
                    </a:ext>
                  </a:extLst>
                </a:gridCol>
              </a:tblGrid>
              <a:tr h="373282">
                <a:tc>
                  <a:txBody>
                    <a:bodyPr/>
                    <a:lstStyle/>
                    <a:p>
                      <a:endParaRPr lang="en-US" sz="1050" noProof="0" dirty="0">
                        <a:solidFill>
                          <a:schemeClr val="tx1"/>
                        </a:solidFill>
                      </a:endParaRPr>
                    </a:p>
                  </a:txBody>
                  <a:tcPr marL="72000" marR="0" marT="0" marB="0"/>
                </a:tc>
                <a:tc>
                  <a:txBody>
                    <a:bodyPr/>
                    <a:lstStyle/>
                    <a:p>
                      <a:pPr algn="ctr"/>
                      <a:r>
                        <a:rPr lang="en-US" sz="1050" noProof="0" dirty="0">
                          <a:solidFill>
                            <a:schemeClr val="tx2"/>
                          </a:solidFill>
                        </a:rPr>
                        <a:t>Lorlatinib</a:t>
                      </a:r>
                      <a:br>
                        <a:rPr lang="en-US" sz="1050" noProof="0" dirty="0">
                          <a:solidFill>
                            <a:schemeClr val="tx2"/>
                          </a:solidFill>
                        </a:rPr>
                      </a:br>
                      <a:r>
                        <a:rPr lang="en-US" sz="1050" noProof="0" dirty="0">
                          <a:solidFill>
                            <a:schemeClr val="tx2"/>
                          </a:solidFill>
                        </a:rPr>
                        <a:t>(n=149)</a:t>
                      </a:r>
                    </a:p>
                  </a:txBody>
                  <a:tcPr marL="0" marR="0" marT="0" marB="0" anchor="ctr"/>
                </a:tc>
                <a:tc>
                  <a:txBody>
                    <a:bodyPr/>
                    <a:lstStyle/>
                    <a:p>
                      <a:pPr algn="ctr"/>
                      <a:r>
                        <a:rPr lang="en-US" sz="1050" noProof="0" dirty="0">
                          <a:solidFill>
                            <a:schemeClr val="tx2"/>
                          </a:solidFill>
                        </a:rPr>
                        <a:t>Crizotinib </a:t>
                      </a:r>
                      <a:br>
                        <a:rPr lang="en-US" sz="1050" noProof="0" dirty="0">
                          <a:solidFill>
                            <a:schemeClr val="tx2"/>
                          </a:solidFill>
                        </a:rPr>
                      </a:br>
                      <a:r>
                        <a:rPr lang="en-US" sz="1050" noProof="0" dirty="0">
                          <a:solidFill>
                            <a:schemeClr val="tx2"/>
                          </a:solidFill>
                        </a:rPr>
                        <a:t>(n=147)</a:t>
                      </a:r>
                    </a:p>
                  </a:txBody>
                  <a:tcPr marL="0" marR="0" marT="0" marB="0" anchor="ctr"/>
                </a:tc>
                <a:extLst>
                  <a:ext uri="{0D108BD9-81ED-4DB2-BD59-A6C34878D82A}">
                    <a16:rowId xmlns:a16="http://schemas.microsoft.com/office/drawing/2014/main" val="3637560420"/>
                  </a:ext>
                </a:extLst>
              </a:tr>
              <a:tr h="186641">
                <a:tc>
                  <a:txBody>
                    <a:bodyPr/>
                    <a:lstStyle/>
                    <a:p>
                      <a:r>
                        <a:rPr lang="en-US" sz="1050" b="0" noProof="0" dirty="0">
                          <a:solidFill>
                            <a:schemeClr val="tx1"/>
                          </a:solidFill>
                        </a:rPr>
                        <a:t>Events, n</a:t>
                      </a:r>
                    </a:p>
                  </a:txBody>
                  <a:tcPr marL="72000" marR="0" marT="0" marB="0" anchor="ctr"/>
                </a:tc>
                <a:tc>
                  <a:txBody>
                    <a:bodyPr/>
                    <a:lstStyle/>
                    <a:p>
                      <a:pPr algn="ctr"/>
                      <a:r>
                        <a:rPr lang="en-US" sz="1050" b="0" noProof="0" dirty="0">
                          <a:solidFill>
                            <a:schemeClr val="tx1"/>
                          </a:solidFill>
                        </a:rPr>
                        <a:t>62</a:t>
                      </a:r>
                    </a:p>
                  </a:txBody>
                  <a:tcPr marL="0" marR="0" marT="0" marB="0" anchor="ctr"/>
                </a:tc>
                <a:tc>
                  <a:txBody>
                    <a:bodyPr/>
                    <a:lstStyle/>
                    <a:p>
                      <a:pPr algn="ctr"/>
                      <a:r>
                        <a:rPr lang="en-US" sz="1050" b="0" noProof="0" dirty="0">
                          <a:solidFill>
                            <a:schemeClr val="tx1"/>
                          </a:solidFill>
                        </a:rPr>
                        <a:t>119</a:t>
                      </a:r>
                    </a:p>
                  </a:txBody>
                  <a:tcPr marL="0" marR="0" marT="0" marB="0" anchor="ctr"/>
                </a:tc>
                <a:extLst>
                  <a:ext uri="{0D108BD9-81ED-4DB2-BD59-A6C34878D82A}">
                    <a16:rowId xmlns:a16="http://schemas.microsoft.com/office/drawing/2014/main" val="1350906745"/>
                  </a:ext>
                </a:extLst>
              </a:tr>
              <a:tr h="186641">
                <a:tc>
                  <a:txBody>
                    <a:bodyPr/>
                    <a:lstStyle/>
                    <a:p>
                      <a:r>
                        <a:rPr lang="en-US" sz="1050" b="0" noProof="0" dirty="0">
                          <a:solidFill>
                            <a:schemeClr val="tx1"/>
                          </a:solidFill>
                        </a:rPr>
                        <a:t>Median follow-up, </a:t>
                      </a:r>
                      <a:r>
                        <a:rPr lang="en-US" sz="1050" b="0" noProof="0" dirty="0" err="1">
                          <a:solidFill>
                            <a:schemeClr val="tx1"/>
                          </a:solidFill>
                        </a:rPr>
                        <a:t>mo</a:t>
                      </a:r>
                      <a:r>
                        <a:rPr lang="en-US" sz="1050" b="0" noProof="0" dirty="0">
                          <a:solidFill>
                            <a:schemeClr val="tx1"/>
                          </a:solidFill>
                        </a:rPr>
                        <a:t> (95%CI)</a:t>
                      </a:r>
                    </a:p>
                  </a:txBody>
                  <a:tcPr marL="72000" marR="0" marT="0" marB="0" anchor="ctr"/>
                </a:tc>
                <a:tc>
                  <a:txBody>
                    <a:bodyPr/>
                    <a:lstStyle/>
                    <a:p>
                      <a:pPr algn="ctr"/>
                      <a:r>
                        <a:rPr lang="en-US" sz="1050" b="0" noProof="0" dirty="0">
                          <a:solidFill>
                            <a:schemeClr val="tx1"/>
                          </a:solidFill>
                        </a:rPr>
                        <a:t>83.0 (81.2, 86.3)</a:t>
                      </a:r>
                    </a:p>
                  </a:txBody>
                  <a:tcPr marL="0" marR="0" marT="0" marB="0" anchor="ctr"/>
                </a:tc>
                <a:tc>
                  <a:txBody>
                    <a:bodyPr/>
                    <a:lstStyle/>
                    <a:p>
                      <a:pPr algn="ctr"/>
                      <a:r>
                        <a:rPr lang="en-US" sz="1050" b="0" noProof="0" dirty="0">
                          <a:solidFill>
                            <a:schemeClr val="tx1"/>
                          </a:solidFill>
                        </a:rPr>
                        <a:t>77.2 (36.8, NE)</a:t>
                      </a:r>
                    </a:p>
                  </a:txBody>
                  <a:tcPr marL="0" marR="0" marT="0" marB="0" anchor="ctr"/>
                </a:tc>
                <a:extLst>
                  <a:ext uri="{0D108BD9-81ED-4DB2-BD59-A6C34878D82A}">
                    <a16:rowId xmlns:a16="http://schemas.microsoft.com/office/drawing/2014/main" val="3438991913"/>
                  </a:ext>
                </a:extLst>
              </a:tr>
              <a:tr h="186641">
                <a:tc>
                  <a:txBody>
                    <a:bodyPr/>
                    <a:lstStyle/>
                    <a:p>
                      <a:r>
                        <a:rPr lang="en-US" sz="1050" b="0" noProof="0" dirty="0">
                          <a:solidFill>
                            <a:schemeClr val="tx1"/>
                          </a:solidFill>
                        </a:rPr>
                        <a:t>mPFS, </a:t>
                      </a:r>
                      <a:r>
                        <a:rPr lang="en-US" sz="1050" b="0" noProof="0" dirty="0" err="1">
                          <a:solidFill>
                            <a:schemeClr val="tx1"/>
                          </a:solidFill>
                        </a:rPr>
                        <a:t>mo</a:t>
                      </a:r>
                      <a:r>
                        <a:rPr lang="en-US" sz="1050" b="0" noProof="0" dirty="0">
                          <a:solidFill>
                            <a:schemeClr val="tx1"/>
                          </a:solidFill>
                        </a:rPr>
                        <a:t> (95%CI)</a:t>
                      </a:r>
                    </a:p>
                  </a:txBody>
                  <a:tcPr marL="72000" marR="0" marT="0" marB="0" anchor="ctr"/>
                </a:tc>
                <a:tc>
                  <a:txBody>
                    <a:bodyPr/>
                    <a:lstStyle/>
                    <a:p>
                      <a:pPr algn="ctr"/>
                      <a:r>
                        <a:rPr lang="en-US" sz="1050" b="0" noProof="0" dirty="0">
                          <a:solidFill>
                            <a:schemeClr val="tx1"/>
                          </a:solidFill>
                        </a:rPr>
                        <a:t>NR (68.5, NR)</a:t>
                      </a:r>
                    </a:p>
                  </a:txBody>
                  <a:tcPr marL="0" marR="0" marT="0" marB="0" anchor="ctr"/>
                </a:tc>
                <a:tc>
                  <a:txBody>
                    <a:bodyPr/>
                    <a:lstStyle/>
                    <a:p>
                      <a:pPr algn="ctr"/>
                      <a:r>
                        <a:rPr lang="en-US" sz="1050" b="0" noProof="0" dirty="0">
                          <a:solidFill>
                            <a:schemeClr val="tx1"/>
                          </a:solidFill>
                        </a:rPr>
                        <a:t>9.1 (7.4, 10.9)</a:t>
                      </a:r>
                    </a:p>
                  </a:txBody>
                  <a:tcPr marL="0" marR="0" marT="0" marB="0" anchor="ctr"/>
                </a:tc>
                <a:extLst>
                  <a:ext uri="{0D108BD9-81ED-4DB2-BD59-A6C34878D82A}">
                    <a16:rowId xmlns:a16="http://schemas.microsoft.com/office/drawing/2014/main" val="967852718"/>
                  </a:ext>
                </a:extLst>
              </a:tr>
              <a:tr h="186641">
                <a:tc>
                  <a:txBody>
                    <a:bodyPr/>
                    <a:lstStyle/>
                    <a:p>
                      <a:r>
                        <a:rPr lang="en-US" sz="1050" b="0" noProof="0" dirty="0">
                          <a:solidFill>
                            <a:schemeClr val="tx1"/>
                          </a:solidFill>
                        </a:rPr>
                        <a:t>HR (95%CI)</a:t>
                      </a:r>
                    </a:p>
                  </a:txBody>
                  <a:tcPr marL="72000" marR="0" marT="0" marB="0" anchor="ctr"/>
                </a:tc>
                <a:tc gridSpan="2">
                  <a:txBody>
                    <a:bodyPr/>
                    <a:lstStyle/>
                    <a:p>
                      <a:pPr algn="ctr"/>
                      <a:r>
                        <a:rPr lang="en-US" sz="1050" b="0" noProof="0" dirty="0">
                          <a:solidFill>
                            <a:schemeClr val="tx1"/>
                          </a:solidFill>
                        </a:rPr>
                        <a:t>0.19 (0.13, 0.26)</a:t>
                      </a:r>
                    </a:p>
                  </a:txBody>
                  <a:tcPr marL="0" marR="0" marT="0" marB="0" anchor="ctr"/>
                </a:tc>
                <a:tc hMerge="1">
                  <a:txBody>
                    <a:bodyPr/>
                    <a:lstStyle/>
                    <a:p>
                      <a:pPr algn="ctr"/>
                      <a:endParaRPr lang="en-US" sz="1000">
                        <a:solidFill>
                          <a:schemeClr val="tx1"/>
                        </a:solidFill>
                      </a:endParaRPr>
                    </a:p>
                  </a:txBody>
                  <a:tcPr marL="0" marR="0" marT="0" marB="0" anchor="ctr"/>
                </a:tc>
                <a:extLst>
                  <a:ext uri="{0D108BD9-81ED-4DB2-BD59-A6C34878D82A}">
                    <a16:rowId xmlns:a16="http://schemas.microsoft.com/office/drawing/2014/main" val="2649798661"/>
                  </a:ext>
                </a:extLst>
              </a:tr>
            </a:tbl>
          </a:graphicData>
        </a:graphic>
      </p:graphicFrame>
      <p:grpSp>
        <p:nvGrpSpPr>
          <p:cNvPr id="5" name="Group 4">
            <a:extLst>
              <a:ext uri="{FF2B5EF4-FFF2-40B4-BE49-F238E27FC236}">
                <a16:creationId xmlns:a16="http://schemas.microsoft.com/office/drawing/2014/main" id="{52C86C97-C5D7-43C9-DEA3-CEA91EC40D71}"/>
              </a:ext>
            </a:extLst>
          </p:cNvPr>
          <p:cNvGrpSpPr/>
          <p:nvPr/>
        </p:nvGrpSpPr>
        <p:grpSpPr>
          <a:xfrm>
            <a:off x="1259792" y="1802504"/>
            <a:ext cx="9928094" cy="3246200"/>
            <a:chOff x="2022653" y="2005264"/>
            <a:chExt cx="6800852" cy="3035230"/>
          </a:xfrm>
        </p:grpSpPr>
        <p:grpSp>
          <p:nvGrpSpPr>
            <p:cNvPr id="10" name="Graphic 7">
              <a:extLst>
                <a:ext uri="{FF2B5EF4-FFF2-40B4-BE49-F238E27FC236}">
                  <a16:creationId xmlns:a16="http://schemas.microsoft.com/office/drawing/2014/main" id="{7B8A5654-9522-92DB-2D0E-A24C26FB58C5}"/>
                </a:ext>
              </a:extLst>
            </p:cNvPr>
            <p:cNvGrpSpPr/>
            <p:nvPr/>
          </p:nvGrpSpPr>
          <p:grpSpPr>
            <a:xfrm>
              <a:off x="2618283" y="2119942"/>
              <a:ext cx="6148977" cy="968949"/>
              <a:chOff x="879492" y="2380690"/>
              <a:chExt cx="6889902" cy="1085703"/>
            </a:xfrm>
          </p:grpSpPr>
          <p:sp>
            <p:nvSpPr>
              <p:cNvPr id="11" name="Freeform 10">
                <a:extLst>
                  <a:ext uri="{FF2B5EF4-FFF2-40B4-BE49-F238E27FC236}">
                    <a16:creationId xmlns:a16="http://schemas.microsoft.com/office/drawing/2014/main" id="{883413E7-871D-E85B-B001-35C26ABB67A2}"/>
                  </a:ext>
                </a:extLst>
              </p:cNvPr>
              <p:cNvSpPr/>
              <p:nvPr/>
            </p:nvSpPr>
            <p:spPr>
              <a:xfrm>
                <a:off x="879492" y="2380690"/>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2"/>
                </a:solidFill>
                <a:prstDash val="solid"/>
                <a:miter/>
              </a:ln>
            </p:spPr>
            <p:txBody>
              <a:bodyPr/>
              <a:lstStyle/>
              <a:p>
                <a:endParaRPr lang="en-US" noProof="0" dirty="0"/>
              </a:p>
            </p:txBody>
          </p:sp>
          <p:sp>
            <p:nvSpPr>
              <p:cNvPr id="12" name="Freeform 11">
                <a:extLst>
                  <a:ext uri="{FF2B5EF4-FFF2-40B4-BE49-F238E27FC236}">
                    <a16:creationId xmlns:a16="http://schemas.microsoft.com/office/drawing/2014/main" id="{722FCFCA-7D3A-0F17-F9B7-A020FF695363}"/>
                  </a:ext>
                </a:extLst>
              </p:cNvPr>
              <p:cNvSpPr/>
              <p:nvPr/>
            </p:nvSpPr>
            <p:spPr>
              <a:xfrm>
                <a:off x="1008192" y="2571793"/>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2"/>
                </a:solidFill>
                <a:prstDash val="solid"/>
                <a:miter/>
              </a:ln>
            </p:spPr>
            <p:txBody>
              <a:bodyPr/>
              <a:lstStyle/>
              <a:p>
                <a:endParaRPr lang="en-US" noProof="0" dirty="0"/>
              </a:p>
            </p:txBody>
          </p:sp>
          <p:sp>
            <p:nvSpPr>
              <p:cNvPr id="13" name="Freeform 12">
                <a:extLst>
                  <a:ext uri="{FF2B5EF4-FFF2-40B4-BE49-F238E27FC236}">
                    <a16:creationId xmlns:a16="http://schemas.microsoft.com/office/drawing/2014/main" id="{EEC801D3-E692-CE10-D582-D6C1FFB62249}"/>
                  </a:ext>
                </a:extLst>
              </p:cNvPr>
              <p:cNvSpPr/>
              <p:nvPr/>
            </p:nvSpPr>
            <p:spPr>
              <a:xfrm>
                <a:off x="1055516" y="2537158"/>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14" name="Freeform 13">
                <a:extLst>
                  <a:ext uri="{FF2B5EF4-FFF2-40B4-BE49-F238E27FC236}">
                    <a16:creationId xmlns:a16="http://schemas.microsoft.com/office/drawing/2014/main" id="{D81A8066-D048-9741-2D52-939638720B76}"/>
                  </a:ext>
                </a:extLst>
              </p:cNvPr>
              <p:cNvSpPr/>
              <p:nvPr/>
            </p:nvSpPr>
            <p:spPr>
              <a:xfrm>
                <a:off x="1064771" y="2537158"/>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15" name="Freeform 14">
                <a:extLst>
                  <a:ext uri="{FF2B5EF4-FFF2-40B4-BE49-F238E27FC236}">
                    <a16:creationId xmlns:a16="http://schemas.microsoft.com/office/drawing/2014/main" id="{C7D0005F-A930-98B6-BF74-4DCF3C871563}"/>
                  </a:ext>
                </a:extLst>
              </p:cNvPr>
              <p:cNvSpPr/>
              <p:nvPr/>
            </p:nvSpPr>
            <p:spPr>
              <a:xfrm>
                <a:off x="1071931" y="2537158"/>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16" name="Freeform 15">
                <a:extLst>
                  <a:ext uri="{FF2B5EF4-FFF2-40B4-BE49-F238E27FC236}">
                    <a16:creationId xmlns:a16="http://schemas.microsoft.com/office/drawing/2014/main" id="{DBC2517B-149F-2B9D-F3D0-1C24AC44BEE4}"/>
                  </a:ext>
                </a:extLst>
              </p:cNvPr>
              <p:cNvSpPr/>
              <p:nvPr/>
            </p:nvSpPr>
            <p:spPr>
              <a:xfrm>
                <a:off x="1310820" y="2645937"/>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17" name="Freeform 16">
                <a:extLst>
                  <a:ext uri="{FF2B5EF4-FFF2-40B4-BE49-F238E27FC236}">
                    <a16:creationId xmlns:a16="http://schemas.microsoft.com/office/drawing/2014/main" id="{91B3C0E7-51AC-A4D2-6B0B-CC10AB5326D2}"/>
                  </a:ext>
                </a:extLst>
              </p:cNvPr>
              <p:cNvSpPr/>
              <p:nvPr/>
            </p:nvSpPr>
            <p:spPr>
              <a:xfrm>
                <a:off x="1558266" y="2693278"/>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18" name="Freeform 17">
                <a:extLst>
                  <a:ext uri="{FF2B5EF4-FFF2-40B4-BE49-F238E27FC236}">
                    <a16:creationId xmlns:a16="http://schemas.microsoft.com/office/drawing/2014/main" id="{81815831-F576-FF65-7886-05F07DC3F98A}"/>
                  </a:ext>
                </a:extLst>
              </p:cNvPr>
              <p:cNvSpPr/>
              <p:nvPr/>
            </p:nvSpPr>
            <p:spPr>
              <a:xfrm>
                <a:off x="1520547" y="2730872"/>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2"/>
                </a:solidFill>
                <a:prstDash val="solid"/>
                <a:miter/>
              </a:ln>
            </p:spPr>
            <p:txBody>
              <a:bodyPr/>
              <a:lstStyle/>
              <a:p>
                <a:endParaRPr lang="en-US" noProof="0" dirty="0"/>
              </a:p>
            </p:txBody>
          </p:sp>
          <p:sp>
            <p:nvSpPr>
              <p:cNvPr id="19" name="Freeform 18">
                <a:extLst>
                  <a:ext uri="{FF2B5EF4-FFF2-40B4-BE49-F238E27FC236}">
                    <a16:creationId xmlns:a16="http://schemas.microsoft.com/office/drawing/2014/main" id="{CC55DDCE-2B44-C0B5-A9B7-20160122AA73}"/>
                  </a:ext>
                </a:extLst>
              </p:cNvPr>
              <p:cNvSpPr/>
              <p:nvPr/>
            </p:nvSpPr>
            <p:spPr>
              <a:xfrm>
                <a:off x="1650295" y="2829556"/>
                <a:ext cx="75613" cy="17404"/>
              </a:xfrm>
              <a:custGeom>
                <a:avLst/>
                <a:gdLst>
                  <a:gd name="csX0" fmla="*/ 75613 w 75613"/>
                  <a:gd name="csY0" fmla="*/ 0 h 17404"/>
                  <a:gd name="csX1" fmla="*/ 0 w 75613"/>
                  <a:gd name="csY1" fmla="*/ 0 h 17404"/>
                </a:gdLst>
                <a:ahLst/>
                <a:cxnLst>
                  <a:cxn ang="0">
                    <a:pos x="csX0" y="csY0"/>
                  </a:cxn>
                  <a:cxn ang="0">
                    <a:pos x="csX1" y="csY1"/>
                  </a:cxn>
                </a:cxnLst>
                <a:rect l="l" t="t" r="r" b="b"/>
                <a:pathLst>
                  <a:path w="75613" h="17404">
                    <a:moveTo>
                      <a:pt x="75613" y="0"/>
                    </a:moveTo>
                    <a:lnTo>
                      <a:pt x="0" y="0"/>
                    </a:lnTo>
                  </a:path>
                </a:pathLst>
              </a:custGeom>
              <a:ln w="15875" cap="flat">
                <a:solidFill>
                  <a:schemeClr val="accent2"/>
                </a:solidFill>
                <a:prstDash val="solid"/>
                <a:miter/>
              </a:ln>
            </p:spPr>
            <p:txBody>
              <a:bodyPr/>
              <a:lstStyle/>
              <a:p>
                <a:endParaRPr lang="en-US" noProof="0" dirty="0"/>
              </a:p>
            </p:txBody>
          </p:sp>
          <p:sp>
            <p:nvSpPr>
              <p:cNvPr id="20" name="Freeform 19">
                <a:extLst>
                  <a:ext uri="{FF2B5EF4-FFF2-40B4-BE49-F238E27FC236}">
                    <a16:creationId xmlns:a16="http://schemas.microsoft.com/office/drawing/2014/main" id="{3657B492-3F5C-5210-E182-6FA93363A1D1}"/>
                  </a:ext>
                </a:extLst>
              </p:cNvPr>
              <p:cNvSpPr/>
              <p:nvPr/>
            </p:nvSpPr>
            <p:spPr>
              <a:xfrm>
                <a:off x="1695348" y="2791962"/>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21" name="Freeform 20">
                <a:extLst>
                  <a:ext uri="{FF2B5EF4-FFF2-40B4-BE49-F238E27FC236}">
                    <a16:creationId xmlns:a16="http://schemas.microsoft.com/office/drawing/2014/main" id="{8489F5A0-3C85-6D5F-4DDC-4E7132B43726}"/>
                  </a:ext>
                </a:extLst>
              </p:cNvPr>
              <p:cNvSpPr/>
              <p:nvPr/>
            </p:nvSpPr>
            <p:spPr>
              <a:xfrm>
                <a:off x="1814793" y="2823987"/>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23" name="Freeform 22">
                <a:extLst>
                  <a:ext uri="{FF2B5EF4-FFF2-40B4-BE49-F238E27FC236}">
                    <a16:creationId xmlns:a16="http://schemas.microsoft.com/office/drawing/2014/main" id="{CAF7BCA6-E785-F090-8B35-5D8DB935CBEE}"/>
                  </a:ext>
                </a:extLst>
              </p:cNvPr>
              <p:cNvSpPr/>
              <p:nvPr/>
            </p:nvSpPr>
            <p:spPr>
              <a:xfrm>
                <a:off x="1770962" y="2865062"/>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a:lstStyle/>
              <a:p>
                <a:endParaRPr lang="en-US" noProof="0" dirty="0"/>
              </a:p>
            </p:txBody>
          </p:sp>
          <p:sp>
            <p:nvSpPr>
              <p:cNvPr id="24" name="Freeform 23">
                <a:extLst>
                  <a:ext uri="{FF2B5EF4-FFF2-40B4-BE49-F238E27FC236}">
                    <a16:creationId xmlns:a16="http://schemas.microsoft.com/office/drawing/2014/main" id="{A7A78E3F-FA7F-4B87-71FA-BE189E4CAE7C}"/>
                  </a:ext>
                </a:extLst>
              </p:cNvPr>
              <p:cNvSpPr/>
              <p:nvPr/>
            </p:nvSpPr>
            <p:spPr>
              <a:xfrm>
                <a:off x="1787377" y="2865062"/>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a:lstStyle/>
              <a:p>
                <a:endParaRPr lang="en-US" noProof="0" dirty="0"/>
              </a:p>
            </p:txBody>
          </p:sp>
          <p:sp>
            <p:nvSpPr>
              <p:cNvPr id="25" name="Freeform 24">
                <a:extLst>
                  <a:ext uri="{FF2B5EF4-FFF2-40B4-BE49-F238E27FC236}">
                    <a16:creationId xmlns:a16="http://schemas.microsoft.com/office/drawing/2014/main" id="{86852362-D27C-24E2-16F3-90A97A8359E3}"/>
                  </a:ext>
                </a:extLst>
              </p:cNvPr>
              <p:cNvSpPr/>
              <p:nvPr/>
            </p:nvSpPr>
            <p:spPr>
              <a:xfrm>
                <a:off x="1904202" y="2927545"/>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a:lstStyle/>
              <a:p>
                <a:endParaRPr lang="en-US" noProof="0" dirty="0"/>
              </a:p>
            </p:txBody>
          </p:sp>
          <p:sp>
            <p:nvSpPr>
              <p:cNvPr id="26" name="Freeform 25">
                <a:extLst>
                  <a:ext uri="{FF2B5EF4-FFF2-40B4-BE49-F238E27FC236}">
                    <a16:creationId xmlns:a16="http://schemas.microsoft.com/office/drawing/2014/main" id="{B92B08E1-FEDA-4984-8285-B342674DE319}"/>
                  </a:ext>
                </a:extLst>
              </p:cNvPr>
              <p:cNvSpPr/>
              <p:nvPr/>
            </p:nvSpPr>
            <p:spPr>
              <a:xfrm>
                <a:off x="1941922" y="2892735"/>
                <a:ext cx="17462" cy="75188"/>
              </a:xfrm>
              <a:custGeom>
                <a:avLst/>
                <a:gdLst>
                  <a:gd name="csX0" fmla="*/ 0 w 17462"/>
                  <a:gd name="csY0" fmla="*/ 0 h 75188"/>
                  <a:gd name="csX1" fmla="*/ 0 w 17462"/>
                  <a:gd name="csY1" fmla="*/ 75188 h 75188"/>
                </a:gdLst>
                <a:ahLst/>
                <a:cxnLst>
                  <a:cxn ang="0">
                    <a:pos x="csX0" y="csY0"/>
                  </a:cxn>
                  <a:cxn ang="0">
                    <a:pos x="csX1" y="csY1"/>
                  </a:cxn>
                </a:cxnLst>
                <a:rect l="l" t="t" r="r" b="b"/>
                <a:pathLst>
                  <a:path w="17462" h="75188">
                    <a:moveTo>
                      <a:pt x="0" y="0"/>
                    </a:moveTo>
                    <a:lnTo>
                      <a:pt x="0" y="75188"/>
                    </a:lnTo>
                  </a:path>
                </a:pathLst>
              </a:custGeom>
              <a:ln w="15875" cap="flat">
                <a:solidFill>
                  <a:schemeClr val="accent2"/>
                </a:solidFill>
                <a:prstDash val="solid"/>
                <a:miter/>
              </a:ln>
            </p:spPr>
            <p:txBody>
              <a:bodyPr/>
              <a:lstStyle/>
              <a:p>
                <a:endParaRPr lang="en-US" noProof="0" dirty="0"/>
              </a:p>
            </p:txBody>
          </p:sp>
          <p:sp>
            <p:nvSpPr>
              <p:cNvPr id="27" name="Freeform 26">
                <a:extLst>
                  <a:ext uri="{FF2B5EF4-FFF2-40B4-BE49-F238E27FC236}">
                    <a16:creationId xmlns:a16="http://schemas.microsoft.com/office/drawing/2014/main" id="{E04F8B9B-6DFB-92F1-332C-F555F473899C}"/>
                  </a:ext>
                </a:extLst>
              </p:cNvPr>
              <p:cNvSpPr/>
              <p:nvPr/>
            </p:nvSpPr>
            <p:spPr>
              <a:xfrm>
                <a:off x="2076908" y="2905267"/>
                <a:ext cx="17462" cy="75188"/>
              </a:xfrm>
              <a:custGeom>
                <a:avLst/>
                <a:gdLst>
                  <a:gd name="csX0" fmla="*/ 0 w 17462"/>
                  <a:gd name="csY0" fmla="*/ 0 h 75188"/>
                  <a:gd name="csX1" fmla="*/ 0 w 17462"/>
                  <a:gd name="csY1" fmla="*/ 75188 h 75188"/>
                </a:gdLst>
                <a:ahLst/>
                <a:cxnLst>
                  <a:cxn ang="0">
                    <a:pos x="csX0" y="csY0"/>
                  </a:cxn>
                  <a:cxn ang="0">
                    <a:pos x="csX1" y="csY1"/>
                  </a:cxn>
                </a:cxnLst>
                <a:rect l="l" t="t" r="r" b="b"/>
                <a:pathLst>
                  <a:path w="17462" h="75188">
                    <a:moveTo>
                      <a:pt x="0" y="0"/>
                    </a:moveTo>
                    <a:lnTo>
                      <a:pt x="0" y="75188"/>
                    </a:lnTo>
                  </a:path>
                </a:pathLst>
              </a:custGeom>
              <a:ln w="15875" cap="flat">
                <a:solidFill>
                  <a:schemeClr val="accent2"/>
                </a:solidFill>
                <a:prstDash val="solid"/>
                <a:miter/>
              </a:ln>
            </p:spPr>
            <p:txBody>
              <a:bodyPr/>
              <a:lstStyle/>
              <a:p>
                <a:endParaRPr lang="en-US" noProof="0" dirty="0"/>
              </a:p>
            </p:txBody>
          </p:sp>
          <p:sp>
            <p:nvSpPr>
              <p:cNvPr id="28" name="Freeform 27">
                <a:extLst>
                  <a:ext uri="{FF2B5EF4-FFF2-40B4-BE49-F238E27FC236}">
                    <a16:creationId xmlns:a16="http://schemas.microsoft.com/office/drawing/2014/main" id="{1E12B464-2CA0-2A3D-3D29-E9751D1029A9}"/>
                  </a:ext>
                </a:extLst>
              </p:cNvPr>
              <p:cNvSpPr/>
              <p:nvPr/>
            </p:nvSpPr>
            <p:spPr>
              <a:xfrm>
                <a:off x="2032902" y="2942861"/>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2"/>
                </a:solidFill>
                <a:prstDash val="solid"/>
                <a:miter/>
              </a:ln>
            </p:spPr>
            <p:txBody>
              <a:bodyPr/>
              <a:lstStyle/>
              <a:p>
                <a:endParaRPr lang="en-US" noProof="0" dirty="0"/>
              </a:p>
            </p:txBody>
          </p:sp>
          <p:sp>
            <p:nvSpPr>
              <p:cNvPr id="31" name="Freeform 30">
                <a:extLst>
                  <a:ext uri="{FF2B5EF4-FFF2-40B4-BE49-F238E27FC236}">
                    <a16:creationId xmlns:a16="http://schemas.microsoft.com/office/drawing/2014/main" id="{40556495-2896-31FF-C36C-F7D655AC3554}"/>
                  </a:ext>
                </a:extLst>
              </p:cNvPr>
              <p:cNvSpPr/>
              <p:nvPr/>
            </p:nvSpPr>
            <p:spPr>
              <a:xfrm>
                <a:off x="2582104" y="297401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32" name="Freeform 31">
                <a:extLst>
                  <a:ext uri="{FF2B5EF4-FFF2-40B4-BE49-F238E27FC236}">
                    <a16:creationId xmlns:a16="http://schemas.microsoft.com/office/drawing/2014/main" id="{120210F6-694E-C884-1081-E3082B572734}"/>
                  </a:ext>
                </a:extLst>
              </p:cNvPr>
              <p:cNvSpPr/>
              <p:nvPr/>
            </p:nvSpPr>
            <p:spPr>
              <a:xfrm>
                <a:off x="2705565" y="2992638"/>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33" name="Freeform 32">
                <a:extLst>
                  <a:ext uri="{FF2B5EF4-FFF2-40B4-BE49-F238E27FC236}">
                    <a16:creationId xmlns:a16="http://schemas.microsoft.com/office/drawing/2014/main" id="{B1027EE1-8D58-E1C3-9797-991C013DF1BC}"/>
                  </a:ext>
                </a:extLst>
              </p:cNvPr>
              <p:cNvSpPr/>
              <p:nvPr/>
            </p:nvSpPr>
            <p:spPr>
              <a:xfrm>
                <a:off x="3198711" y="307896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34" name="Freeform 33">
                <a:extLst>
                  <a:ext uri="{FF2B5EF4-FFF2-40B4-BE49-F238E27FC236}">
                    <a16:creationId xmlns:a16="http://schemas.microsoft.com/office/drawing/2014/main" id="{E2A20B35-EC97-0A7D-E550-499E3401AE9C}"/>
                  </a:ext>
                </a:extLst>
              </p:cNvPr>
              <p:cNvSpPr/>
              <p:nvPr/>
            </p:nvSpPr>
            <p:spPr>
              <a:xfrm>
                <a:off x="3262101" y="3098981"/>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35" name="Freeform 34">
                <a:extLst>
                  <a:ext uri="{FF2B5EF4-FFF2-40B4-BE49-F238E27FC236}">
                    <a16:creationId xmlns:a16="http://schemas.microsoft.com/office/drawing/2014/main" id="{5AF5EC7E-8400-E684-D882-DD0A48038F8E}"/>
                  </a:ext>
                </a:extLst>
              </p:cNvPr>
              <p:cNvSpPr/>
              <p:nvPr/>
            </p:nvSpPr>
            <p:spPr>
              <a:xfrm>
                <a:off x="3589002" y="3098981"/>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36" name="Freeform 35">
                <a:extLst>
                  <a:ext uri="{FF2B5EF4-FFF2-40B4-BE49-F238E27FC236}">
                    <a16:creationId xmlns:a16="http://schemas.microsoft.com/office/drawing/2014/main" id="{5156611B-6B38-09BC-CB13-13DD8F76F927}"/>
                  </a:ext>
                </a:extLst>
              </p:cNvPr>
              <p:cNvSpPr/>
              <p:nvPr/>
            </p:nvSpPr>
            <p:spPr>
              <a:xfrm>
                <a:off x="4112184" y="313274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37" name="Freeform 36">
                <a:extLst>
                  <a:ext uri="{FF2B5EF4-FFF2-40B4-BE49-F238E27FC236}">
                    <a16:creationId xmlns:a16="http://schemas.microsoft.com/office/drawing/2014/main" id="{C7F6738D-7700-8E57-62EE-C64ED1B49609}"/>
                  </a:ext>
                </a:extLst>
              </p:cNvPr>
              <p:cNvSpPr/>
              <p:nvPr/>
            </p:nvSpPr>
            <p:spPr>
              <a:xfrm>
                <a:off x="4228137" y="313274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38" name="Freeform 37">
                <a:extLst>
                  <a:ext uri="{FF2B5EF4-FFF2-40B4-BE49-F238E27FC236}">
                    <a16:creationId xmlns:a16="http://schemas.microsoft.com/office/drawing/2014/main" id="{BDB95BE7-31E4-63AD-63AD-9A3849A916F7}"/>
                  </a:ext>
                </a:extLst>
              </p:cNvPr>
              <p:cNvSpPr/>
              <p:nvPr/>
            </p:nvSpPr>
            <p:spPr>
              <a:xfrm>
                <a:off x="4497062" y="3170340"/>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39" name="Freeform 38">
                <a:extLst>
                  <a:ext uri="{FF2B5EF4-FFF2-40B4-BE49-F238E27FC236}">
                    <a16:creationId xmlns:a16="http://schemas.microsoft.com/office/drawing/2014/main" id="{CAE10224-0CBB-F169-2F88-0A8AA03A29EA}"/>
                  </a:ext>
                </a:extLst>
              </p:cNvPr>
              <p:cNvSpPr/>
              <p:nvPr/>
            </p:nvSpPr>
            <p:spPr>
              <a:xfrm>
                <a:off x="4509286" y="3170340"/>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40" name="Freeform 39">
                <a:extLst>
                  <a:ext uri="{FF2B5EF4-FFF2-40B4-BE49-F238E27FC236}">
                    <a16:creationId xmlns:a16="http://schemas.microsoft.com/office/drawing/2014/main" id="{866309E5-9F68-A92B-2582-D8CC1ECC108E}"/>
                  </a:ext>
                </a:extLst>
              </p:cNvPr>
              <p:cNvSpPr/>
              <p:nvPr/>
            </p:nvSpPr>
            <p:spPr>
              <a:xfrm>
                <a:off x="5120654" y="3202886"/>
                <a:ext cx="17462" cy="75362"/>
              </a:xfrm>
              <a:custGeom>
                <a:avLst/>
                <a:gdLst>
                  <a:gd name="csX0" fmla="*/ 0 w 17462"/>
                  <a:gd name="csY0" fmla="*/ 75362 h 75362"/>
                  <a:gd name="csX1" fmla="*/ 0 w 17462"/>
                  <a:gd name="csY1" fmla="*/ 0 h 75362"/>
                </a:gdLst>
                <a:ahLst/>
                <a:cxnLst>
                  <a:cxn ang="0">
                    <a:pos x="csX0" y="csY0"/>
                  </a:cxn>
                  <a:cxn ang="0">
                    <a:pos x="csX1" y="csY1"/>
                  </a:cxn>
                </a:cxnLst>
                <a:rect l="l" t="t" r="r" b="b"/>
                <a:pathLst>
                  <a:path w="17462" h="75362">
                    <a:moveTo>
                      <a:pt x="0" y="75362"/>
                    </a:moveTo>
                    <a:lnTo>
                      <a:pt x="0" y="0"/>
                    </a:lnTo>
                  </a:path>
                </a:pathLst>
              </a:custGeom>
              <a:ln w="15875" cap="flat">
                <a:solidFill>
                  <a:schemeClr val="accent2"/>
                </a:solidFill>
                <a:prstDash val="solid"/>
                <a:miter/>
              </a:ln>
            </p:spPr>
            <p:txBody>
              <a:bodyPr/>
              <a:lstStyle/>
              <a:p>
                <a:endParaRPr lang="en-US" noProof="0" dirty="0"/>
              </a:p>
            </p:txBody>
          </p:sp>
          <p:sp>
            <p:nvSpPr>
              <p:cNvPr id="41" name="Freeform 40">
                <a:extLst>
                  <a:ext uri="{FF2B5EF4-FFF2-40B4-BE49-F238E27FC236}">
                    <a16:creationId xmlns:a16="http://schemas.microsoft.com/office/drawing/2014/main" id="{68CD124D-0E20-8149-0A76-1B7B9C649DD5}"/>
                  </a:ext>
                </a:extLst>
              </p:cNvPr>
              <p:cNvSpPr/>
              <p:nvPr/>
            </p:nvSpPr>
            <p:spPr>
              <a:xfrm>
                <a:off x="5133751" y="3202886"/>
                <a:ext cx="17462" cy="75362"/>
              </a:xfrm>
              <a:custGeom>
                <a:avLst/>
                <a:gdLst>
                  <a:gd name="csX0" fmla="*/ 0 w 17462"/>
                  <a:gd name="csY0" fmla="*/ 75362 h 75362"/>
                  <a:gd name="csX1" fmla="*/ 0 w 17462"/>
                  <a:gd name="csY1" fmla="*/ 0 h 75362"/>
                </a:gdLst>
                <a:ahLst/>
                <a:cxnLst>
                  <a:cxn ang="0">
                    <a:pos x="csX0" y="csY0"/>
                  </a:cxn>
                  <a:cxn ang="0">
                    <a:pos x="csX1" y="csY1"/>
                  </a:cxn>
                </a:cxnLst>
                <a:rect l="l" t="t" r="r" b="b"/>
                <a:pathLst>
                  <a:path w="17462" h="75362">
                    <a:moveTo>
                      <a:pt x="0" y="75362"/>
                    </a:moveTo>
                    <a:lnTo>
                      <a:pt x="0" y="0"/>
                    </a:lnTo>
                  </a:path>
                </a:pathLst>
              </a:custGeom>
              <a:ln w="15875" cap="flat">
                <a:solidFill>
                  <a:schemeClr val="accent2"/>
                </a:solidFill>
                <a:prstDash val="solid"/>
                <a:miter/>
              </a:ln>
            </p:spPr>
            <p:txBody>
              <a:bodyPr/>
              <a:lstStyle/>
              <a:p>
                <a:endParaRPr lang="en-US" noProof="0" dirty="0"/>
              </a:p>
            </p:txBody>
          </p:sp>
          <p:sp>
            <p:nvSpPr>
              <p:cNvPr id="42" name="Freeform 41">
                <a:extLst>
                  <a:ext uri="{FF2B5EF4-FFF2-40B4-BE49-F238E27FC236}">
                    <a16:creationId xmlns:a16="http://schemas.microsoft.com/office/drawing/2014/main" id="{41B2027D-B523-F590-4BDD-07EC65DAD785}"/>
                  </a:ext>
                </a:extLst>
              </p:cNvPr>
              <p:cNvSpPr/>
              <p:nvPr/>
            </p:nvSpPr>
            <p:spPr>
              <a:xfrm>
                <a:off x="5146674" y="3202886"/>
                <a:ext cx="17462" cy="75362"/>
              </a:xfrm>
              <a:custGeom>
                <a:avLst/>
                <a:gdLst>
                  <a:gd name="csX0" fmla="*/ 0 w 17462"/>
                  <a:gd name="csY0" fmla="*/ 75362 h 75362"/>
                  <a:gd name="csX1" fmla="*/ 0 w 17462"/>
                  <a:gd name="csY1" fmla="*/ 0 h 75362"/>
                </a:gdLst>
                <a:ahLst/>
                <a:cxnLst>
                  <a:cxn ang="0">
                    <a:pos x="csX0" y="csY0"/>
                  </a:cxn>
                  <a:cxn ang="0">
                    <a:pos x="csX1" y="csY1"/>
                  </a:cxn>
                </a:cxnLst>
                <a:rect l="l" t="t" r="r" b="b"/>
                <a:pathLst>
                  <a:path w="17462" h="75362">
                    <a:moveTo>
                      <a:pt x="0" y="75362"/>
                    </a:moveTo>
                    <a:lnTo>
                      <a:pt x="0" y="0"/>
                    </a:lnTo>
                  </a:path>
                </a:pathLst>
              </a:custGeom>
              <a:ln w="15875" cap="flat">
                <a:solidFill>
                  <a:schemeClr val="accent2"/>
                </a:solidFill>
                <a:prstDash val="solid"/>
                <a:miter/>
              </a:ln>
            </p:spPr>
            <p:txBody>
              <a:bodyPr/>
              <a:lstStyle/>
              <a:p>
                <a:endParaRPr lang="en-US" noProof="0" dirty="0"/>
              </a:p>
            </p:txBody>
          </p:sp>
          <p:sp>
            <p:nvSpPr>
              <p:cNvPr id="43" name="Freeform 42">
                <a:extLst>
                  <a:ext uri="{FF2B5EF4-FFF2-40B4-BE49-F238E27FC236}">
                    <a16:creationId xmlns:a16="http://schemas.microsoft.com/office/drawing/2014/main" id="{D122527E-9E23-1A9A-DE13-A0CB73FFB4CD}"/>
                  </a:ext>
                </a:extLst>
              </p:cNvPr>
              <p:cNvSpPr/>
              <p:nvPr/>
            </p:nvSpPr>
            <p:spPr>
              <a:xfrm>
                <a:off x="5156104" y="3202886"/>
                <a:ext cx="17462" cy="75362"/>
              </a:xfrm>
              <a:custGeom>
                <a:avLst/>
                <a:gdLst>
                  <a:gd name="csX0" fmla="*/ 0 w 17462"/>
                  <a:gd name="csY0" fmla="*/ 75362 h 75362"/>
                  <a:gd name="csX1" fmla="*/ 0 w 17462"/>
                  <a:gd name="csY1" fmla="*/ 0 h 75362"/>
                </a:gdLst>
                <a:ahLst/>
                <a:cxnLst>
                  <a:cxn ang="0">
                    <a:pos x="csX0" y="csY0"/>
                  </a:cxn>
                  <a:cxn ang="0">
                    <a:pos x="csX1" y="csY1"/>
                  </a:cxn>
                </a:cxnLst>
                <a:rect l="l" t="t" r="r" b="b"/>
                <a:pathLst>
                  <a:path w="17462" h="75362">
                    <a:moveTo>
                      <a:pt x="0" y="75362"/>
                    </a:moveTo>
                    <a:lnTo>
                      <a:pt x="0" y="0"/>
                    </a:lnTo>
                  </a:path>
                </a:pathLst>
              </a:custGeom>
              <a:ln w="15875" cap="flat">
                <a:solidFill>
                  <a:schemeClr val="accent2"/>
                </a:solidFill>
                <a:prstDash val="solid"/>
                <a:miter/>
              </a:ln>
            </p:spPr>
            <p:txBody>
              <a:bodyPr/>
              <a:lstStyle/>
              <a:p>
                <a:endParaRPr lang="en-US" noProof="0" dirty="0"/>
              </a:p>
            </p:txBody>
          </p:sp>
          <p:sp>
            <p:nvSpPr>
              <p:cNvPr id="44" name="Freeform 43">
                <a:extLst>
                  <a:ext uri="{FF2B5EF4-FFF2-40B4-BE49-F238E27FC236}">
                    <a16:creationId xmlns:a16="http://schemas.microsoft.com/office/drawing/2014/main" id="{04635B98-4E4D-0F0A-8372-6B79D60EB006}"/>
                  </a:ext>
                </a:extLst>
              </p:cNvPr>
              <p:cNvSpPr/>
              <p:nvPr/>
            </p:nvSpPr>
            <p:spPr>
              <a:xfrm>
                <a:off x="6158113" y="3288517"/>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45" name="Freeform 44">
                <a:extLst>
                  <a:ext uri="{FF2B5EF4-FFF2-40B4-BE49-F238E27FC236}">
                    <a16:creationId xmlns:a16="http://schemas.microsoft.com/office/drawing/2014/main" id="{E82096B4-26CA-5ABD-283A-37A7B2470345}"/>
                  </a:ext>
                </a:extLst>
              </p:cNvPr>
              <p:cNvSpPr/>
              <p:nvPr/>
            </p:nvSpPr>
            <p:spPr>
              <a:xfrm>
                <a:off x="6161780" y="3288517"/>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46" name="Freeform 45">
                <a:extLst>
                  <a:ext uri="{FF2B5EF4-FFF2-40B4-BE49-F238E27FC236}">
                    <a16:creationId xmlns:a16="http://schemas.microsoft.com/office/drawing/2014/main" id="{81CDDDA1-4482-3238-F785-567059918179}"/>
                  </a:ext>
                </a:extLst>
              </p:cNvPr>
              <p:cNvSpPr/>
              <p:nvPr/>
            </p:nvSpPr>
            <p:spPr>
              <a:xfrm>
                <a:off x="6313880" y="3288517"/>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47" name="Freeform 46">
                <a:extLst>
                  <a:ext uri="{FF2B5EF4-FFF2-40B4-BE49-F238E27FC236}">
                    <a16:creationId xmlns:a16="http://schemas.microsoft.com/office/drawing/2014/main" id="{237BEEC4-93BF-5722-3F81-3B93D55ECE62}"/>
                  </a:ext>
                </a:extLst>
              </p:cNvPr>
              <p:cNvSpPr/>
              <p:nvPr/>
            </p:nvSpPr>
            <p:spPr>
              <a:xfrm>
                <a:off x="6343392" y="3288517"/>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48" name="Freeform 47">
                <a:extLst>
                  <a:ext uri="{FF2B5EF4-FFF2-40B4-BE49-F238E27FC236}">
                    <a16:creationId xmlns:a16="http://schemas.microsoft.com/office/drawing/2014/main" id="{10B0FD84-402B-0E66-D312-751C4670ED37}"/>
                  </a:ext>
                </a:extLst>
              </p:cNvPr>
              <p:cNvSpPr/>
              <p:nvPr/>
            </p:nvSpPr>
            <p:spPr>
              <a:xfrm>
                <a:off x="6415513"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49" name="Freeform 48">
                <a:extLst>
                  <a:ext uri="{FF2B5EF4-FFF2-40B4-BE49-F238E27FC236}">
                    <a16:creationId xmlns:a16="http://schemas.microsoft.com/office/drawing/2014/main" id="{E21E3596-2006-9634-7525-C922EC29AA90}"/>
                  </a:ext>
                </a:extLst>
              </p:cNvPr>
              <p:cNvSpPr/>
              <p:nvPr/>
            </p:nvSpPr>
            <p:spPr>
              <a:xfrm>
                <a:off x="6425641"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50" name="Freeform 49">
                <a:extLst>
                  <a:ext uri="{FF2B5EF4-FFF2-40B4-BE49-F238E27FC236}">
                    <a16:creationId xmlns:a16="http://schemas.microsoft.com/office/drawing/2014/main" id="{8B54CF13-2235-C731-B8A2-7037E4E81282}"/>
                  </a:ext>
                </a:extLst>
              </p:cNvPr>
              <p:cNvSpPr/>
              <p:nvPr/>
            </p:nvSpPr>
            <p:spPr>
              <a:xfrm>
                <a:off x="6435769"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51" name="Freeform 50">
                <a:extLst>
                  <a:ext uri="{FF2B5EF4-FFF2-40B4-BE49-F238E27FC236}">
                    <a16:creationId xmlns:a16="http://schemas.microsoft.com/office/drawing/2014/main" id="{D11AA29C-6E6D-8AD7-0214-C0607557F95D}"/>
                  </a:ext>
                </a:extLst>
              </p:cNvPr>
              <p:cNvSpPr/>
              <p:nvPr/>
            </p:nvSpPr>
            <p:spPr>
              <a:xfrm>
                <a:off x="6445723"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52" name="Freeform 51">
                <a:extLst>
                  <a:ext uri="{FF2B5EF4-FFF2-40B4-BE49-F238E27FC236}">
                    <a16:creationId xmlns:a16="http://schemas.microsoft.com/office/drawing/2014/main" id="{765A2305-0B82-A2E3-22AF-D7E6FA4939EB}"/>
                  </a:ext>
                </a:extLst>
              </p:cNvPr>
              <p:cNvSpPr/>
              <p:nvPr/>
            </p:nvSpPr>
            <p:spPr>
              <a:xfrm>
                <a:off x="6452359"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53" name="Freeform 52">
                <a:extLst>
                  <a:ext uri="{FF2B5EF4-FFF2-40B4-BE49-F238E27FC236}">
                    <a16:creationId xmlns:a16="http://schemas.microsoft.com/office/drawing/2014/main" id="{EFE49B90-C0E2-2636-1D84-F7D7A47A0737}"/>
                  </a:ext>
                </a:extLst>
              </p:cNvPr>
              <p:cNvSpPr/>
              <p:nvPr/>
            </p:nvSpPr>
            <p:spPr>
              <a:xfrm>
                <a:off x="6483268"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54" name="Freeform 53">
                <a:extLst>
                  <a:ext uri="{FF2B5EF4-FFF2-40B4-BE49-F238E27FC236}">
                    <a16:creationId xmlns:a16="http://schemas.microsoft.com/office/drawing/2014/main" id="{11A2D90A-C0AA-BA83-F1A3-F2B428DDF1AD}"/>
                  </a:ext>
                </a:extLst>
              </p:cNvPr>
              <p:cNvSpPr/>
              <p:nvPr/>
            </p:nvSpPr>
            <p:spPr>
              <a:xfrm>
                <a:off x="6492698"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55" name="Freeform 54">
                <a:extLst>
                  <a:ext uri="{FF2B5EF4-FFF2-40B4-BE49-F238E27FC236}">
                    <a16:creationId xmlns:a16="http://schemas.microsoft.com/office/drawing/2014/main" id="{D25A6858-0F89-2B34-28A2-5A6549EF696F}"/>
                  </a:ext>
                </a:extLst>
              </p:cNvPr>
              <p:cNvSpPr/>
              <p:nvPr/>
            </p:nvSpPr>
            <p:spPr>
              <a:xfrm>
                <a:off x="6501953"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56" name="Freeform 55">
                <a:extLst>
                  <a:ext uri="{FF2B5EF4-FFF2-40B4-BE49-F238E27FC236}">
                    <a16:creationId xmlns:a16="http://schemas.microsoft.com/office/drawing/2014/main" id="{A17C451D-A5D3-5C68-5332-7A6E8452DF7E}"/>
                  </a:ext>
                </a:extLst>
              </p:cNvPr>
              <p:cNvSpPr/>
              <p:nvPr/>
            </p:nvSpPr>
            <p:spPr>
              <a:xfrm>
                <a:off x="6511383"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57" name="Freeform 56">
                <a:extLst>
                  <a:ext uri="{FF2B5EF4-FFF2-40B4-BE49-F238E27FC236}">
                    <a16:creationId xmlns:a16="http://schemas.microsoft.com/office/drawing/2014/main" id="{CBC3A0D9-8B09-1313-6ECF-1F32C87EA1D9}"/>
                  </a:ext>
                </a:extLst>
              </p:cNvPr>
              <p:cNvSpPr/>
              <p:nvPr/>
            </p:nvSpPr>
            <p:spPr>
              <a:xfrm>
                <a:off x="6520813"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58" name="Freeform 57">
                <a:extLst>
                  <a:ext uri="{FF2B5EF4-FFF2-40B4-BE49-F238E27FC236}">
                    <a16:creationId xmlns:a16="http://schemas.microsoft.com/office/drawing/2014/main" id="{6F9F6D40-32E1-4D09-A856-B9C17DBB0EED}"/>
                  </a:ext>
                </a:extLst>
              </p:cNvPr>
              <p:cNvSpPr/>
              <p:nvPr/>
            </p:nvSpPr>
            <p:spPr>
              <a:xfrm>
                <a:off x="6530068"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59" name="Freeform 58">
                <a:extLst>
                  <a:ext uri="{FF2B5EF4-FFF2-40B4-BE49-F238E27FC236}">
                    <a16:creationId xmlns:a16="http://schemas.microsoft.com/office/drawing/2014/main" id="{391B1153-6F53-2396-E1A0-2C4775A1A5DE}"/>
                  </a:ext>
                </a:extLst>
              </p:cNvPr>
              <p:cNvSpPr/>
              <p:nvPr/>
            </p:nvSpPr>
            <p:spPr>
              <a:xfrm>
                <a:off x="6539498"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60" name="Freeform 59">
                <a:extLst>
                  <a:ext uri="{FF2B5EF4-FFF2-40B4-BE49-F238E27FC236}">
                    <a16:creationId xmlns:a16="http://schemas.microsoft.com/office/drawing/2014/main" id="{3CFC227B-F259-BEE7-674E-9CF549767767}"/>
                  </a:ext>
                </a:extLst>
              </p:cNvPr>
              <p:cNvSpPr/>
              <p:nvPr/>
            </p:nvSpPr>
            <p:spPr>
              <a:xfrm>
                <a:off x="6548928"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61" name="Freeform 60">
                <a:extLst>
                  <a:ext uri="{FF2B5EF4-FFF2-40B4-BE49-F238E27FC236}">
                    <a16:creationId xmlns:a16="http://schemas.microsoft.com/office/drawing/2014/main" id="{38130D7B-6E7D-806B-360D-70189824D4B6}"/>
                  </a:ext>
                </a:extLst>
              </p:cNvPr>
              <p:cNvSpPr/>
              <p:nvPr/>
            </p:nvSpPr>
            <p:spPr>
              <a:xfrm>
                <a:off x="6558183"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62" name="Freeform 61">
                <a:extLst>
                  <a:ext uri="{FF2B5EF4-FFF2-40B4-BE49-F238E27FC236}">
                    <a16:creationId xmlns:a16="http://schemas.microsoft.com/office/drawing/2014/main" id="{73A686B8-C163-488C-EB4F-E22A6A1E7FBF}"/>
                  </a:ext>
                </a:extLst>
              </p:cNvPr>
              <p:cNvSpPr/>
              <p:nvPr/>
            </p:nvSpPr>
            <p:spPr>
              <a:xfrm>
                <a:off x="6567613"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63" name="Freeform 62">
                <a:extLst>
                  <a:ext uri="{FF2B5EF4-FFF2-40B4-BE49-F238E27FC236}">
                    <a16:creationId xmlns:a16="http://schemas.microsoft.com/office/drawing/2014/main" id="{0F94BB54-DAF0-F8BB-FDFE-FE6981F1EEA1}"/>
                  </a:ext>
                </a:extLst>
              </p:cNvPr>
              <p:cNvSpPr/>
              <p:nvPr/>
            </p:nvSpPr>
            <p:spPr>
              <a:xfrm>
                <a:off x="6572677"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64" name="Freeform 63">
                <a:extLst>
                  <a:ext uri="{FF2B5EF4-FFF2-40B4-BE49-F238E27FC236}">
                    <a16:creationId xmlns:a16="http://schemas.microsoft.com/office/drawing/2014/main" id="{9C61511C-9CCF-EA10-637E-AD3B4577A932}"/>
                  </a:ext>
                </a:extLst>
              </p:cNvPr>
              <p:cNvSpPr/>
              <p:nvPr/>
            </p:nvSpPr>
            <p:spPr>
              <a:xfrm>
                <a:off x="6615286"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65" name="Freeform 64">
                <a:extLst>
                  <a:ext uri="{FF2B5EF4-FFF2-40B4-BE49-F238E27FC236}">
                    <a16:creationId xmlns:a16="http://schemas.microsoft.com/office/drawing/2014/main" id="{0E618F1E-2892-9253-C0AB-70AAD581B3B8}"/>
                  </a:ext>
                </a:extLst>
              </p:cNvPr>
              <p:cNvSpPr/>
              <p:nvPr/>
            </p:nvSpPr>
            <p:spPr>
              <a:xfrm>
                <a:off x="6672214"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66" name="Freeform 65">
                <a:extLst>
                  <a:ext uri="{FF2B5EF4-FFF2-40B4-BE49-F238E27FC236}">
                    <a16:creationId xmlns:a16="http://schemas.microsoft.com/office/drawing/2014/main" id="{C501C1A2-06CF-BA7C-DAA4-002F63775F40}"/>
                  </a:ext>
                </a:extLst>
              </p:cNvPr>
              <p:cNvSpPr/>
              <p:nvPr/>
            </p:nvSpPr>
            <p:spPr>
              <a:xfrm>
                <a:off x="6685137"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67" name="Freeform 66">
                <a:extLst>
                  <a:ext uri="{FF2B5EF4-FFF2-40B4-BE49-F238E27FC236}">
                    <a16:creationId xmlns:a16="http://schemas.microsoft.com/office/drawing/2014/main" id="{BCE7E418-B774-A7CE-4BEA-FA0FF8A60D90}"/>
                  </a:ext>
                </a:extLst>
              </p:cNvPr>
              <p:cNvSpPr/>
              <p:nvPr/>
            </p:nvSpPr>
            <p:spPr>
              <a:xfrm>
                <a:off x="6694566"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68" name="Freeform 67">
                <a:extLst>
                  <a:ext uri="{FF2B5EF4-FFF2-40B4-BE49-F238E27FC236}">
                    <a16:creationId xmlns:a16="http://schemas.microsoft.com/office/drawing/2014/main" id="{DF4CC3F7-C140-3AB9-7FC1-619A08604216}"/>
                  </a:ext>
                </a:extLst>
              </p:cNvPr>
              <p:cNvSpPr/>
              <p:nvPr/>
            </p:nvSpPr>
            <p:spPr>
              <a:xfrm>
                <a:off x="6703822"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69" name="Freeform 68">
                <a:extLst>
                  <a:ext uri="{FF2B5EF4-FFF2-40B4-BE49-F238E27FC236}">
                    <a16:creationId xmlns:a16="http://schemas.microsoft.com/office/drawing/2014/main" id="{6BA4DEC6-DDD6-9C7C-2B64-A048274CEB0C}"/>
                  </a:ext>
                </a:extLst>
              </p:cNvPr>
              <p:cNvSpPr/>
              <p:nvPr/>
            </p:nvSpPr>
            <p:spPr>
              <a:xfrm>
                <a:off x="6713251"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70" name="Freeform 69">
                <a:extLst>
                  <a:ext uri="{FF2B5EF4-FFF2-40B4-BE49-F238E27FC236}">
                    <a16:creationId xmlns:a16="http://schemas.microsoft.com/office/drawing/2014/main" id="{B32174BC-1754-5488-23AF-39334DD54B13}"/>
                  </a:ext>
                </a:extLst>
              </p:cNvPr>
              <p:cNvSpPr/>
              <p:nvPr/>
            </p:nvSpPr>
            <p:spPr>
              <a:xfrm>
                <a:off x="6722681"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71" name="Freeform 70">
                <a:extLst>
                  <a:ext uri="{FF2B5EF4-FFF2-40B4-BE49-F238E27FC236}">
                    <a16:creationId xmlns:a16="http://schemas.microsoft.com/office/drawing/2014/main" id="{C87E1A69-B7E1-CBFB-28AB-12C4FC2F63AB}"/>
                  </a:ext>
                </a:extLst>
              </p:cNvPr>
              <p:cNvSpPr/>
              <p:nvPr/>
            </p:nvSpPr>
            <p:spPr>
              <a:xfrm>
                <a:off x="6800565" y="3335162"/>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72" name="Freeform 71">
                <a:extLst>
                  <a:ext uri="{FF2B5EF4-FFF2-40B4-BE49-F238E27FC236}">
                    <a16:creationId xmlns:a16="http://schemas.microsoft.com/office/drawing/2014/main" id="{F824414E-BC35-9217-387A-96F0DE80A719}"/>
                  </a:ext>
                </a:extLst>
              </p:cNvPr>
              <p:cNvSpPr/>
              <p:nvPr/>
            </p:nvSpPr>
            <p:spPr>
              <a:xfrm>
                <a:off x="6811217" y="3335162"/>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73" name="Freeform 72">
                <a:extLst>
                  <a:ext uri="{FF2B5EF4-FFF2-40B4-BE49-F238E27FC236}">
                    <a16:creationId xmlns:a16="http://schemas.microsoft.com/office/drawing/2014/main" id="{A5217BF9-EF82-31D9-2897-CF9CFE2A1E99}"/>
                  </a:ext>
                </a:extLst>
              </p:cNvPr>
              <p:cNvSpPr/>
              <p:nvPr/>
            </p:nvSpPr>
            <p:spPr>
              <a:xfrm>
                <a:off x="6817853" y="3335162"/>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74" name="Freeform 73">
                <a:extLst>
                  <a:ext uri="{FF2B5EF4-FFF2-40B4-BE49-F238E27FC236}">
                    <a16:creationId xmlns:a16="http://schemas.microsoft.com/office/drawing/2014/main" id="{90FE1360-A5BB-E5B7-730B-AE095D32A22C}"/>
                  </a:ext>
                </a:extLst>
              </p:cNvPr>
              <p:cNvSpPr/>
              <p:nvPr/>
            </p:nvSpPr>
            <p:spPr>
              <a:xfrm>
                <a:off x="6862557" y="3335162"/>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75" name="Freeform 74">
                <a:extLst>
                  <a:ext uri="{FF2B5EF4-FFF2-40B4-BE49-F238E27FC236}">
                    <a16:creationId xmlns:a16="http://schemas.microsoft.com/office/drawing/2014/main" id="{2C8D1364-9C3B-C3D3-F8CB-02BFB778FD42}"/>
                  </a:ext>
                </a:extLst>
              </p:cNvPr>
              <p:cNvSpPr/>
              <p:nvPr/>
            </p:nvSpPr>
            <p:spPr>
              <a:xfrm>
                <a:off x="6929614" y="3335162"/>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76" name="Freeform 75">
                <a:extLst>
                  <a:ext uri="{FF2B5EF4-FFF2-40B4-BE49-F238E27FC236}">
                    <a16:creationId xmlns:a16="http://schemas.microsoft.com/office/drawing/2014/main" id="{00673E9F-1A05-0D7F-3B9D-41E029F74A72}"/>
                  </a:ext>
                </a:extLst>
              </p:cNvPr>
              <p:cNvSpPr/>
              <p:nvPr/>
            </p:nvSpPr>
            <p:spPr>
              <a:xfrm>
                <a:off x="6945331"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77" name="Freeform 76">
                <a:extLst>
                  <a:ext uri="{FF2B5EF4-FFF2-40B4-BE49-F238E27FC236}">
                    <a16:creationId xmlns:a16="http://schemas.microsoft.com/office/drawing/2014/main" id="{E72A1E85-2921-C105-9AEC-1E4D478907C9}"/>
                  </a:ext>
                </a:extLst>
              </p:cNvPr>
              <p:cNvSpPr/>
              <p:nvPr/>
            </p:nvSpPr>
            <p:spPr>
              <a:xfrm>
                <a:off x="6979208"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78" name="Freeform 77">
                <a:extLst>
                  <a:ext uri="{FF2B5EF4-FFF2-40B4-BE49-F238E27FC236}">
                    <a16:creationId xmlns:a16="http://schemas.microsoft.com/office/drawing/2014/main" id="{137621B6-0928-9EC9-D6BB-71D05E0BA974}"/>
                  </a:ext>
                </a:extLst>
              </p:cNvPr>
              <p:cNvSpPr/>
              <p:nvPr/>
            </p:nvSpPr>
            <p:spPr>
              <a:xfrm>
                <a:off x="6988638"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79" name="Freeform 78">
                <a:extLst>
                  <a:ext uri="{FF2B5EF4-FFF2-40B4-BE49-F238E27FC236}">
                    <a16:creationId xmlns:a16="http://schemas.microsoft.com/office/drawing/2014/main" id="{6B71E629-1517-F7E2-C25D-EDE9D62B83DC}"/>
                  </a:ext>
                </a:extLst>
              </p:cNvPr>
              <p:cNvSpPr/>
              <p:nvPr/>
            </p:nvSpPr>
            <p:spPr>
              <a:xfrm>
                <a:off x="7000862"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80" name="Freeform 79">
                <a:extLst>
                  <a:ext uri="{FF2B5EF4-FFF2-40B4-BE49-F238E27FC236}">
                    <a16:creationId xmlns:a16="http://schemas.microsoft.com/office/drawing/2014/main" id="{8B487BB2-7AED-0A6D-2D45-DDDB087720A7}"/>
                  </a:ext>
                </a:extLst>
              </p:cNvPr>
              <p:cNvSpPr/>
              <p:nvPr/>
            </p:nvSpPr>
            <p:spPr>
              <a:xfrm>
                <a:off x="7072284"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81" name="Freeform 80">
                <a:extLst>
                  <a:ext uri="{FF2B5EF4-FFF2-40B4-BE49-F238E27FC236}">
                    <a16:creationId xmlns:a16="http://schemas.microsoft.com/office/drawing/2014/main" id="{DA563C68-C403-C850-A0ED-104F0008D56E}"/>
                  </a:ext>
                </a:extLst>
              </p:cNvPr>
              <p:cNvSpPr/>
              <p:nvPr/>
            </p:nvSpPr>
            <p:spPr>
              <a:xfrm>
                <a:off x="7080142"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82" name="Freeform 81">
                <a:extLst>
                  <a:ext uri="{FF2B5EF4-FFF2-40B4-BE49-F238E27FC236}">
                    <a16:creationId xmlns:a16="http://schemas.microsoft.com/office/drawing/2014/main" id="{2FADB400-B5EB-EB16-48A1-281B1C8C7BDA}"/>
                  </a:ext>
                </a:extLst>
              </p:cNvPr>
              <p:cNvSpPr/>
              <p:nvPr/>
            </p:nvSpPr>
            <p:spPr>
              <a:xfrm>
                <a:off x="7123450"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83" name="Freeform 82">
                <a:extLst>
                  <a:ext uri="{FF2B5EF4-FFF2-40B4-BE49-F238E27FC236}">
                    <a16:creationId xmlns:a16="http://schemas.microsoft.com/office/drawing/2014/main" id="{C55ADB22-8F9F-39BF-7341-AB6EA7797343}"/>
                  </a:ext>
                </a:extLst>
              </p:cNvPr>
              <p:cNvSpPr/>
              <p:nvPr/>
            </p:nvSpPr>
            <p:spPr>
              <a:xfrm>
                <a:off x="7149469"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84" name="Freeform 83">
                <a:extLst>
                  <a:ext uri="{FF2B5EF4-FFF2-40B4-BE49-F238E27FC236}">
                    <a16:creationId xmlns:a16="http://schemas.microsoft.com/office/drawing/2014/main" id="{41D92433-F50C-7F5C-DC04-9B4E4F11F783}"/>
                  </a:ext>
                </a:extLst>
              </p:cNvPr>
              <p:cNvSpPr/>
              <p:nvPr/>
            </p:nvSpPr>
            <p:spPr>
              <a:xfrm>
                <a:off x="7175314"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85" name="Freeform 84">
                <a:extLst>
                  <a:ext uri="{FF2B5EF4-FFF2-40B4-BE49-F238E27FC236}">
                    <a16:creationId xmlns:a16="http://schemas.microsoft.com/office/drawing/2014/main" id="{AAAE13C4-0C91-68FE-4E54-1EA9E82D9B0E}"/>
                  </a:ext>
                </a:extLst>
              </p:cNvPr>
              <p:cNvSpPr/>
              <p:nvPr/>
            </p:nvSpPr>
            <p:spPr>
              <a:xfrm>
                <a:off x="7197666"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86" name="Freeform 85">
                <a:extLst>
                  <a:ext uri="{FF2B5EF4-FFF2-40B4-BE49-F238E27FC236}">
                    <a16:creationId xmlns:a16="http://schemas.microsoft.com/office/drawing/2014/main" id="{1C824248-E60B-B38B-1D07-75022DD4754D}"/>
                  </a:ext>
                </a:extLst>
              </p:cNvPr>
              <p:cNvSpPr/>
              <p:nvPr/>
            </p:nvSpPr>
            <p:spPr>
              <a:xfrm>
                <a:off x="7207795"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87" name="Freeform 86">
                <a:extLst>
                  <a:ext uri="{FF2B5EF4-FFF2-40B4-BE49-F238E27FC236}">
                    <a16:creationId xmlns:a16="http://schemas.microsoft.com/office/drawing/2014/main" id="{BAC00C4E-D5CC-044C-0E73-8E92016A7446}"/>
                  </a:ext>
                </a:extLst>
              </p:cNvPr>
              <p:cNvSpPr/>
              <p:nvPr/>
            </p:nvSpPr>
            <p:spPr>
              <a:xfrm>
                <a:off x="7322525"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88" name="Freeform 87">
                <a:extLst>
                  <a:ext uri="{FF2B5EF4-FFF2-40B4-BE49-F238E27FC236}">
                    <a16:creationId xmlns:a16="http://schemas.microsoft.com/office/drawing/2014/main" id="{4DAE7F0B-CD66-AD6C-8FA5-A482532C7E35}"/>
                  </a:ext>
                </a:extLst>
              </p:cNvPr>
              <p:cNvSpPr/>
              <p:nvPr/>
            </p:nvSpPr>
            <p:spPr>
              <a:xfrm>
                <a:off x="7332478"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89" name="Freeform 88">
                <a:extLst>
                  <a:ext uri="{FF2B5EF4-FFF2-40B4-BE49-F238E27FC236}">
                    <a16:creationId xmlns:a16="http://schemas.microsoft.com/office/drawing/2014/main" id="{E56EDD89-85DC-7035-B0CC-4E1FC374B1E3}"/>
                  </a:ext>
                </a:extLst>
              </p:cNvPr>
              <p:cNvSpPr/>
              <p:nvPr/>
            </p:nvSpPr>
            <p:spPr>
              <a:xfrm>
                <a:off x="7342607"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90" name="Freeform 89">
                <a:extLst>
                  <a:ext uri="{FF2B5EF4-FFF2-40B4-BE49-F238E27FC236}">
                    <a16:creationId xmlns:a16="http://schemas.microsoft.com/office/drawing/2014/main" id="{1AA4C62B-4C78-52EA-5050-33EA7BD35CAB}"/>
                  </a:ext>
                </a:extLst>
              </p:cNvPr>
              <p:cNvSpPr/>
              <p:nvPr/>
            </p:nvSpPr>
            <p:spPr>
              <a:xfrm>
                <a:off x="7445986"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91" name="Freeform 90">
                <a:extLst>
                  <a:ext uri="{FF2B5EF4-FFF2-40B4-BE49-F238E27FC236}">
                    <a16:creationId xmlns:a16="http://schemas.microsoft.com/office/drawing/2014/main" id="{F910B1EC-0976-C29E-C86A-B2CD7D328861}"/>
                  </a:ext>
                </a:extLst>
              </p:cNvPr>
              <p:cNvSpPr/>
              <p:nvPr/>
            </p:nvSpPr>
            <p:spPr>
              <a:xfrm>
                <a:off x="7456114"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92" name="Freeform 91">
                <a:extLst>
                  <a:ext uri="{FF2B5EF4-FFF2-40B4-BE49-F238E27FC236}">
                    <a16:creationId xmlns:a16="http://schemas.microsoft.com/office/drawing/2014/main" id="{1AF5F011-EEA0-CD45-4BE2-8B44DAFAB7ED}"/>
                  </a:ext>
                </a:extLst>
              </p:cNvPr>
              <p:cNvSpPr/>
              <p:nvPr/>
            </p:nvSpPr>
            <p:spPr>
              <a:xfrm>
                <a:off x="7466068"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93" name="Freeform 92">
                <a:extLst>
                  <a:ext uri="{FF2B5EF4-FFF2-40B4-BE49-F238E27FC236}">
                    <a16:creationId xmlns:a16="http://schemas.microsoft.com/office/drawing/2014/main" id="{D3828FD0-E3FA-ACC8-D029-6416073C5719}"/>
                  </a:ext>
                </a:extLst>
              </p:cNvPr>
              <p:cNvSpPr/>
              <p:nvPr/>
            </p:nvSpPr>
            <p:spPr>
              <a:xfrm>
                <a:off x="7476196"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94" name="Freeform 93">
                <a:extLst>
                  <a:ext uri="{FF2B5EF4-FFF2-40B4-BE49-F238E27FC236}">
                    <a16:creationId xmlns:a16="http://schemas.microsoft.com/office/drawing/2014/main" id="{D83E7287-AFE2-AC12-AC81-CCC7EE432781}"/>
                  </a:ext>
                </a:extLst>
              </p:cNvPr>
              <p:cNvSpPr/>
              <p:nvPr/>
            </p:nvSpPr>
            <p:spPr>
              <a:xfrm>
                <a:off x="7712292"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95" name="Freeform 94">
                <a:extLst>
                  <a:ext uri="{FF2B5EF4-FFF2-40B4-BE49-F238E27FC236}">
                    <a16:creationId xmlns:a16="http://schemas.microsoft.com/office/drawing/2014/main" id="{B1E112CA-35BA-1B10-5AAF-9794AE98FF17}"/>
                  </a:ext>
                </a:extLst>
              </p:cNvPr>
              <p:cNvSpPr/>
              <p:nvPr/>
            </p:nvSpPr>
            <p:spPr>
              <a:xfrm>
                <a:off x="7722245"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a:lstStyle/>
              <a:p>
                <a:endParaRPr lang="en-US" noProof="0" dirty="0"/>
              </a:p>
            </p:txBody>
          </p:sp>
          <p:sp>
            <p:nvSpPr>
              <p:cNvPr id="96" name="Freeform 95">
                <a:extLst>
                  <a:ext uri="{FF2B5EF4-FFF2-40B4-BE49-F238E27FC236}">
                    <a16:creationId xmlns:a16="http://schemas.microsoft.com/office/drawing/2014/main" id="{5F32EC1A-C8EF-E8D8-6FBF-519D4C34E3ED}"/>
                  </a:ext>
                </a:extLst>
              </p:cNvPr>
              <p:cNvSpPr/>
              <p:nvPr/>
            </p:nvSpPr>
            <p:spPr>
              <a:xfrm>
                <a:off x="7276074" y="3434020"/>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a:lstStyle/>
              <a:p>
                <a:endParaRPr lang="en-US" noProof="0" dirty="0"/>
              </a:p>
            </p:txBody>
          </p:sp>
          <p:sp>
            <p:nvSpPr>
              <p:cNvPr id="97" name="Freeform 96">
                <a:extLst>
                  <a:ext uri="{FF2B5EF4-FFF2-40B4-BE49-F238E27FC236}">
                    <a16:creationId xmlns:a16="http://schemas.microsoft.com/office/drawing/2014/main" id="{691C99C5-4411-CAC7-BC6F-6996186945EC}"/>
                  </a:ext>
                </a:extLst>
              </p:cNvPr>
              <p:cNvSpPr/>
              <p:nvPr/>
            </p:nvSpPr>
            <p:spPr>
              <a:xfrm>
                <a:off x="7170075" y="3434020"/>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a:lstStyle/>
              <a:p>
                <a:endParaRPr lang="en-US" noProof="0" dirty="0"/>
              </a:p>
            </p:txBody>
          </p:sp>
          <p:sp>
            <p:nvSpPr>
              <p:cNvPr id="98" name="Freeform 97">
                <a:extLst>
                  <a:ext uri="{FF2B5EF4-FFF2-40B4-BE49-F238E27FC236}">
                    <a16:creationId xmlns:a16="http://schemas.microsoft.com/office/drawing/2014/main" id="{D8500AC9-A09E-068F-17D0-9A0141473BE7}"/>
                  </a:ext>
                </a:extLst>
              </p:cNvPr>
              <p:cNvSpPr/>
              <p:nvPr/>
            </p:nvSpPr>
            <p:spPr>
              <a:xfrm>
                <a:off x="7087477" y="3434020"/>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a:lstStyle/>
              <a:p>
                <a:endParaRPr lang="en-US" noProof="0" dirty="0"/>
              </a:p>
            </p:txBody>
          </p:sp>
          <p:sp>
            <p:nvSpPr>
              <p:cNvPr id="99" name="Freeform 98">
                <a:extLst>
                  <a:ext uri="{FF2B5EF4-FFF2-40B4-BE49-F238E27FC236}">
                    <a16:creationId xmlns:a16="http://schemas.microsoft.com/office/drawing/2014/main" id="{3E12C4AC-4513-D876-CD8E-9E1F3D16AED6}"/>
                  </a:ext>
                </a:extLst>
              </p:cNvPr>
              <p:cNvSpPr/>
              <p:nvPr/>
            </p:nvSpPr>
            <p:spPr>
              <a:xfrm>
                <a:off x="7116290" y="3434020"/>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a:lstStyle/>
              <a:p>
                <a:endParaRPr lang="en-US" noProof="0" dirty="0"/>
              </a:p>
            </p:txBody>
          </p:sp>
          <p:sp>
            <p:nvSpPr>
              <p:cNvPr id="100" name="Freeform 99">
                <a:extLst>
                  <a:ext uri="{FF2B5EF4-FFF2-40B4-BE49-F238E27FC236}">
                    <a16:creationId xmlns:a16="http://schemas.microsoft.com/office/drawing/2014/main" id="{7B826FF5-91D2-E929-6181-379121DB5492}"/>
                  </a:ext>
                </a:extLst>
              </p:cNvPr>
              <p:cNvSpPr/>
              <p:nvPr/>
            </p:nvSpPr>
            <p:spPr>
              <a:xfrm>
                <a:off x="7304887" y="3434020"/>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a:lstStyle/>
              <a:p>
                <a:endParaRPr lang="en-US" noProof="0" dirty="0"/>
              </a:p>
            </p:txBody>
          </p:sp>
          <p:sp>
            <p:nvSpPr>
              <p:cNvPr id="101" name="Freeform 100">
                <a:extLst>
                  <a:ext uri="{FF2B5EF4-FFF2-40B4-BE49-F238E27FC236}">
                    <a16:creationId xmlns:a16="http://schemas.microsoft.com/office/drawing/2014/main" id="{E29435D1-9CF3-C86C-E01A-73D9A6F4A6EF}"/>
                  </a:ext>
                </a:extLst>
              </p:cNvPr>
              <p:cNvSpPr/>
              <p:nvPr/>
            </p:nvSpPr>
            <p:spPr>
              <a:xfrm>
                <a:off x="7400757" y="3434020"/>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a:lstStyle/>
              <a:p>
                <a:endParaRPr lang="en-US" noProof="0" dirty="0"/>
              </a:p>
            </p:txBody>
          </p:sp>
          <p:sp>
            <p:nvSpPr>
              <p:cNvPr id="102" name="Freeform 101">
                <a:extLst>
                  <a:ext uri="{FF2B5EF4-FFF2-40B4-BE49-F238E27FC236}">
                    <a16:creationId xmlns:a16="http://schemas.microsoft.com/office/drawing/2014/main" id="{957CDEDA-E375-17F7-6CEF-E800C3D1E5E0}"/>
                  </a:ext>
                </a:extLst>
              </p:cNvPr>
              <p:cNvSpPr/>
              <p:nvPr/>
            </p:nvSpPr>
            <p:spPr>
              <a:xfrm>
                <a:off x="7438477" y="3434020"/>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a:lstStyle/>
              <a:p>
                <a:endParaRPr lang="en-US" noProof="0" dirty="0"/>
              </a:p>
            </p:txBody>
          </p:sp>
          <p:sp>
            <p:nvSpPr>
              <p:cNvPr id="103" name="Freeform 102">
                <a:extLst>
                  <a:ext uri="{FF2B5EF4-FFF2-40B4-BE49-F238E27FC236}">
                    <a16:creationId xmlns:a16="http://schemas.microsoft.com/office/drawing/2014/main" id="{E07C3A8A-61FB-0C38-35E2-B94C6FF9D0B5}"/>
                  </a:ext>
                </a:extLst>
              </p:cNvPr>
              <p:cNvSpPr/>
              <p:nvPr/>
            </p:nvSpPr>
            <p:spPr>
              <a:xfrm>
                <a:off x="7664444" y="3434020"/>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a:lstStyle/>
              <a:p>
                <a:endParaRPr lang="en-US" noProof="0" dirty="0"/>
              </a:p>
            </p:txBody>
          </p:sp>
          <p:sp>
            <p:nvSpPr>
              <p:cNvPr id="104" name="Freeform 103">
                <a:extLst>
                  <a:ext uri="{FF2B5EF4-FFF2-40B4-BE49-F238E27FC236}">
                    <a16:creationId xmlns:a16="http://schemas.microsoft.com/office/drawing/2014/main" id="{DDD5905A-B058-9F15-C100-F956AA58DA2B}"/>
                  </a:ext>
                </a:extLst>
              </p:cNvPr>
              <p:cNvSpPr/>
              <p:nvPr/>
            </p:nvSpPr>
            <p:spPr>
              <a:xfrm>
                <a:off x="7693956" y="3434020"/>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a:lstStyle/>
              <a:p>
                <a:endParaRPr lang="en-US" noProof="0" dirty="0"/>
              </a:p>
            </p:txBody>
          </p:sp>
          <p:sp>
            <p:nvSpPr>
              <p:cNvPr id="105" name="Freeform 104">
                <a:extLst>
                  <a:ext uri="{FF2B5EF4-FFF2-40B4-BE49-F238E27FC236}">
                    <a16:creationId xmlns:a16="http://schemas.microsoft.com/office/drawing/2014/main" id="{DE9401C2-0FB7-7895-805A-581FDF86D072}"/>
                  </a:ext>
                </a:extLst>
              </p:cNvPr>
              <p:cNvSpPr/>
              <p:nvPr/>
            </p:nvSpPr>
            <p:spPr>
              <a:xfrm>
                <a:off x="6900451" y="3434020"/>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a:lstStyle/>
              <a:p>
                <a:endParaRPr lang="en-US" noProof="0" dirty="0"/>
              </a:p>
            </p:txBody>
          </p:sp>
          <p:sp>
            <p:nvSpPr>
              <p:cNvPr id="106" name="Freeform 105">
                <a:extLst>
                  <a:ext uri="{FF2B5EF4-FFF2-40B4-BE49-F238E27FC236}">
                    <a16:creationId xmlns:a16="http://schemas.microsoft.com/office/drawing/2014/main" id="{EA9C5437-56A2-09EB-02E6-49D8C5822881}"/>
                  </a:ext>
                </a:extLst>
              </p:cNvPr>
              <p:cNvSpPr/>
              <p:nvPr/>
            </p:nvSpPr>
            <p:spPr>
              <a:xfrm>
                <a:off x="6975890" y="3434020"/>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a:lstStyle/>
              <a:p>
                <a:endParaRPr lang="en-US" noProof="0" dirty="0"/>
              </a:p>
            </p:txBody>
          </p:sp>
          <p:sp>
            <p:nvSpPr>
              <p:cNvPr id="107" name="Freeform 106">
                <a:extLst>
                  <a:ext uri="{FF2B5EF4-FFF2-40B4-BE49-F238E27FC236}">
                    <a16:creationId xmlns:a16="http://schemas.microsoft.com/office/drawing/2014/main" id="{A01F1DC5-CA82-2671-FC22-2F213019F5DE}"/>
                  </a:ext>
                </a:extLst>
              </p:cNvPr>
              <p:cNvSpPr/>
              <p:nvPr/>
            </p:nvSpPr>
            <p:spPr>
              <a:xfrm>
                <a:off x="6754813" y="3375715"/>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2"/>
                </a:solidFill>
                <a:prstDash val="solid"/>
                <a:miter/>
              </a:ln>
            </p:spPr>
            <p:txBody>
              <a:bodyPr/>
              <a:lstStyle/>
              <a:p>
                <a:endParaRPr lang="en-US" noProof="0" dirty="0"/>
              </a:p>
            </p:txBody>
          </p:sp>
          <p:sp>
            <p:nvSpPr>
              <p:cNvPr id="108" name="Freeform 107">
                <a:extLst>
                  <a:ext uri="{FF2B5EF4-FFF2-40B4-BE49-F238E27FC236}">
                    <a16:creationId xmlns:a16="http://schemas.microsoft.com/office/drawing/2014/main" id="{E12F6C8F-C95D-85DA-E0D1-458A436F8650}"/>
                  </a:ext>
                </a:extLst>
              </p:cNvPr>
              <p:cNvSpPr/>
              <p:nvPr/>
            </p:nvSpPr>
            <p:spPr>
              <a:xfrm>
                <a:off x="6900451" y="3375715"/>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2"/>
                </a:solidFill>
                <a:prstDash val="solid"/>
                <a:miter/>
              </a:ln>
            </p:spPr>
            <p:txBody>
              <a:bodyPr/>
              <a:lstStyle/>
              <a:p>
                <a:endParaRPr lang="en-US" noProof="0" dirty="0"/>
              </a:p>
            </p:txBody>
          </p:sp>
          <p:sp>
            <p:nvSpPr>
              <p:cNvPr id="109" name="Freeform 108">
                <a:extLst>
                  <a:ext uri="{FF2B5EF4-FFF2-40B4-BE49-F238E27FC236}">
                    <a16:creationId xmlns:a16="http://schemas.microsoft.com/office/drawing/2014/main" id="{1F48E2CF-28D5-C8BC-7308-02EE526FA388}"/>
                  </a:ext>
                </a:extLst>
              </p:cNvPr>
              <p:cNvSpPr/>
              <p:nvPr/>
            </p:nvSpPr>
            <p:spPr>
              <a:xfrm>
                <a:off x="3156626" y="3119866"/>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a:lstStyle/>
              <a:p>
                <a:endParaRPr lang="en-US" noProof="0" dirty="0"/>
              </a:p>
            </p:txBody>
          </p:sp>
          <p:sp>
            <p:nvSpPr>
              <p:cNvPr id="110" name="Freeform 109">
                <a:extLst>
                  <a:ext uri="{FF2B5EF4-FFF2-40B4-BE49-F238E27FC236}">
                    <a16:creationId xmlns:a16="http://schemas.microsoft.com/office/drawing/2014/main" id="{641E6B93-2FDD-3C43-3CEA-082C2D47CB18}"/>
                  </a:ext>
                </a:extLst>
              </p:cNvPr>
              <p:cNvSpPr/>
              <p:nvPr/>
            </p:nvSpPr>
            <p:spPr>
              <a:xfrm>
                <a:off x="3201156" y="3134138"/>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a:lstStyle/>
              <a:p>
                <a:endParaRPr lang="en-US" noProof="0" dirty="0"/>
              </a:p>
            </p:txBody>
          </p:sp>
          <p:sp>
            <p:nvSpPr>
              <p:cNvPr id="111" name="Freeform 110">
                <a:extLst>
                  <a:ext uri="{FF2B5EF4-FFF2-40B4-BE49-F238E27FC236}">
                    <a16:creationId xmlns:a16="http://schemas.microsoft.com/office/drawing/2014/main" id="{D16D76F1-C776-6B35-B6CA-2BB3A3885FCF}"/>
                  </a:ext>
                </a:extLst>
              </p:cNvPr>
              <p:cNvSpPr/>
              <p:nvPr/>
            </p:nvSpPr>
            <p:spPr>
              <a:xfrm>
                <a:off x="2525175" y="3006736"/>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a:lstStyle/>
              <a:p>
                <a:endParaRPr lang="en-US" noProof="0" dirty="0"/>
              </a:p>
            </p:txBody>
          </p:sp>
          <p:sp>
            <p:nvSpPr>
              <p:cNvPr id="112" name="Freeform 111">
                <a:extLst>
                  <a:ext uri="{FF2B5EF4-FFF2-40B4-BE49-F238E27FC236}">
                    <a16:creationId xmlns:a16="http://schemas.microsoft.com/office/drawing/2014/main" id="{3F3F6F00-39DF-D015-D040-CB0B07BAEAE8}"/>
                  </a:ext>
                </a:extLst>
              </p:cNvPr>
              <p:cNvSpPr/>
              <p:nvPr/>
            </p:nvSpPr>
            <p:spPr>
              <a:xfrm>
                <a:off x="2582104" y="3027447"/>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a:lstStyle/>
              <a:p>
                <a:endParaRPr lang="en-US" noProof="0" dirty="0"/>
              </a:p>
            </p:txBody>
          </p:sp>
          <p:sp>
            <p:nvSpPr>
              <p:cNvPr id="113" name="Freeform 112">
                <a:extLst>
                  <a:ext uri="{FF2B5EF4-FFF2-40B4-BE49-F238E27FC236}">
                    <a16:creationId xmlns:a16="http://schemas.microsoft.com/office/drawing/2014/main" id="{73340373-9E8A-4AC3-6387-6112A3DC5FAC}"/>
                  </a:ext>
                </a:extLst>
              </p:cNvPr>
              <p:cNvSpPr/>
              <p:nvPr/>
            </p:nvSpPr>
            <p:spPr>
              <a:xfrm>
                <a:off x="1270132" y="2680050"/>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2"/>
                </a:solidFill>
                <a:prstDash val="solid"/>
                <a:miter/>
              </a:ln>
            </p:spPr>
            <p:txBody>
              <a:bodyPr/>
              <a:lstStyle/>
              <a:p>
                <a:endParaRPr lang="en-US" noProof="0" dirty="0"/>
              </a:p>
            </p:txBody>
          </p:sp>
        </p:grpSp>
        <p:sp>
          <p:nvSpPr>
            <p:cNvPr id="114" name="Freeform 113">
              <a:extLst>
                <a:ext uri="{FF2B5EF4-FFF2-40B4-BE49-F238E27FC236}">
                  <a16:creationId xmlns:a16="http://schemas.microsoft.com/office/drawing/2014/main" id="{45530AD3-83E6-4103-1751-14BD9E7F3AD3}"/>
                </a:ext>
              </a:extLst>
            </p:cNvPr>
            <p:cNvSpPr/>
            <p:nvPr/>
          </p:nvSpPr>
          <p:spPr>
            <a:xfrm>
              <a:off x="2575113" y="2081885"/>
              <a:ext cx="6192148" cy="968794"/>
            </a:xfrm>
            <a:custGeom>
              <a:avLst/>
              <a:gdLst>
                <a:gd name="csX0" fmla="*/ 6938275 w 6938274"/>
                <a:gd name="csY0" fmla="*/ 1085529 h 1085529"/>
                <a:gd name="csX1" fmla="*/ 6117354 w 6938274"/>
                <a:gd name="csY1" fmla="*/ 1085529 h 1085529"/>
                <a:gd name="csX2" fmla="*/ 6117354 w 6938274"/>
                <a:gd name="csY2" fmla="*/ 1034186 h 1085529"/>
                <a:gd name="csX3" fmla="*/ 5966476 w 6938274"/>
                <a:gd name="csY3" fmla="*/ 1034186 h 1085529"/>
                <a:gd name="csX4" fmla="*/ 5966476 w 6938274"/>
                <a:gd name="csY4" fmla="*/ 1000769 h 1085529"/>
                <a:gd name="csX5" fmla="*/ 5542133 w 6938274"/>
                <a:gd name="csY5" fmla="*/ 1000769 h 1085529"/>
                <a:gd name="csX6" fmla="*/ 5542133 w 6938274"/>
                <a:gd name="csY6" fmla="*/ 986323 h 1085529"/>
                <a:gd name="csX7" fmla="*/ 5070641 w 6938274"/>
                <a:gd name="csY7" fmla="*/ 986323 h 1085529"/>
                <a:gd name="csX8" fmla="*/ 5070641 w 6938274"/>
                <a:gd name="csY8" fmla="*/ 962826 h 1085529"/>
                <a:gd name="csX9" fmla="*/ 4803287 w 6938274"/>
                <a:gd name="csY9" fmla="*/ 962826 h 1085529"/>
                <a:gd name="csX10" fmla="*/ 4803287 w 6938274"/>
                <a:gd name="csY10" fmla="*/ 948555 h 1085529"/>
                <a:gd name="csX11" fmla="*/ 4722609 w 6938274"/>
                <a:gd name="csY11" fmla="*/ 948555 h 1085529"/>
                <a:gd name="csX12" fmla="*/ 4722609 w 6938274"/>
                <a:gd name="csY12" fmla="*/ 927495 h 1085529"/>
                <a:gd name="csX13" fmla="*/ 4425569 w 6938274"/>
                <a:gd name="csY13" fmla="*/ 927495 h 1085529"/>
                <a:gd name="csX14" fmla="*/ 4425569 w 6938274"/>
                <a:gd name="csY14" fmla="*/ 903477 h 1085529"/>
                <a:gd name="csX15" fmla="*/ 4118924 w 6938274"/>
                <a:gd name="csY15" fmla="*/ 903477 h 1085529"/>
                <a:gd name="csX16" fmla="*/ 4118924 w 6938274"/>
                <a:gd name="csY16" fmla="*/ 887116 h 1085529"/>
                <a:gd name="csX17" fmla="*/ 3951632 w 6938274"/>
                <a:gd name="csY17" fmla="*/ 887116 h 1085529"/>
                <a:gd name="csX18" fmla="*/ 3951632 w 6938274"/>
                <a:gd name="csY18" fmla="*/ 866056 h 1085529"/>
                <a:gd name="csX19" fmla="*/ 3543179 w 6938274"/>
                <a:gd name="csY19" fmla="*/ 866056 h 1085529"/>
                <a:gd name="csX20" fmla="*/ 3543179 w 6938274"/>
                <a:gd name="csY20" fmla="*/ 846911 h 1085529"/>
                <a:gd name="csX21" fmla="*/ 3458660 w 6938274"/>
                <a:gd name="csY21" fmla="*/ 846911 h 1085529"/>
                <a:gd name="csX22" fmla="*/ 3458660 w 6938274"/>
                <a:gd name="csY22" fmla="*/ 830725 h 1085529"/>
                <a:gd name="csX23" fmla="*/ 3025061 w 6938274"/>
                <a:gd name="csY23" fmla="*/ 830725 h 1085529"/>
                <a:gd name="csX24" fmla="*/ 3025061 w 6938274"/>
                <a:gd name="csY24" fmla="*/ 811580 h 1085529"/>
                <a:gd name="csX25" fmla="*/ 2896187 w 6938274"/>
                <a:gd name="csY25" fmla="*/ 811580 h 1085529"/>
                <a:gd name="csX26" fmla="*/ 2896187 w 6938274"/>
                <a:gd name="csY26" fmla="*/ 795219 h 1085529"/>
                <a:gd name="csX27" fmla="*/ 2405136 w 6938274"/>
                <a:gd name="csY27" fmla="*/ 795219 h 1085529"/>
                <a:gd name="csX28" fmla="*/ 2405136 w 6938274"/>
                <a:gd name="csY28" fmla="*/ 783732 h 1085529"/>
                <a:gd name="csX29" fmla="*/ 2367591 w 6938274"/>
                <a:gd name="csY29" fmla="*/ 783732 h 1085529"/>
                <a:gd name="csX30" fmla="*/ 2367591 w 6938274"/>
                <a:gd name="csY30" fmla="*/ 757799 h 1085529"/>
                <a:gd name="csX31" fmla="*/ 2272419 w 6938274"/>
                <a:gd name="csY31" fmla="*/ 757799 h 1085529"/>
                <a:gd name="csX32" fmla="*/ 2272419 w 6938274"/>
                <a:gd name="csY32" fmla="*/ 739699 h 1085529"/>
                <a:gd name="csX33" fmla="*/ 2243606 w 6938274"/>
                <a:gd name="csY33" fmla="*/ 739699 h 1085529"/>
                <a:gd name="csX34" fmla="*/ 2243606 w 6938274"/>
                <a:gd name="csY34" fmla="*/ 724382 h 1085529"/>
                <a:gd name="csX35" fmla="*/ 2007161 w 6938274"/>
                <a:gd name="csY35" fmla="*/ 724382 h 1085529"/>
                <a:gd name="csX36" fmla="*/ 2007161 w 6938274"/>
                <a:gd name="csY36" fmla="*/ 704715 h 1085529"/>
                <a:gd name="csX37" fmla="*/ 1991270 w 6938274"/>
                <a:gd name="csY37" fmla="*/ 704715 h 1085529"/>
                <a:gd name="csX38" fmla="*/ 1991270 w 6938274"/>
                <a:gd name="csY38" fmla="*/ 690095 h 1085529"/>
                <a:gd name="csX39" fmla="*/ 1778400 w 6938274"/>
                <a:gd name="csY39" fmla="*/ 690095 h 1085529"/>
                <a:gd name="csX40" fmla="*/ 1778400 w 6938274"/>
                <a:gd name="csY40" fmla="*/ 674953 h 1085529"/>
                <a:gd name="csX41" fmla="*/ 1706978 w 6938274"/>
                <a:gd name="csY41" fmla="*/ 674953 h 1085529"/>
                <a:gd name="csX42" fmla="*/ 1706978 w 6938274"/>
                <a:gd name="csY42" fmla="*/ 669036 h 1085529"/>
                <a:gd name="csX43" fmla="*/ 1503887 w 6938274"/>
                <a:gd name="csY43" fmla="*/ 669036 h 1085529"/>
                <a:gd name="csX44" fmla="*/ 1503887 w 6938274"/>
                <a:gd name="csY44" fmla="*/ 655112 h 1085529"/>
                <a:gd name="csX45" fmla="*/ 1439799 w 6938274"/>
                <a:gd name="csY45" fmla="*/ 655112 h 1085529"/>
                <a:gd name="csX46" fmla="*/ 1439799 w 6938274"/>
                <a:gd name="csY46" fmla="*/ 638577 h 1085529"/>
                <a:gd name="csX47" fmla="*/ 1351787 w 6938274"/>
                <a:gd name="csY47" fmla="*/ 638577 h 1085529"/>
                <a:gd name="csX48" fmla="*/ 1351787 w 6938274"/>
                <a:gd name="csY48" fmla="*/ 619432 h 1085529"/>
                <a:gd name="csX49" fmla="*/ 1309527 w 6938274"/>
                <a:gd name="csY49" fmla="*/ 619432 h 1085529"/>
                <a:gd name="csX50" fmla="*/ 1309527 w 6938274"/>
                <a:gd name="csY50" fmla="*/ 604638 h 1085529"/>
                <a:gd name="csX51" fmla="*/ 1242994 w 6938274"/>
                <a:gd name="csY51" fmla="*/ 604638 h 1085529"/>
                <a:gd name="csX52" fmla="*/ 1242994 w 6938274"/>
                <a:gd name="csY52" fmla="*/ 589496 h 1085529"/>
                <a:gd name="csX53" fmla="*/ 1114643 w 6938274"/>
                <a:gd name="csY53" fmla="*/ 589496 h 1085529"/>
                <a:gd name="csX54" fmla="*/ 1114643 w 6938274"/>
                <a:gd name="csY54" fmla="*/ 570003 h 1085529"/>
                <a:gd name="csX55" fmla="*/ 1103467 w 6938274"/>
                <a:gd name="csY55" fmla="*/ 570003 h 1085529"/>
                <a:gd name="csX56" fmla="*/ 1103467 w 6938274"/>
                <a:gd name="csY56" fmla="*/ 556253 h 1085529"/>
                <a:gd name="csX57" fmla="*/ 1097006 w 6938274"/>
                <a:gd name="csY57" fmla="*/ 556253 h 1085529"/>
                <a:gd name="csX58" fmla="*/ 1097006 w 6938274"/>
                <a:gd name="csY58" fmla="*/ 546333 h 1085529"/>
                <a:gd name="csX59" fmla="*/ 1097006 w 6938274"/>
                <a:gd name="csY59" fmla="*/ 539719 h 1085529"/>
                <a:gd name="csX60" fmla="*/ 1054223 w 6938274"/>
                <a:gd name="csY60" fmla="*/ 539719 h 1085529"/>
                <a:gd name="csX61" fmla="*/ 1054223 w 6938274"/>
                <a:gd name="csY61" fmla="*/ 520226 h 1085529"/>
                <a:gd name="csX62" fmla="*/ 986293 w 6938274"/>
                <a:gd name="csY62" fmla="*/ 520226 h 1085529"/>
                <a:gd name="csX63" fmla="*/ 986293 w 6938274"/>
                <a:gd name="csY63" fmla="*/ 504387 h 1085529"/>
                <a:gd name="csX64" fmla="*/ 938270 w 6938274"/>
                <a:gd name="csY64" fmla="*/ 504387 h 1085529"/>
                <a:gd name="csX65" fmla="*/ 938270 w 6938274"/>
                <a:gd name="csY65" fmla="*/ 489593 h 1085529"/>
                <a:gd name="csX66" fmla="*/ 863181 w 6938274"/>
                <a:gd name="csY66" fmla="*/ 489593 h 1085529"/>
                <a:gd name="csX67" fmla="*/ 863181 w 6938274"/>
                <a:gd name="csY67" fmla="*/ 469404 h 1085529"/>
                <a:gd name="csX68" fmla="*/ 856545 w 6938274"/>
                <a:gd name="csY68" fmla="*/ 469404 h 1085529"/>
                <a:gd name="csX69" fmla="*/ 856545 w 6938274"/>
                <a:gd name="csY69" fmla="*/ 455132 h 1085529"/>
                <a:gd name="csX70" fmla="*/ 846416 w 6938274"/>
                <a:gd name="csY70" fmla="*/ 455132 h 1085529"/>
                <a:gd name="csX71" fmla="*/ 846416 w 6938274"/>
                <a:gd name="csY71" fmla="*/ 439816 h 1085529"/>
                <a:gd name="csX72" fmla="*/ 749324 w 6938274"/>
                <a:gd name="csY72" fmla="*/ 439816 h 1085529"/>
                <a:gd name="csX73" fmla="*/ 749324 w 6938274"/>
                <a:gd name="csY73" fmla="*/ 420671 h 1085529"/>
                <a:gd name="csX74" fmla="*/ 727146 w 6938274"/>
                <a:gd name="csY74" fmla="*/ 420671 h 1085529"/>
                <a:gd name="csX75" fmla="*/ 727146 w 6938274"/>
                <a:gd name="csY75" fmla="*/ 377507 h 1085529"/>
                <a:gd name="csX76" fmla="*/ 699381 w 6938274"/>
                <a:gd name="csY76" fmla="*/ 377507 h 1085529"/>
                <a:gd name="csX77" fmla="*/ 699381 w 6938274"/>
                <a:gd name="csY77" fmla="*/ 357840 h 1085529"/>
                <a:gd name="csX78" fmla="*/ 553218 w 6938274"/>
                <a:gd name="csY78" fmla="*/ 357840 h 1085529"/>
                <a:gd name="csX79" fmla="*/ 553218 w 6938274"/>
                <a:gd name="csY79" fmla="*/ 344961 h 1085529"/>
                <a:gd name="csX80" fmla="*/ 457522 w 6938274"/>
                <a:gd name="csY80" fmla="*/ 344961 h 1085529"/>
                <a:gd name="csX81" fmla="*/ 457522 w 6938274"/>
                <a:gd name="csY81" fmla="*/ 326686 h 1085529"/>
                <a:gd name="csX82" fmla="*/ 415787 w 6938274"/>
                <a:gd name="csY82" fmla="*/ 326686 h 1085529"/>
                <a:gd name="csX83" fmla="*/ 415787 w 6938274"/>
                <a:gd name="csY83" fmla="*/ 316243 h 1085529"/>
                <a:gd name="csX84" fmla="*/ 408627 w 6938274"/>
                <a:gd name="csY84" fmla="*/ 316243 h 1085529"/>
                <a:gd name="csX85" fmla="*/ 408627 w 6938274"/>
                <a:gd name="csY85" fmla="*/ 296053 h 1085529"/>
                <a:gd name="csX86" fmla="*/ 356239 w 6938274"/>
                <a:gd name="csY86" fmla="*/ 296053 h 1085529"/>
                <a:gd name="csX87" fmla="*/ 356239 w 6938274"/>
                <a:gd name="csY87" fmla="*/ 280215 h 1085529"/>
                <a:gd name="csX88" fmla="*/ 349952 w 6938274"/>
                <a:gd name="csY88" fmla="*/ 280215 h 1085529"/>
                <a:gd name="csX89" fmla="*/ 349952 w 6938274"/>
                <a:gd name="csY89" fmla="*/ 249061 h 1085529"/>
                <a:gd name="csX90" fmla="*/ 335458 w 6938274"/>
                <a:gd name="csY90" fmla="*/ 249061 h 1085529"/>
                <a:gd name="csX91" fmla="*/ 335458 w 6938274"/>
                <a:gd name="csY91" fmla="*/ 233745 h 1085529"/>
                <a:gd name="csX92" fmla="*/ 238016 w 6938274"/>
                <a:gd name="csY92" fmla="*/ 233745 h 1085529"/>
                <a:gd name="csX93" fmla="*/ 211822 w 6938274"/>
                <a:gd name="csY93" fmla="*/ 233745 h 1085529"/>
                <a:gd name="csX94" fmla="*/ 211822 w 6938274"/>
                <a:gd name="csY94" fmla="*/ 213381 h 1085529"/>
                <a:gd name="csX95" fmla="*/ 204488 w 6938274"/>
                <a:gd name="csY95" fmla="*/ 213381 h 1085529"/>
                <a:gd name="csX96" fmla="*/ 204488 w 6938274"/>
                <a:gd name="csY96" fmla="*/ 180660 h 1085529"/>
                <a:gd name="csX97" fmla="*/ 191740 w 6938274"/>
                <a:gd name="csY97" fmla="*/ 180660 h 1085529"/>
                <a:gd name="csX98" fmla="*/ 191740 w 6938274"/>
                <a:gd name="csY98" fmla="*/ 166215 h 1085529"/>
                <a:gd name="csX99" fmla="*/ 143718 w 6938274"/>
                <a:gd name="csY99" fmla="*/ 166215 h 1085529"/>
                <a:gd name="csX100" fmla="*/ 143718 w 6938274"/>
                <a:gd name="csY100" fmla="*/ 148288 h 1085529"/>
                <a:gd name="csX101" fmla="*/ 116301 w 6938274"/>
                <a:gd name="csY101" fmla="*/ 148288 h 1085529"/>
                <a:gd name="csX102" fmla="*/ 116301 w 6938274"/>
                <a:gd name="csY102" fmla="*/ 132798 h 1085529"/>
                <a:gd name="csX103" fmla="*/ 100934 w 6938274"/>
                <a:gd name="csY103" fmla="*/ 132798 h 1085529"/>
                <a:gd name="csX104" fmla="*/ 100934 w 6938274"/>
                <a:gd name="csY104" fmla="*/ 108953 h 1085529"/>
                <a:gd name="csX105" fmla="*/ 90107 w 6938274"/>
                <a:gd name="csY105" fmla="*/ 108953 h 1085529"/>
                <a:gd name="csX106" fmla="*/ 90107 w 6938274"/>
                <a:gd name="csY106" fmla="*/ 24541 h 1085529"/>
                <a:gd name="csX107" fmla="*/ 75963 w 6938274"/>
                <a:gd name="csY107" fmla="*/ 24541 h 1085529"/>
                <a:gd name="csX108" fmla="*/ 75963 w 6938274"/>
                <a:gd name="csY108" fmla="*/ 10617 h 1085529"/>
                <a:gd name="csX109" fmla="*/ 0 w 6938274"/>
                <a:gd name="csY109" fmla="*/ 10617 h 1085529"/>
                <a:gd name="csX110" fmla="*/ 0 w 6938274"/>
                <a:gd name="csY110" fmla="*/ 0 h 108552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Lst>
              <a:rect l="l" t="t" r="r" b="b"/>
              <a:pathLst>
                <a:path w="6938274" h="1085529">
                  <a:moveTo>
                    <a:pt x="6938275" y="1085529"/>
                  </a:moveTo>
                  <a:lnTo>
                    <a:pt x="6117354" y="1085529"/>
                  </a:lnTo>
                  <a:lnTo>
                    <a:pt x="6117354" y="1034186"/>
                  </a:lnTo>
                  <a:lnTo>
                    <a:pt x="5966476" y="1034186"/>
                  </a:lnTo>
                  <a:lnTo>
                    <a:pt x="5966476" y="1000769"/>
                  </a:lnTo>
                  <a:lnTo>
                    <a:pt x="5542133" y="1000769"/>
                  </a:lnTo>
                  <a:lnTo>
                    <a:pt x="5542133" y="986323"/>
                  </a:lnTo>
                  <a:lnTo>
                    <a:pt x="5070641" y="986323"/>
                  </a:lnTo>
                  <a:lnTo>
                    <a:pt x="5070641" y="962826"/>
                  </a:lnTo>
                  <a:lnTo>
                    <a:pt x="4803287" y="962826"/>
                  </a:lnTo>
                  <a:lnTo>
                    <a:pt x="4803287" y="948555"/>
                  </a:lnTo>
                  <a:lnTo>
                    <a:pt x="4722609" y="948555"/>
                  </a:lnTo>
                  <a:lnTo>
                    <a:pt x="4722609" y="927495"/>
                  </a:lnTo>
                  <a:lnTo>
                    <a:pt x="4425569" y="927495"/>
                  </a:lnTo>
                  <a:lnTo>
                    <a:pt x="4425569" y="903477"/>
                  </a:lnTo>
                  <a:lnTo>
                    <a:pt x="4118924" y="903477"/>
                  </a:lnTo>
                  <a:lnTo>
                    <a:pt x="4118924" y="887116"/>
                  </a:lnTo>
                  <a:lnTo>
                    <a:pt x="3951632" y="887116"/>
                  </a:lnTo>
                  <a:lnTo>
                    <a:pt x="3951632" y="866056"/>
                  </a:lnTo>
                  <a:lnTo>
                    <a:pt x="3543179" y="866056"/>
                  </a:lnTo>
                  <a:lnTo>
                    <a:pt x="3543179" y="846911"/>
                  </a:lnTo>
                  <a:lnTo>
                    <a:pt x="3458660" y="846911"/>
                  </a:lnTo>
                  <a:lnTo>
                    <a:pt x="3458660" y="830725"/>
                  </a:lnTo>
                  <a:lnTo>
                    <a:pt x="3025061" y="830725"/>
                  </a:lnTo>
                  <a:lnTo>
                    <a:pt x="3025061" y="811580"/>
                  </a:lnTo>
                  <a:lnTo>
                    <a:pt x="2896187" y="811580"/>
                  </a:lnTo>
                  <a:lnTo>
                    <a:pt x="2896187" y="795219"/>
                  </a:lnTo>
                  <a:lnTo>
                    <a:pt x="2405136" y="795219"/>
                  </a:lnTo>
                  <a:lnTo>
                    <a:pt x="2405136" y="783732"/>
                  </a:lnTo>
                  <a:lnTo>
                    <a:pt x="2367591" y="783732"/>
                  </a:lnTo>
                  <a:lnTo>
                    <a:pt x="2367591" y="757799"/>
                  </a:lnTo>
                  <a:lnTo>
                    <a:pt x="2272419" y="757799"/>
                  </a:lnTo>
                  <a:lnTo>
                    <a:pt x="2272419" y="739699"/>
                  </a:lnTo>
                  <a:lnTo>
                    <a:pt x="2243606" y="739699"/>
                  </a:lnTo>
                  <a:lnTo>
                    <a:pt x="2243606" y="724382"/>
                  </a:lnTo>
                  <a:lnTo>
                    <a:pt x="2007161" y="724382"/>
                  </a:lnTo>
                  <a:lnTo>
                    <a:pt x="2007161" y="704715"/>
                  </a:lnTo>
                  <a:lnTo>
                    <a:pt x="1991270" y="704715"/>
                  </a:lnTo>
                  <a:lnTo>
                    <a:pt x="1991270" y="690095"/>
                  </a:lnTo>
                  <a:lnTo>
                    <a:pt x="1778400" y="690095"/>
                  </a:lnTo>
                  <a:lnTo>
                    <a:pt x="1778400" y="674953"/>
                  </a:lnTo>
                  <a:lnTo>
                    <a:pt x="1706978" y="674953"/>
                  </a:lnTo>
                  <a:lnTo>
                    <a:pt x="1706978" y="669036"/>
                  </a:lnTo>
                  <a:lnTo>
                    <a:pt x="1503887" y="669036"/>
                  </a:lnTo>
                  <a:lnTo>
                    <a:pt x="1503887" y="655112"/>
                  </a:lnTo>
                  <a:lnTo>
                    <a:pt x="1439799" y="655112"/>
                  </a:lnTo>
                  <a:lnTo>
                    <a:pt x="1439799" y="638577"/>
                  </a:lnTo>
                  <a:lnTo>
                    <a:pt x="1351787" y="638577"/>
                  </a:lnTo>
                  <a:lnTo>
                    <a:pt x="1351787" y="619432"/>
                  </a:lnTo>
                  <a:lnTo>
                    <a:pt x="1309527" y="619432"/>
                  </a:lnTo>
                  <a:lnTo>
                    <a:pt x="1309527" y="604638"/>
                  </a:lnTo>
                  <a:lnTo>
                    <a:pt x="1242994" y="604638"/>
                  </a:lnTo>
                  <a:lnTo>
                    <a:pt x="1242994" y="589496"/>
                  </a:lnTo>
                  <a:lnTo>
                    <a:pt x="1114643" y="589496"/>
                  </a:lnTo>
                  <a:lnTo>
                    <a:pt x="1114643" y="570003"/>
                  </a:lnTo>
                  <a:lnTo>
                    <a:pt x="1103467" y="570003"/>
                  </a:lnTo>
                  <a:lnTo>
                    <a:pt x="1103467" y="556253"/>
                  </a:lnTo>
                  <a:lnTo>
                    <a:pt x="1097006" y="556253"/>
                  </a:lnTo>
                  <a:lnTo>
                    <a:pt x="1097006" y="546333"/>
                  </a:lnTo>
                  <a:lnTo>
                    <a:pt x="1097006" y="539719"/>
                  </a:lnTo>
                  <a:lnTo>
                    <a:pt x="1054223" y="539719"/>
                  </a:lnTo>
                  <a:lnTo>
                    <a:pt x="1054223" y="520226"/>
                  </a:lnTo>
                  <a:lnTo>
                    <a:pt x="986293" y="520226"/>
                  </a:lnTo>
                  <a:lnTo>
                    <a:pt x="986293" y="504387"/>
                  </a:lnTo>
                  <a:lnTo>
                    <a:pt x="938270" y="504387"/>
                  </a:lnTo>
                  <a:lnTo>
                    <a:pt x="938270" y="489593"/>
                  </a:lnTo>
                  <a:lnTo>
                    <a:pt x="863181" y="489593"/>
                  </a:lnTo>
                  <a:lnTo>
                    <a:pt x="863181" y="469404"/>
                  </a:lnTo>
                  <a:lnTo>
                    <a:pt x="856545" y="469404"/>
                  </a:lnTo>
                  <a:lnTo>
                    <a:pt x="856545" y="455132"/>
                  </a:lnTo>
                  <a:lnTo>
                    <a:pt x="846416" y="455132"/>
                  </a:lnTo>
                  <a:lnTo>
                    <a:pt x="846416" y="439816"/>
                  </a:lnTo>
                  <a:lnTo>
                    <a:pt x="749324" y="439816"/>
                  </a:lnTo>
                  <a:lnTo>
                    <a:pt x="749324" y="420671"/>
                  </a:lnTo>
                  <a:lnTo>
                    <a:pt x="727146" y="420671"/>
                  </a:lnTo>
                  <a:lnTo>
                    <a:pt x="727146" y="377507"/>
                  </a:lnTo>
                  <a:lnTo>
                    <a:pt x="699381" y="377507"/>
                  </a:lnTo>
                  <a:lnTo>
                    <a:pt x="699381" y="357840"/>
                  </a:lnTo>
                  <a:lnTo>
                    <a:pt x="553218" y="357840"/>
                  </a:lnTo>
                  <a:lnTo>
                    <a:pt x="553218" y="344961"/>
                  </a:lnTo>
                  <a:lnTo>
                    <a:pt x="457522" y="344961"/>
                  </a:lnTo>
                  <a:lnTo>
                    <a:pt x="457522" y="326686"/>
                  </a:lnTo>
                  <a:lnTo>
                    <a:pt x="415787" y="326686"/>
                  </a:lnTo>
                  <a:lnTo>
                    <a:pt x="415787" y="316243"/>
                  </a:lnTo>
                  <a:lnTo>
                    <a:pt x="408627" y="316243"/>
                  </a:lnTo>
                  <a:lnTo>
                    <a:pt x="408627" y="296053"/>
                  </a:lnTo>
                  <a:lnTo>
                    <a:pt x="356239" y="296053"/>
                  </a:lnTo>
                  <a:lnTo>
                    <a:pt x="356239" y="280215"/>
                  </a:lnTo>
                  <a:lnTo>
                    <a:pt x="349952" y="280215"/>
                  </a:lnTo>
                  <a:lnTo>
                    <a:pt x="349952" y="249061"/>
                  </a:lnTo>
                  <a:lnTo>
                    <a:pt x="335458" y="249061"/>
                  </a:lnTo>
                  <a:lnTo>
                    <a:pt x="335458" y="233745"/>
                  </a:lnTo>
                  <a:lnTo>
                    <a:pt x="238016" y="233745"/>
                  </a:lnTo>
                  <a:lnTo>
                    <a:pt x="211822" y="233745"/>
                  </a:lnTo>
                  <a:lnTo>
                    <a:pt x="211822" y="213381"/>
                  </a:lnTo>
                  <a:lnTo>
                    <a:pt x="204488" y="213381"/>
                  </a:lnTo>
                  <a:lnTo>
                    <a:pt x="204488" y="180660"/>
                  </a:lnTo>
                  <a:lnTo>
                    <a:pt x="191740" y="180660"/>
                  </a:lnTo>
                  <a:lnTo>
                    <a:pt x="191740" y="166215"/>
                  </a:lnTo>
                  <a:lnTo>
                    <a:pt x="143718" y="166215"/>
                  </a:lnTo>
                  <a:lnTo>
                    <a:pt x="143718" y="148288"/>
                  </a:lnTo>
                  <a:lnTo>
                    <a:pt x="116301" y="148288"/>
                  </a:lnTo>
                  <a:lnTo>
                    <a:pt x="116301" y="132798"/>
                  </a:lnTo>
                  <a:lnTo>
                    <a:pt x="100934" y="132798"/>
                  </a:lnTo>
                  <a:lnTo>
                    <a:pt x="100934" y="108953"/>
                  </a:lnTo>
                  <a:lnTo>
                    <a:pt x="90107" y="108953"/>
                  </a:lnTo>
                  <a:lnTo>
                    <a:pt x="90107" y="24541"/>
                  </a:lnTo>
                  <a:lnTo>
                    <a:pt x="75963" y="24541"/>
                  </a:lnTo>
                  <a:lnTo>
                    <a:pt x="75963" y="10617"/>
                  </a:lnTo>
                  <a:lnTo>
                    <a:pt x="0" y="10617"/>
                  </a:lnTo>
                  <a:lnTo>
                    <a:pt x="0" y="0"/>
                  </a:lnTo>
                </a:path>
              </a:pathLst>
            </a:custGeom>
            <a:noFill/>
            <a:ln w="19050" cap="flat">
              <a:solidFill>
                <a:schemeClr val="accent2"/>
              </a:solidFill>
              <a:prstDash val="solid"/>
              <a:miter/>
            </a:ln>
          </p:spPr>
          <p:txBody>
            <a:bodyPr/>
            <a:lstStyle/>
            <a:p>
              <a:endParaRPr lang="en-US" noProof="0" dirty="0"/>
            </a:p>
          </p:txBody>
        </p:sp>
        <p:grpSp>
          <p:nvGrpSpPr>
            <p:cNvPr id="115" name="Graphic 7">
              <a:extLst>
                <a:ext uri="{FF2B5EF4-FFF2-40B4-BE49-F238E27FC236}">
                  <a16:creationId xmlns:a16="http://schemas.microsoft.com/office/drawing/2014/main" id="{26BB502C-33FE-C083-2FA8-A355A5C0A6E7}"/>
                </a:ext>
              </a:extLst>
            </p:cNvPr>
            <p:cNvGrpSpPr/>
            <p:nvPr/>
          </p:nvGrpSpPr>
          <p:grpSpPr>
            <a:xfrm>
              <a:off x="2505137" y="2072410"/>
              <a:ext cx="6255734" cy="2062474"/>
              <a:chOff x="752713" y="2327431"/>
              <a:chExt cx="7009522" cy="2310992"/>
            </a:xfrm>
            <a:noFill/>
          </p:grpSpPr>
          <p:sp>
            <p:nvSpPr>
              <p:cNvPr id="116" name="Freeform 115">
                <a:extLst>
                  <a:ext uri="{FF2B5EF4-FFF2-40B4-BE49-F238E27FC236}">
                    <a16:creationId xmlns:a16="http://schemas.microsoft.com/office/drawing/2014/main" id="{8BFAA229-44C3-381E-9C2B-F5635BBB550A}"/>
                  </a:ext>
                </a:extLst>
              </p:cNvPr>
              <p:cNvSpPr/>
              <p:nvPr/>
            </p:nvSpPr>
            <p:spPr>
              <a:xfrm>
                <a:off x="796893" y="2327431"/>
                <a:ext cx="6965342" cy="2260170"/>
              </a:xfrm>
              <a:custGeom>
                <a:avLst/>
                <a:gdLst>
                  <a:gd name="csX0" fmla="*/ 0 w 6965342"/>
                  <a:gd name="csY0" fmla="*/ 0 h 2260170"/>
                  <a:gd name="csX1" fmla="*/ 0 w 6965342"/>
                  <a:gd name="csY1" fmla="*/ 2260171 h 2260170"/>
                  <a:gd name="csX2" fmla="*/ 6965342 w 6965342"/>
                  <a:gd name="csY2" fmla="*/ 2260171 h 2260170"/>
                </a:gdLst>
                <a:ahLst/>
                <a:cxnLst>
                  <a:cxn ang="0">
                    <a:pos x="csX0" y="csY0"/>
                  </a:cxn>
                  <a:cxn ang="0">
                    <a:pos x="csX1" y="csY1"/>
                  </a:cxn>
                  <a:cxn ang="0">
                    <a:pos x="csX2" y="csY2"/>
                  </a:cxn>
                </a:cxnLst>
                <a:rect l="l" t="t" r="r" b="b"/>
                <a:pathLst>
                  <a:path w="6965342" h="2260170">
                    <a:moveTo>
                      <a:pt x="0" y="0"/>
                    </a:moveTo>
                    <a:lnTo>
                      <a:pt x="0" y="2260171"/>
                    </a:lnTo>
                    <a:lnTo>
                      <a:pt x="6965342" y="2260171"/>
                    </a:lnTo>
                  </a:path>
                </a:pathLst>
              </a:custGeom>
              <a:noFill/>
              <a:ln w="19050" cap="flat">
                <a:solidFill>
                  <a:srgbClr val="363636"/>
                </a:solidFill>
                <a:prstDash val="solid"/>
                <a:miter/>
              </a:ln>
            </p:spPr>
            <p:txBody>
              <a:bodyPr/>
              <a:lstStyle/>
              <a:p>
                <a:endParaRPr lang="en-US" noProof="0" dirty="0"/>
              </a:p>
            </p:txBody>
          </p:sp>
          <p:sp>
            <p:nvSpPr>
              <p:cNvPr id="117" name="Freeform 116">
                <a:extLst>
                  <a:ext uri="{FF2B5EF4-FFF2-40B4-BE49-F238E27FC236}">
                    <a16:creationId xmlns:a16="http://schemas.microsoft.com/office/drawing/2014/main" id="{A2A6C156-E806-45B2-78C3-947AD290184A}"/>
                  </a:ext>
                </a:extLst>
              </p:cNvPr>
              <p:cNvSpPr/>
              <p:nvPr/>
            </p:nvSpPr>
            <p:spPr>
              <a:xfrm>
                <a:off x="752713" y="2561350"/>
                <a:ext cx="44180" cy="17404"/>
              </a:xfrm>
              <a:custGeom>
                <a:avLst/>
                <a:gdLst>
                  <a:gd name="csX0" fmla="*/ 0 w 44180"/>
                  <a:gd name="csY0" fmla="*/ 0 h 17404"/>
                  <a:gd name="csX1" fmla="*/ 44181 w 44180"/>
                  <a:gd name="csY1" fmla="*/ 0 h 17404"/>
                </a:gdLst>
                <a:ahLst/>
                <a:cxnLst>
                  <a:cxn ang="0">
                    <a:pos x="csX0" y="csY0"/>
                  </a:cxn>
                  <a:cxn ang="0">
                    <a:pos x="csX1" y="csY1"/>
                  </a:cxn>
                </a:cxnLst>
                <a:rect l="l" t="t" r="r" b="b"/>
                <a:pathLst>
                  <a:path w="44180" h="17404">
                    <a:moveTo>
                      <a:pt x="0" y="0"/>
                    </a:moveTo>
                    <a:lnTo>
                      <a:pt x="44181" y="0"/>
                    </a:lnTo>
                  </a:path>
                </a:pathLst>
              </a:custGeom>
              <a:ln w="19050" cap="flat">
                <a:solidFill>
                  <a:srgbClr val="363636"/>
                </a:solidFill>
                <a:prstDash val="solid"/>
                <a:miter/>
              </a:ln>
            </p:spPr>
            <p:txBody>
              <a:bodyPr/>
              <a:lstStyle/>
              <a:p>
                <a:endParaRPr lang="en-US" noProof="0" dirty="0"/>
              </a:p>
            </p:txBody>
          </p:sp>
          <p:sp>
            <p:nvSpPr>
              <p:cNvPr id="118" name="Freeform 117">
                <a:extLst>
                  <a:ext uri="{FF2B5EF4-FFF2-40B4-BE49-F238E27FC236}">
                    <a16:creationId xmlns:a16="http://schemas.microsoft.com/office/drawing/2014/main" id="{BB686A73-16B8-017F-8355-99C602ED9C04}"/>
                  </a:ext>
                </a:extLst>
              </p:cNvPr>
              <p:cNvSpPr/>
              <p:nvPr/>
            </p:nvSpPr>
            <p:spPr>
              <a:xfrm>
                <a:off x="752713" y="2786393"/>
                <a:ext cx="44180" cy="17404"/>
              </a:xfrm>
              <a:custGeom>
                <a:avLst/>
                <a:gdLst>
                  <a:gd name="csX0" fmla="*/ 0 w 44180"/>
                  <a:gd name="csY0" fmla="*/ 0 h 17404"/>
                  <a:gd name="csX1" fmla="*/ 44181 w 44180"/>
                  <a:gd name="csY1" fmla="*/ 0 h 17404"/>
                </a:gdLst>
                <a:ahLst/>
                <a:cxnLst>
                  <a:cxn ang="0">
                    <a:pos x="csX0" y="csY0"/>
                  </a:cxn>
                  <a:cxn ang="0">
                    <a:pos x="csX1" y="csY1"/>
                  </a:cxn>
                </a:cxnLst>
                <a:rect l="l" t="t" r="r" b="b"/>
                <a:pathLst>
                  <a:path w="44180" h="17404">
                    <a:moveTo>
                      <a:pt x="0" y="0"/>
                    </a:moveTo>
                    <a:lnTo>
                      <a:pt x="44181" y="0"/>
                    </a:lnTo>
                  </a:path>
                </a:pathLst>
              </a:custGeom>
              <a:ln w="19050" cap="flat">
                <a:solidFill>
                  <a:srgbClr val="363636"/>
                </a:solidFill>
                <a:prstDash val="solid"/>
                <a:miter/>
              </a:ln>
            </p:spPr>
            <p:txBody>
              <a:bodyPr/>
              <a:lstStyle/>
              <a:p>
                <a:endParaRPr lang="en-US" noProof="0" dirty="0"/>
              </a:p>
            </p:txBody>
          </p:sp>
          <p:sp>
            <p:nvSpPr>
              <p:cNvPr id="119" name="Freeform 118">
                <a:extLst>
                  <a:ext uri="{FF2B5EF4-FFF2-40B4-BE49-F238E27FC236}">
                    <a16:creationId xmlns:a16="http://schemas.microsoft.com/office/drawing/2014/main" id="{5BA081DE-4936-6339-2F7C-391B771CB380}"/>
                  </a:ext>
                </a:extLst>
              </p:cNvPr>
              <p:cNvSpPr/>
              <p:nvPr/>
            </p:nvSpPr>
            <p:spPr>
              <a:xfrm>
                <a:off x="752713" y="3011609"/>
                <a:ext cx="44180" cy="17404"/>
              </a:xfrm>
              <a:custGeom>
                <a:avLst/>
                <a:gdLst>
                  <a:gd name="csX0" fmla="*/ 0 w 44180"/>
                  <a:gd name="csY0" fmla="*/ 0 h 17404"/>
                  <a:gd name="csX1" fmla="*/ 44181 w 44180"/>
                  <a:gd name="csY1" fmla="*/ 0 h 17404"/>
                </a:gdLst>
                <a:ahLst/>
                <a:cxnLst>
                  <a:cxn ang="0">
                    <a:pos x="csX0" y="csY0"/>
                  </a:cxn>
                  <a:cxn ang="0">
                    <a:pos x="csX1" y="csY1"/>
                  </a:cxn>
                </a:cxnLst>
                <a:rect l="l" t="t" r="r" b="b"/>
                <a:pathLst>
                  <a:path w="44180" h="17404">
                    <a:moveTo>
                      <a:pt x="0" y="0"/>
                    </a:moveTo>
                    <a:lnTo>
                      <a:pt x="44181" y="0"/>
                    </a:lnTo>
                  </a:path>
                </a:pathLst>
              </a:custGeom>
              <a:ln w="19050" cap="flat">
                <a:solidFill>
                  <a:srgbClr val="363636"/>
                </a:solidFill>
                <a:prstDash val="solid"/>
                <a:miter/>
              </a:ln>
            </p:spPr>
            <p:txBody>
              <a:bodyPr/>
              <a:lstStyle/>
              <a:p>
                <a:endParaRPr lang="en-US" noProof="0" dirty="0"/>
              </a:p>
            </p:txBody>
          </p:sp>
          <p:sp>
            <p:nvSpPr>
              <p:cNvPr id="120" name="Freeform 119">
                <a:extLst>
                  <a:ext uri="{FF2B5EF4-FFF2-40B4-BE49-F238E27FC236}">
                    <a16:creationId xmlns:a16="http://schemas.microsoft.com/office/drawing/2014/main" id="{656625BF-1A3C-3BF0-1B55-A04853F72F90}"/>
                  </a:ext>
                </a:extLst>
              </p:cNvPr>
              <p:cNvSpPr/>
              <p:nvPr/>
            </p:nvSpPr>
            <p:spPr>
              <a:xfrm>
                <a:off x="752713" y="3236651"/>
                <a:ext cx="44180" cy="17404"/>
              </a:xfrm>
              <a:custGeom>
                <a:avLst/>
                <a:gdLst>
                  <a:gd name="csX0" fmla="*/ 0 w 44180"/>
                  <a:gd name="csY0" fmla="*/ 0 h 17404"/>
                  <a:gd name="csX1" fmla="*/ 44181 w 44180"/>
                  <a:gd name="csY1" fmla="*/ 0 h 17404"/>
                </a:gdLst>
                <a:ahLst/>
                <a:cxnLst>
                  <a:cxn ang="0">
                    <a:pos x="csX0" y="csY0"/>
                  </a:cxn>
                  <a:cxn ang="0">
                    <a:pos x="csX1" y="csY1"/>
                  </a:cxn>
                </a:cxnLst>
                <a:rect l="l" t="t" r="r" b="b"/>
                <a:pathLst>
                  <a:path w="44180" h="17404">
                    <a:moveTo>
                      <a:pt x="0" y="0"/>
                    </a:moveTo>
                    <a:lnTo>
                      <a:pt x="44181" y="0"/>
                    </a:lnTo>
                  </a:path>
                </a:pathLst>
              </a:custGeom>
              <a:ln w="19050" cap="flat">
                <a:solidFill>
                  <a:srgbClr val="363636"/>
                </a:solidFill>
                <a:prstDash val="solid"/>
                <a:miter/>
              </a:ln>
            </p:spPr>
            <p:txBody>
              <a:bodyPr/>
              <a:lstStyle/>
              <a:p>
                <a:endParaRPr lang="en-US" noProof="0" dirty="0"/>
              </a:p>
            </p:txBody>
          </p:sp>
          <p:sp>
            <p:nvSpPr>
              <p:cNvPr id="121" name="Freeform 120">
                <a:extLst>
                  <a:ext uri="{FF2B5EF4-FFF2-40B4-BE49-F238E27FC236}">
                    <a16:creationId xmlns:a16="http://schemas.microsoft.com/office/drawing/2014/main" id="{0CE71EB9-42F8-7628-A48C-E98E47D801A8}"/>
                  </a:ext>
                </a:extLst>
              </p:cNvPr>
              <p:cNvSpPr/>
              <p:nvPr/>
            </p:nvSpPr>
            <p:spPr>
              <a:xfrm>
                <a:off x="752713" y="3461868"/>
                <a:ext cx="44180" cy="17404"/>
              </a:xfrm>
              <a:custGeom>
                <a:avLst/>
                <a:gdLst>
                  <a:gd name="csX0" fmla="*/ 0 w 44180"/>
                  <a:gd name="csY0" fmla="*/ 0 h 17404"/>
                  <a:gd name="csX1" fmla="*/ 44181 w 44180"/>
                  <a:gd name="csY1" fmla="*/ 0 h 17404"/>
                </a:gdLst>
                <a:ahLst/>
                <a:cxnLst>
                  <a:cxn ang="0">
                    <a:pos x="csX0" y="csY0"/>
                  </a:cxn>
                  <a:cxn ang="0">
                    <a:pos x="csX1" y="csY1"/>
                  </a:cxn>
                </a:cxnLst>
                <a:rect l="l" t="t" r="r" b="b"/>
                <a:pathLst>
                  <a:path w="44180" h="17404">
                    <a:moveTo>
                      <a:pt x="0" y="0"/>
                    </a:moveTo>
                    <a:lnTo>
                      <a:pt x="44181" y="0"/>
                    </a:lnTo>
                  </a:path>
                </a:pathLst>
              </a:custGeom>
              <a:ln w="19050" cap="flat">
                <a:solidFill>
                  <a:srgbClr val="363636"/>
                </a:solidFill>
                <a:prstDash val="solid"/>
                <a:miter/>
              </a:ln>
            </p:spPr>
            <p:txBody>
              <a:bodyPr/>
              <a:lstStyle/>
              <a:p>
                <a:endParaRPr lang="en-US" noProof="0" dirty="0"/>
              </a:p>
            </p:txBody>
          </p:sp>
          <p:sp>
            <p:nvSpPr>
              <p:cNvPr id="122" name="Freeform 121">
                <a:extLst>
                  <a:ext uri="{FF2B5EF4-FFF2-40B4-BE49-F238E27FC236}">
                    <a16:creationId xmlns:a16="http://schemas.microsoft.com/office/drawing/2014/main" id="{156E8C80-D7FA-29DB-9E4C-2662A9654149}"/>
                  </a:ext>
                </a:extLst>
              </p:cNvPr>
              <p:cNvSpPr/>
              <p:nvPr/>
            </p:nvSpPr>
            <p:spPr>
              <a:xfrm>
                <a:off x="805275" y="3461868"/>
                <a:ext cx="6742168" cy="17404"/>
              </a:xfrm>
              <a:custGeom>
                <a:avLst/>
                <a:gdLst>
                  <a:gd name="csX0" fmla="*/ 0 w 6742168"/>
                  <a:gd name="csY0" fmla="*/ 0 h 17404"/>
                  <a:gd name="csX1" fmla="*/ 6742169 w 6742168"/>
                  <a:gd name="csY1" fmla="*/ 0 h 17404"/>
                </a:gdLst>
                <a:ahLst/>
                <a:cxnLst>
                  <a:cxn ang="0">
                    <a:pos x="csX0" y="csY0"/>
                  </a:cxn>
                  <a:cxn ang="0">
                    <a:pos x="csX1" y="csY1"/>
                  </a:cxn>
                </a:cxnLst>
                <a:rect l="l" t="t" r="r" b="b"/>
                <a:pathLst>
                  <a:path w="6742168" h="17404">
                    <a:moveTo>
                      <a:pt x="0" y="0"/>
                    </a:moveTo>
                    <a:lnTo>
                      <a:pt x="6742169" y="0"/>
                    </a:lnTo>
                  </a:path>
                </a:pathLst>
              </a:custGeom>
              <a:ln w="19050" cap="flat">
                <a:solidFill>
                  <a:schemeClr val="bg2"/>
                </a:solidFill>
                <a:prstDash val="sysDot"/>
                <a:miter/>
              </a:ln>
            </p:spPr>
            <p:txBody>
              <a:bodyPr/>
              <a:lstStyle/>
              <a:p>
                <a:endParaRPr lang="en-US" noProof="0" dirty="0"/>
              </a:p>
            </p:txBody>
          </p:sp>
          <p:sp>
            <p:nvSpPr>
              <p:cNvPr id="123" name="Freeform 122">
                <a:extLst>
                  <a:ext uri="{FF2B5EF4-FFF2-40B4-BE49-F238E27FC236}">
                    <a16:creationId xmlns:a16="http://schemas.microsoft.com/office/drawing/2014/main" id="{D1EABEAD-5F7B-BFEF-05F0-BBF1B2760270}"/>
                  </a:ext>
                </a:extLst>
              </p:cNvPr>
              <p:cNvSpPr/>
              <p:nvPr/>
            </p:nvSpPr>
            <p:spPr>
              <a:xfrm>
                <a:off x="752713" y="3687084"/>
                <a:ext cx="44180" cy="17404"/>
              </a:xfrm>
              <a:custGeom>
                <a:avLst/>
                <a:gdLst>
                  <a:gd name="csX0" fmla="*/ 0 w 44180"/>
                  <a:gd name="csY0" fmla="*/ 0 h 17404"/>
                  <a:gd name="csX1" fmla="*/ 44181 w 44180"/>
                  <a:gd name="csY1" fmla="*/ 0 h 17404"/>
                </a:gdLst>
                <a:ahLst/>
                <a:cxnLst>
                  <a:cxn ang="0">
                    <a:pos x="csX0" y="csY0"/>
                  </a:cxn>
                  <a:cxn ang="0">
                    <a:pos x="csX1" y="csY1"/>
                  </a:cxn>
                </a:cxnLst>
                <a:rect l="l" t="t" r="r" b="b"/>
                <a:pathLst>
                  <a:path w="44180" h="17404">
                    <a:moveTo>
                      <a:pt x="0" y="0"/>
                    </a:moveTo>
                    <a:lnTo>
                      <a:pt x="44181" y="0"/>
                    </a:lnTo>
                  </a:path>
                </a:pathLst>
              </a:custGeom>
              <a:ln w="19050" cap="flat">
                <a:solidFill>
                  <a:srgbClr val="363636"/>
                </a:solidFill>
                <a:prstDash val="solid"/>
                <a:miter/>
              </a:ln>
            </p:spPr>
            <p:txBody>
              <a:bodyPr/>
              <a:lstStyle/>
              <a:p>
                <a:endParaRPr lang="en-US" noProof="0" dirty="0"/>
              </a:p>
            </p:txBody>
          </p:sp>
          <p:sp>
            <p:nvSpPr>
              <p:cNvPr id="124" name="Freeform 123">
                <a:extLst>
                  <a:ext uri="{FF2B5EF4-FFF2-40B4-BE49-F238E27FC236}">
                    <a16:creationId xmlns:a16="http://schemas.microsoft.com/office/drawing/2014/main" id="{FB16559C-11B3-65D6-B1B5-00D93C22651C}"/>
                  </a:ext>
                </a:extLst>
              </p:cNvPr>
              <p:cNvSpPr/>
              <p:nvPr/>
            </p:nvSpPr>
            <p:spPr>
              <a:xfrm>
                <a:off x="752713" y="3912127"/>
                <a:ext cx="44180" cy="17404"/>
              </a:xfrm>
              <a:custGeom>
                <a:avLst/>
                <a:gdLst>
                  <a:gd name="csX0" fmla="*/ 0 w 44180"/>
                  <a:gd name="csY0" fmla="*/ 0 h 17404"/>
                  <a:gd name="csX1" fmla="*/ 44181 w 44180"/>
                  <a:gd name="csY1" fmla="*/ 0 h 17404"/>
                </a:gdLst>
                <a:ahLst/>
                <a:cxnLst>
                  <a:cxn ang="0">
                    <a:pos x="csX0" y="csY0"/>
                  </a:cxn>
                  <a:cxn ang="0">
                    <a:pos x="csX1" y="csY1"/>
                  </a:cxn>
                </a:cxnLst>
                <a:rect l="l" t="t" r="r" b="b"/>
                <a:pathLst>
                  <a:path w="44180" h="17404">
                    <a:moveTo>
                      <a:pt x="0" y="0"/>
                    </a:moveTo>
                    <a:lnTo>
                      <a:pt x="44181" y="0"/>
                    </a:lnTo>
                  </a:path>
                </a:pathLst>
              </a:custGeom>
              <a:ln w="19050" cap="flat">
                <a:solidFill>
                  <a:srgbClr val="363636"/>
                </a:solidFill>
                <a:prstDash val="solid"/>
                <a:miter/>
              </a:ln>
            </p:spPr>
            <p:txBody>
              <a:bodyPr/>
              <a:lstStyle/>
              <a:p>
                <a:endParaRPr lang="en-US" noProof="0" dirty="0"/>
              </a:p>
            </p:txBody>
          </p:sp>
          <p:sp>
            <p:nvSpPr>
              <p:cNvPr id="125" name="Freeform 124">
                <a:extLst>
                  <a:ext uri="{FF2B5EF4-FFF2-40B4-BE49-F238E27FC236}">
                    <a16:creationId xmlns:a16="http://schemas.microsoft.com/office/drawing/2014/main" id="{4F2A626F-D77A-E202-9D44-C838402073E9}"/>
                  </a:ext>
                </a:extLst>
              </p:cNvPr>
              <p:cNvSpPr/>
              <p:nvPr/>
            </p:nvSpPr>
            <p:spPr>
              <a:xfrm>
                <a:off x="752713" y="4137343"/>
                <a:ext cx="44180" cy="17404"/>
              </a:xfrm>
              <a:custGeom>
                <a:avLst/>
                <a:gdLst>
                  <a:gd name="csX0" fmla="*/ 0 w 44180"/>
                  <a:gd name="csY0" fmla="*/ 0 h 17404"/>
                  <a:gd name="csX1" fmla="*/ 44181 w 44180"/>
                  <a:gd name="csY1" fmla="*/ 0 h 17404"/>
                </a:gdLst>
                <a:ahLst/>
                <a:cxnLst>
                  <a:cxn ang="0">
                    <a:pos x="csX0" y="csY0"/>
                  </a:cxn>
                  <a:cxn ang="0">
                    <a:pos x="csX1" y="csY1"/>
                  </a:cxn>
                </a:cxnLst>
                <a:rect l="l" t="t" r="r" b="b"/>
                <a:pathLst>
                  <a:path w="44180" h="17404">
                    <a:moveTo>
                      <a:pt x="0" y="0"/>
                    </a:moveTo>
                    <a:lnTo>
                      <a:pt x="44181" y="0"/>
                    </a:lnTo>
                  </a:path>
                </a:pathLst>
              </a:custGeom>
              <a:ln w="19050" cap="flat">
                <a:solidFill>
                  <a:srgbClr val="363636"/>
                </a:solidFill>
                <a:prstDash val="solid"/>
                <a:miter/>
              </a:ln>
            </p:spPr>
            <p:txBody>
              <a:bodyPr/>
              <a:lstStyle/>
              <a:p>
                <a:endParaRPr lang="en-US" noProof="0" dirty="0"/>
              </a:p>
            </p:txBody>
          </p:sp>
          <p:sp>
            <p:nvSpPr>
              <p:cNvPr id="126" name="Freeform 125">
                <a:extLst>
                  <a:ext uri="{FF2B5EF4-FFF2-40B4-BE49-F238E27FC236}">
                    <a16:creationId xmlns:a16="http://schemas.microsoft.com/office/drawing/2014/main" id="{C01D4DC1-E03C-9F10-FAFA-FA2A22D398C9}"/>
                  </a:ext>
                </a:extLst>
              </p:cNvPr>
              <p:cNvSpPr/>
              <p:nvPr/>
            </p:nvSpPr>
            <p:spPr>
              <a:xfrm>
                <a:off x="752713" y="4362386"/>
                <a:ext cx="44180" cy="17404"/>
              </a:xfrm>
              <a:custGeom>
                <a:avLst/>
                <a:gdLst>
                  <a:gd name="csX0" fmla="*/ 0 w 44180"/>
                  <a:gd name="csY0" fmla="*/ 0 h 17404"/>
                  <a:gd name="csX1" fmla="*/ 44181 w 44180"/>
                  <a:gd name="csY1" fmla="*/ 0 h 17404"/>
                </a:gdLst>
                <a:ahLst/>
                <a:cxnLst>
                  <a:cxn ang="0">
                    <a:pos x="csX0" y="csY0"/>
                  </a:cxn>
                  <a:cxn ang="0">
                    <a:pos x="csX1" y="csY1"/>
                  </a:cxn>
                </a:cxnLst>
                <a:rect l="l" t="t" r="r" b="b"/>
                <a:pathLst>
                  <a:path w="44180" h="17404">
                    <a:moveTo>
                      <a:pt x="0" y="0"/>
                    </a:moveTo>
                    <a:lnTo>
                      <a:pt x="44181" y="0"/>
                    </a:lnTo>
                  </a:path>
                </a:pathLst>
              </a:custGeom>
              <a:ln w="19050" cap="flat">
                <a:solidFill>
                  <a:srgbClr val="363636"/>
                </a:solidFill>
                <a:prstDash val="solid"/>
                <a:miter/>
              </a:ln>
            </p:spPr>
            <p:txBody>
              <a:bodyPr/>
              <a:lstStyle/>
              <a:p>
                <a:endParaRPr lang="en-US" noProof="0" dirty="0"/>
              </a:p>
            </p:txBody>
          </p:sp>
          <p:sp>
            <p:nvSpPr>
              <p:cNvPr id="127" name="Freeform 126">
                <a:extLst>
                  <a:ext uri="{FF2B5EF4-FFF2-40B4-BE49-F238E27FC236}">
                    <a16:creationId xmlns:a16="http://schemas.microsoft.com/office/drawing/2014/main" id="{BE73EFA1-4516-B701-9788-32451ACE123B}"/>
                  </a:ext>
                </a:extLst>
              </p:cNvPr>
              <p:cNvSpPr/>
              <p:nvPr/>
            </p:nvSpPr>
            <p:spPr>
              <a:xfrm>
                <a:off x="752713" y="4587602"/>
                <a:ext cx="44180" cy="17404"/>
              </a:xfrm>
              <a:custGeom>
                <a:avLst/>
                <a:gdLst>
                  <a:gd name="csX0" fmla="*/ 0 w 44180"/>
                  <a:gd name="csY0" fmla="*/ 0 h 17404"/>
                  <a:gd name="csX1" fmla="*/ 44181 w 44180"/>
                  <a:gd name="csY1" fmla="*/ 0 h 17404"/>
                </a:gdLst>
                <a:ahLst/>
                <a:cxnLst>
                  <a:cxn ang="0">
                    <a:pos x="csX0" y="csY0"/>
                  </a:cxn>
                  <a:cxn ang="0">
                    <a:pos x="csX1" y="csY1"/>
                  </a:cxn>
                </a:cxnLst>
                <a:rect l="l" t="t" r="r" b="b"/>
                <a:pathLst>
                  <a:path w="44180" h="17404">
                    <a:moveTo>
                      <a:pt x="0" y="0"/>
                    </a:moveTo>
                    <a:lnTo>
                      <a:pt x="44181" y="0"/>
                    </a:lnTo>
                  </a:path>
                </a:pathLst>
              </a:custGeom>
              <a:ln w="19050" cap="flat">
                <a:solidFill>
                  <a:srgbClr val="363636"/>
                </a:solidFill>
                <a:prstDash val="solid"/>
                <a:miter/>
              </a:ln>
            </p:spPr>
            <p:txBody>
              <a:bodyPr/>
              <a:lstStyle/>
              <a:p>
                <a:endParaRPr lang="en-US" noProof="0" dirty="0"/>
              </a:p>
            </p:txBody>
          </p:sp>
          <p:sp>
            <p:nvSpPr>
              <p:cNvPr id="128" name="Freeform 127">
                <a:extLst>
                  <a:ext uri="{FF2B5EF4-FFF2-40B4-BE49-F238E27FC236}">
                    <a16:creationId xmlns:a16="http://schemas.microsoft.com/office/drawing/2014/main" id="{C7D706A9-E1BE-C6E0-A45A-2A8E5A7DCC54}"/>
                  </a:ext>
                </a:extLst>
              </p:cNvPr>
              <p:cNvSpPr/>
              <p:nvPr/>
            </p:nvSpPr>
            <p:spPr>
              <a:xfrm>
                <a:off x="796893"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a:lstStyle/>
              <a:p>
                <a:endParaRPr lang="en-US" noProof="0" dirty="0"/>
              </a:p>
            </p:txBody>
          </p:sp>
          <p:sp>
            <p:nvSpPr>
              <p:cNvPr id="129" name="Freeform 128">
                <a:extLst>
                  <a:ext uri="{FF2B5EF4-FFF2-40B4-BE49-F238E27FC236}">
                    <a16:creationId xmlns:a16="http://schemas.microsoft.com/office/drawing/2014/main" id="{33F0B8EB-7F51-96B4-86AA-818C29C06B91}"/>
                  </a:ext>
                </a:extLst>
              </p:cNvPr>
              <p:cNvSpPr/>
              <p:nvPr/>
            </p:nvSpPr>
            <p:spPr>
              <a:xfrm>
                <a:off x="1072280"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a:lstStyle/>
              <a:p>
                <a:endParaRPr lang="en-US" noProof="0" dirty="0"/>
              </a:p>
            </p:txBody>
          </p:sp>
          <p:sp>
            <p:nvSpPr>
              <p:cNvPr id="130" name="Freeform 129">
                <a:extLst>
                  <a:ext uri="{FF2B5EF4-FFF2-40B4-BE49-F238E27FC236}">
                    <a16:creationId xmlns:a16="http://schemas.microsoft.com/office/drawing/2014/main" id="{DAE223A5-605F-423A-FA49-2FDF17D01148}"/>
                  </a:ext>
                </a:extLst>
              </p:cNvPr>
              <p:cNvSpPr/>
              <p:nvPr/>
            </p:nvSpPr>
            <p:spPr>
              <a:xfrm>
                <a:off x="1347666"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a:lstStyle/>
              <a:p>
                <a:endParaRPr lang="en-US" noProof="0" dirty="0"/>
              </a:p>
            </p:txBody>
          </p:sp>
          <p:sp>
            <p:nvSpPr>
              <p:cNvPr id="131" name="Freeform 130">
                <a:extLst>
                  <a:ext uri="{FF2B5EF4-FFF2-40B4-BE49-F238E27FC236}">
                    <a16:creationId xmlns:a16="http://schemas.microsoft.com/office/drawing/2014/main" id="{08F85ABE-4525-A464-5C0B-667FF881CB0B}"/>
                  </a:ext>
                </a:extLst>
              </p:cNvPr>
              <p:cNvSpPr/>
              <p:nvPr/>
            </p:nvSpPr>
            <p:spPr>
              <a:xfrm>
                <a:off x="1623053"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a:lstStyle/>
              <a:p>
                <a:endParaRPr lang="en-US" noProof="0" dirty="0"/>
              </a:p>
            </p:txBody>
          </p:sp>
          <p:sp>
            <p:nvSpPr>
              <p:cNvPr id="132" name="Freeform 131">
                <a:extLst>
                  <a:ext uri="{FF2B5EF4-FFF2-40B4-BE49-F238E27FC236}">
                    <a16:creationId xmlns:a16="http://schemas.microsoft.com/office/drawing/2014/main" id="{94F763B7-C000-09AA-4146-F87B574BFBC4}"/>
                  </a:ext>
                </a:extLst>
              </p:cNvPr>
              <p:cNvSpPr/>
              <p:nvPr/>
            </p:nvSpPr>
            <p:spPr>
              <a:xfrm>
                <a:off x="1898265"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a:lstStyle/>
              <a:p>
                <a:endParaRPr lang="en-US" noProof="0" dirty="0"/>
              </a:p>
            </p:txBody>
          </p:sp>
          <p:sp>
            <p:nvSpPr>
              <p:cNvPr id="133" name="Freeform 132">
                <a:extLst>
                  <a:ext uri="{FF2B5EF4-FFF2-40B4-BE49-F238E27FC236}">
                    <a16:creationId xmlns:a16="http://schemas.microsoft.com/office/drawing/2014/main" id="{C07F2531-EEF1-2FBD-E452-89E7C0BA74D2}"/>
                  </a:ext>
                </a:extLst>
              </p:cNvPr>
              <p:cNvSpPr/>
              <p:nvPr/>
            </p:nvSpPr>
            <p:spPr>
              <a:xfrm>
                <a:off x="2173651"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a:lstStyle/>
              <a:p>
                <a:endParaRPr lang="en-US" noProof="0" dirty="0"/>
              </a:p>
            </p:txBody>
          </p:sp>
          <p:sp>
            <p:nvSpPr>
              <p:cNvPr id="134" name="Freeform 133">
                <a:extLst>
                  <a:ext uri="{FF2B5EF4-FFF2-40B4-BE49-F238E27FC236}">
                    <a16:creationId xmlns:a16="http://schemas.microsoft.com/office/drawing/2014/main" id="{E7D668B9-917B-1F91-F84C-F8EECE4A3B28}"/>
                  </a:ext>
                </a:extLst>
              </p:cNvPr>
              <p:cNvSpPr/>
              <p:nvPr/>
            </p:nvSpPr>
            <p:spPr>
              <a:xfrm>
                <a:off x="2449038"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a:lstStyle/>
              <a:p>
                <a:endParaRPr lang="en-US" noProof="0" dirty="0"/>
              </a:p>
            </p:txBody>
          </p:sp>
          <p:sp>
            <p:nvSpPr>
              <p:cNvPr id="135" name="Freeform 134">
                <a:extLst>
                  <a:ext uri="{FF2B5EF4-FFF2-40B4-BE49-F238E27FC236}">
                    <a16:creationId xmlns:a16="http://schemas.microsoft.com/office/drawing/2014/main" id="{78340A83-5907-F21A-1E93-A597A7B85C52}"/>
                  </a:ext>
                </a:extLst>
              </p:cNvPr>
              <p:cNvSpPr/>
              <p:nvPr/>
            </p:nvSpPr>
            <p:spPr>
              <a:xfrm>
                <a:off x="2449038" y="3013524"/>
                <a:ext cx="17462" cy="1565376"/>
              </a:xfrm>
              <a:custGeom>
                <a:avLst/>
                <a:gdLst>
                  <a:gd name="csX0" fmla="*/ 0 w 17462"/>
                  <a:gd name="csY0" fmla="*/ 0 h 1565376"/>
                  <a:gd name="csX1" fmla="*/ 0 w 17462"/>
                  <a:gd name="csY1" fmla="*/ 1565376 h 1565376"/>
                </a:gdLst>
                <a:ahLst/>
                <a:cxnLst>
                  <a:cxn ang="0">
                    <a:pos x="csX0" y="csY0"/>
                  </a:cxn>
                  <a:cxn ang="0">
                    <a:pos x="csX1" y="csY1"/>
                  </a:cxn>
                </a:cxnLst>
                <a:rect l="l" t="t" r="r" b="b"/>
                <a:pathLst>
                  <a:path w="17462" h="1565376">
                    <a:moveTo>
                      <a:pt x="0" y="0"/>
                    </a:moveTo>
                    <a:lnTo>
                      <a:pt x="0" y="1565376"/>
                    </a:lnTo>
                  </a:path>
                </a:pathLst>
              </a:custGeom>
              <a:ln w="19050" cap="flat">
                <a:solidFill>
                  <a:schemeClr val="bg2"/>
                </a:solidFill>
                <a:prstDash val="sysDash"/>
                <a:miter/>
              </a:ln>
            </p:spPr>
            <p:txBody>
              <a:bodyPr/>
              <a:lstStyle/>
              <a:p>
                <a:endParaRPr lang="en-US" noProof="0" dirty="0"/>
              </a:p>
            </p:txBody>
          </p:sp>
          <p:sp>
            <p:nvSpPr>
              <p:cNvPr id="136" name="Freeform 135">
                <a:extLst>
                  <a:ext uri="{FF2B5EF4-FFF2-40B4-BE49-F238E27FC236}">
                    <a16:creationId xmlns:a16="http://schemas.microsoft.com/office/drawing/2014/main" id="{40A91BD3-9508-AFC4-D58A-FA39D850732F}"/>
                  </a:ext>
                </a:extLst>
              </p:cNvPr>
              <p:cNvSpPr/>
              <p:nvPr/>
            </p:nvSpPr>
            <p:spPr>
              <a:xfrm>
                <a:off x="3008368"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a:lstStyle/>
              <a:p>
                <a:endParaRPr lang="en-US" noProof="0" dirty="0"/>
              </a:p>
            </p:txBody>
          </p:sp>
          <p:sp>
            <p:nvSpPr>
              <p:cNvPr id="137" name="Freeform 136">
                <a:extLst>
                  <a:ext uri="{FF2B5EF4-FFF2-40B4-BE49-F238E27FC236}">
                    <a16:creationId xmlns:a16="http://schemas.microsoft.com/office/drawing/2014/main" id="{003A695E-7D4F-CABD-660A-DA72A913A537}"/>
                  </a:ext>
                </a:extLst>
              </p:cNvPr>
              <p:cNvSpPr/>
              <p:nvPr/>
            </p:nvSpPr>
            <p:spPr>
              <a:xfrm>
                <a:off x="3288120"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a:lstStyle/>
              <a:p>
                <a:endParaRPr lang="en-US" noProof="0" dirty="0"/>
              </a:p>
            </p:txBody>
          </p:sp>
          <p:sp>
            <p:nvSpPr>
              <p:cNvPr id="138" name="Freeform 137">
                <a:extLst>
                  <a:ext uri="{FF2B5EF4-FFF2-40B4-BE49-F238E27FC236}">
                    <a16:creationId xmlns:a16="http://schemas.microsoft.com/office/drawing/2014/main" id="{D6780805-1E5E-FE70-2805-E6C806536F9E}"/>
                  </a:ext>
                </a:extLst>
              </p:cNvPr>
              <p:cNvSpPr/>
              <p:nvPr/>
            </p:nvSpPr>
            <p:spPr>
              <a:xfrm>
                <a:off x="3288120" y="3134138"/>
                <a:ext cx="17462" cy="1444761"/>
              </a:xfrm>
              <a:custGeom>
                <a:avLst/>
                <a:gdLst>
                  <a:gd name="csX0" fmla="*/ 0 w 17462"/>
                  <a:gd name="csY0" fmla="*/ 0 h 1444761"/>
                  <a:gd name="csX1" fmla="*/ 0 w 17462"/>
                  <a:gd name="csY1" fmla="*/ 1444762 h 1444761"/>
                </a:gdLst>
                <a:ahLst/>
                <a:cxnLst>
                  <a:cxn ang="0">
                    <a:pos x="csX0" y="csY0"/>
                  </a:cxn>
                  <a:cxn ang="0">
                    <a:pos x="csX1" y="csY1"/>
                  </a:cxn>
                </a:cxnLst>
                <a:rect l="l" t="t" r="r" b="b"/>
                <a:pathLst>
                  <a:path w="17462" h="1444761">
                    <a:moveTo>
                      <a:pt x="0" y="0"/>
                    </a:moveTo>
                    <a:lnTo>
                      <a:pt x="0" y="1444762"/>
                    </a:lnTo>
                  </a:path>
                </a:pathLst>
              </a:custGeom>
              <a:ln w="19050" cap="flat">
                <a:solidFill>
                  <a:schemeClr val="bg2"/>
                </a:solidFill>
                <a:prstDash val="sysDash"/>
                <a:miter/>
              </a:ln>
            </p:spPr>
            <p:txBody>
              <a:bodyPr/>
              <a:lstStyle/>
              <a:p>
                <a:endParaRPr lang="en-US" noProof="0" dirty="0"/>
              </a:p>
            </p:txBody>
          </p:sp>
          <p:sp>
            <p:nvSpPr>
              <p:cNvPr id="139" name="Freeform 138">
                <a:extLst>
                  <a:ext uri="{FF2B5EF4-FFF2-40B4-BE49-F238E27FC236}">
                    <a16:creationId xmlns:a16="http://schemas.microsoft.com/office/drawing/2014/main" id="{D6CF7F3B-8332-D526-77DB-7C30447B3A6E}"/>
                  </a:ext>
                </a:extLst>
              </p:cNvPr>
              <p:cNvSpPr/>
              <p:nvPr/>
            </p:nvSpPr>
            <p:spPr>
              <a:xfrm>
                <a:off x="2728616"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a:lstStyle/>
              <a:p>
                <a:endParaRPr lang="en-US" noProof="0" dirty="0"/>
              </a:p>
            </p:txBody>
          </p:sp>
          <p:sp>
            <p:nvSpPr>
              <p:cNvPr id="140" name="Freeform 139">
                <a:extLst>
                  <a:ext uri="{FF2B5EF4-FFF2-40B4-BE49-F238E27FC236}">
                    <a16:creationId xmlns:a16="http://schemas.microsoft.com/office/drawing/2014/main" id="{0A1EBE7C-BE1A-C468-6EC3-AD03E704C2F8}"/>
                  </a:ext>
                </a:extLst>
              </p:cNvPr>
              <p:cNvSpPr/>
              <p:nvPr/>
            </p:nvSpPr>
            <p:spPr>
              <a:xfrm>
                <a:off x="3565428"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a:lstStyle/>
              <a:p>
                <a:endParaRPr lang="en-US" noProof="0" dirty="0"/>
              </a:p>
            </p:txBody>
          </p:sp>
          <p:sp>
            <p:nvSpPr>
              <p:cNvPr id="141" name="Freeform 140">
                <a:extLst>
                  <a:ext uri="{FF2B5EF4-FFF2-40B4-BE49-F238E27FC236}">
                    <a16:creationId xmlns:a16="http://schemas.microsoft.com/office/drawing/2014/main" id="{7312D799-9E73-74F3-62F4-5A40BBDCDA76}"/>
                  </a:ext>
                </a:extLst>
              </p:cNvPr>
              <p:cNvSpPr/>
              <p:nvPr/>
            </p:nvSpPr>
            <p:spPr>
              <a:xfrm>
                <a:off x="3842735"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a:lstStyle/>
              <a:p>
                <a:endParaRPr lang="en-US" noProof="0" dirty="0"/>
              </a:p>
            </p:txBody>
          </p:sp>
          <p:sp>
            <p:nvSpPr>
              <p:cNvPr id="142" name="Freeform 141">
                <a:extLst>
                  <a:ext uri="{FF2B5EF4-FFF2-40B4-BE49-F238E27FC236}">
                    <a16:creationId xmlns:a16="http://schemas.microsoft.com/office/drawing/2014/main" id="{608FB243-D048-D6B5-77BC-D23FA13FDED7}"/>
                  </a:ext>
                </a:extLst>
              </p:cNvPr>
              <p:cNvSpPr/>
              <p:nvPr/>
            </p:nvSpPr>
            <p:spPr>
              <a:xfrm>
                <a:off x="4120042"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a:lstStyle/>
              <a:p>
                <a:endParaRPr lang="en-US" noProof="0" dirty="0"/>
              </a:p>
            </p:txBody>
          </p:sp>
          <p:sp>
            <p:nvSpPr>
              <p:cNvPr id="143" name="Freeform 142">
                <a:extLst>
                  <a:ext uri="{FF2B5EF4-FFF2-40B4-BE49-F238E27FC236}">
                    <a16:creationId xmlns:a16="http://schemas.microsoft.com/office/drawing/2014/main" id="{79245D17-A87C-AF72-CF49-128340C9C6BA}"/>
                  </a:ext>
                </a:extLst>
              </p:cNvPr>
              <p:cNvSpPr/>
              <p:nvPr/>
            </p:nvSpPr>
            <p:spPr>
              <a:xfrm>
                <a:off x="4120042" y="3175909"/>
                <a:ext cx="17462" cy="1402990"/>
              </a:xfrm>
              <a:custGeom>
                <a:avLst/>
                <a:gdLst>
                  <a:gd name="csX0" fmla="*/ 0 w 17462"/>
                  <a:gd name="csY0" fmla="*/ 0 h 1402990"/>
                  <a:gd name="csX1" fmla="*/ 0 w 17462"/>
                  <a:gd name="csY1" fmla="*/ 1402991 h 1402990"/>
                </a:gdLst>
                <a:ahLst/>
                <a:cxnLst>
                  <a:cxn ang="0">
                    <a:pos x="csX0" y="csY0"/>
                  </a:cxn>
                  <a:cxn ang="0">
                    <a:pos x="csX1" y="csY1"/>
                  </a:cxn>
                </a:cxnLst>
                <a:rect l="l" t="t" r="r" b="b"/>
                <a:pathLst>
                  <a:path w="17462" h="1402990">
                    <a:moveTo>
                      <a:pt x="0" y="0"/>
                    </a:moveTo>
                    <a:lnTo>
                      <a:pt x="0" y="1402991"/>
                    </a:lnTo>
                  </a:path>
                </a:pathLst>
              </a:custGeom>
              <a:ln w="19050" cap="flat">
                <a:solidFill>
                  <a:schemeClr val="bg2"/>
                </a:solidFill>
                <a:prstDash val="sysDash"/>
                <a:miter/>
              </a:ln>
            </p:spPr>
            <p:txBody>
              <a:bodyPr/>
              <a:lstStyle/>
              <a:p>
                <a:endParaRPr lang="en-US" noProof="0" dirty="0"/>
              </a:p>
            </p:txBody>
          </p:sp>
          <p:sp>
            <p:nvSpPr>
              <p:cNvPr id="144" name="Freeform 143">
                <a:extLst>
                  <a:ext uri="{FF2B5EF4-FFF2-40B4-BE49-F238E27FC236}">
                    <a16:creationId xmlns:a16="http://schemas.microsoft.com/office/drawing/2014/main" id="{FBD87063-F12D-6572-F208-BAA475F9F53A}"/>
                  </a:ext>
                </a:extLst>
              </p:cNvPr>
              <p:cNvSpPr/>
              <p:nvPr/>
            </p:nvSpPr>
            <p:spPr>
              <a:xfrm>
                <a:off x="4397350"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a:lstStyle/>
              <a:p>
                <a:endParaRPr lang="en-US" noProof="0" dirty="0"/>
              </a:p>
            </p:txBody>
          </p:sp>
          <p:sp>
            <p:nvSpPr>
              <p:cNvPr id="145" name="Freeform 144">
                <a:extLst>
                  <a:ext uri="{FF2B5EF4-FFF2-40B4-BE49-F238E27FC236}">
                    <a16:creationId xmlns:a16="http://schemas.microsoft.com/office/drawing/2014/main" id="{1E66FC9C-ED1A-3DBE-6963-33CB4123A3F3}"/>
                  </a:ext>
                </a:extLst>
              </p:cNvPr>
              <p:cNvSpPr/>
              <p:nvPr/>
            </p:nvSpPr>
            <p:spPr>
              <a:xfrm>
                <a:off x="4674657"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a:lstStyle/>
              <a:p>
                <a:endParaRPr lang="en-US" noProof="0" dirty="0"/>
              </a:p>
            </p:txBody>
          </p:sp>
          <p:sp>
            <p:nvSpPr>
              <p:cNvPr id="146" name="Freeform 145">
                <a:extLst>
                  <a:ext uri="{FF2B5EF4-FFF2-40B4-BE49-F238E27FC236}">
                    <a16:creationId xmlns:a16="http://schemas.microsoft.com/office/drawing/2014/main" id="{A3EAE9B4-3390-7640-B77B-998ED1FFD8D8}"/>
                  </a:ext>
                </a:extLst>
              </p:cNvPr>
              <p:cNvSpPr/>
              <p:nvPr/>
            </p:nvSpPr>
            <p:spPr>
              <a:xfrm>
                <a:off x="4951965"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a:lstStyle/>
              <a:p>
                <a:endParaRPr lang="en-US" noProof="0" dirty="0"/>
              </a:p>
            </p:txBody>
          </p:sp>
          <p:sp>
            <p:nvSpPr>
              <p:cNvPr id="147" name="Freeform 146">
                <a:extLst>
                  <a:ext uri="{FF2B5EF4-FFF2-40B4-BE49-F238E27FC236}">
                    <a16:creationId xmlns:a16="http://schemas.microsoft.com/office/drawing/2014/main" id="{BB672D34-EE47-A22D-304C-599CCD748D87}"/>
                  </a:ext>
                </a:extLst>
              </p:cNvPr>
              <p:cNvSpPr/>
              <p:nvPr/>
            </p:nvSpPr>
            <p:spPr>
              <a:xfrm>
                <a:off x="4951965" y="3240655"/>
                <a:ext cx="17462" cy="1338245"/>
              </a:xfrm>
              <a:custGeom>
                <a:avLst/>
                <a:gdLst>
                  <a:gd name="csX0" fmla="*/ 0 w 17462"/>
                  <a:gd name="csY0" fmla="*/ 0 h 1338245"/>
                  <a:gd name="csX1" fmla="*/ 0 w 17462"/>
                  <a:gd name="csY1" fmla="*/ 1338245 h 1338245"/>
                </a:gdLst>
                <a:ahLst/>
                <a:cxnLst>
                  <a:cxn ang="0">
                    <a:pos x="csX0" y="csY0"/>
                  </a:cxn>
                  <a:cxn ang="0">
                    <a:pos x="csX1" y="csY1"/>
                  </a:cxn>
                </a:cxnLst>
                <a:rect l="l" t="t" r="r" b="b"/>
                <a:pathLst>
                  <a:path w="17462" h="1338245">
                    <a:moveTo>
                      <a:pt x="0" y="0"/>
                    </a:moveTo>
                    <a:lnTo>
                      <a:pt x="0" y="1338245"/>
                    </a:lnTo>
                  </a:path>
                </a:pathLst>
              </a:custGeom>
              <a:ln w="19050" cap="flat">
                <a:solidFill>
                  <a:schemeClr val="bg2"/>
                </a:solidFill>
                <a:prstDash val="sysDash"/>
                <a:miter/>
              </a:ln>
            </p:spPr>
            <p:txBody>
              <a:bodyPr/>
              <a:lstStyle/>
              <a:p>
                <a:endParaRPr lang="en-US" noProof="0" dirty="0"/>
              </a:p>
            </p:txBody>
          </p:sp>
          <p:sp>
            <p:nvSpPr>
              <p:cNvPr id="148" name="Freeform 147">
                <a:extLst>
                  <a:ext uri="{FF2B5EF4-FFF2-40B4-BE49-F238E27FC236}">
                    <a16:creationId xmlns:a16="http://schemas.microsoft.com/office/drawing/2014/main" id="{8883622A-990E-CA2B-3B93-39B2EE59D29B}"/>
                  </a:ext>
                </a:extLst>
              </p:cNvPr>
              <p:cNvSpPr/>
              <p:nvPr/>
            </p:nvSpPr>
            <p:spPr>
              <a:xfrm>
                <a:off x="5232765"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a:lstStyle/>
              <a:p>
                <a:endParaRPr lang="en-US" noProof="0" dirty="0"/>
              </a:p>
            </p:txBody>
          </p:sp>
          <p:sp>
            <p:nvSpPr>
              <p:cNvPr id="149" name="Freeform 148">
                <a:extLst>
                  <a:ext uri="{FF2B5EF4-FFF2-40B4-BE49-F238E27FC236}">
                    <a16:creationId xmlns:a16="http://schemas.microsoft.com/office/drawing/2014/main" id="{FBD4D26A-E9F1-5094-78CB-5AE5A5FCD1B6}"/>
                  </a:ext>
                </a:extLst>
              </p:cNvPr>
              <p:cNvSpPr/>
              <p:nvPr/>
            </p:nvSpPr>
            <p:spPr>
              <a:xfrm>
                <a:off x="5513390"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a:lstStyle/>
              <a:p>
                <a:endParaRPr lang="en-US" noProof="0" dirty="0"/>
              </a:p>
            </p:txBody>
          </p:sp>
          <p:sp>
            <p:nvSpPr>
              <p:cNvPr id="150" name="Freeform 149">
                <a:extLst>
                  <a:ext uri="{FF2B5EF4-FFF2-40B4-BE49-F238E27FC236}">
                    <a16:creationId xmlns:a16="http://schemas.microsoft.com/office/drawing/2014/main" id="{2EBF3E30-3AAA-37BB-9DF9-8C98394210BF}"/>
                  </a:ext>
                </a:extLst>
              </p:cNvPr>
              <p:cNvSpPr/>
              <p:nvPr/>
            </p:nvSpPr>
            <p:spPr>
              <a:xfrm>
                <a:off x="5794016" y="4592301"/>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a:lstStyle/>
              <a:p>
                <a:endParaRPr lang="en-US" noProof="0" dirty="0"/>
              </a:p>
            </p:txBody>
          </p:sp>
          <p:sp>
            <p:nvSpPr>
              <p:cNvPr id="151" name="Freeform 150">
                <a:extLst>
                  <a:ext uri="{FF2B5EF4-FFF2-40B4-BE49-F238E27FC236}">
                    <a16:creationId xmlns:a16="http://schemas.microsoft.com/office/drawing/2014/main" id="{14A25E7A-44BD-1A9D-F62B-A55F808C49EE}"/>
                  </a:ext>
                </a:extLst>
              </p:cNvPr>
              <p:cNvSpPr/>
              <p:nvPr/>
            </p:nvSpPr>
            <p:spPr>
              <a:xfrm>
                <a:off x="5794016" y="3306618"/>
                <a:ext cx="17462" cy="1272281"/>
              </a:xfrm>
              <a:custGeom>
                <a:avLst/>
                <a:gdLst>
                  <a:gd name="csX0" fmla="*/ 0 w 17462"/>
                  <a:gd name="csY0" fmla="*/ 0 h 1272281"/>
                  <a:gd name="csX1" fmla="*/ 0 w 17462"/>
                  <a:gd name="csY1" fmla="*/ 1272282 h 1272281"/>
                </a:gdLst>
                <a:ahLst/>
                <a:cxnLst>
                  <a:cxn ang="0">
                    <a:pos x="csX0" y="csY0"/>
                  </a:cxn>
                  <a:cxn ang="0">
                    <a:pos x="csX1" y="csY1"/>
                  </a:cxn>
                </a:cxnLst>
                <a:rect l="l" t="t" r="r" b="b"/>
                <a:pathLst>
                  <a:path w="17462" h="1272281">
                    <a:moveTo>
                      <a:pt x="0" y="0"/>
                    </a:moveTo>
                    <a:lnTo>
                      <a:pt x="0" y="1272282"/>
                    </a:lnTo>
                  </a:path>
                </a:pathLst>
              </a:custGeom>
              <a:ln w="19050" cap="flat">
                <a:solidFill>
                  <a:schemeClr val="bg2"/>
                </a:solidFill>
                <a:prstDash val="sysDash"/>
                <a:miter/>
              </a:ln>
            </p:spPr>
            <p:txBody>
              <a:bodyPr/>
              <a:lstStyle/>
              <a:p>
                <a:endParaRPr lang="en-US" noProof="0" dirty="0"/>
              </a:p>
            </p:txBody>
          </p:sp>
          <p:sp>
            <p:nvSpPr>
              <p:cNvPr id="152" name="Freeform 151">
                <a:extLst>
                  <a:ext uri="{FF2B5EF4-FFF2-40B4-BE49-F238E27FC236}">
                    <a16:creationId xmlns:a16="http://schemas.microsoft.com/office/drawing/2014/main" id="{4550DEAA-85D6-2D6B-CB13-FD3425F37C37}"/>
                  </a:ext>
                </a:extLst>
              </p:cNvPr>
              <p:cNvSpPr/>
              <p:nvPr/>
            </p:nvSpPr>
            <p:spPr>
              <a:xfrm>
                <a:off x="6069926"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a:lstStyle/>
              <a:p>
                <a:endParaRPr lang="en-US" noProof="0" dirty="0"/>
              </a:p>
            </p:txBody>
          </p:sp>
          <p:sp>
            <p:nvSpPr>
              <p:cNvPr id="153" name="Freeform 152">
                <a:extLst>
                  <a:ext uri="{FF2B5EF4-FFF2-40B4-BE49-F238E27FC236}">
                    <a16:creationId xmlns:a16="http://schemas.microsoft.com/office/drawing/2014/main" id="{EC34CE6F-2336-900F-993D-26D8EC873351}"/>
                  </a:ext>
                </a:extLst>
              </p:cNvPr>
              <p:cNvSpPr/>
              <p:nvPr/>
            </p:nvSpPr>
            <p:spPr>
              <a:xfrm>
                <a:off x="6345837"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a:lstStyle/>
              <a:p>
                <a:endParaRPr lang="en-US" noProof="0" dirty="0"/>
              </a:p>
            </p:txBody>
          </p:sp>
          <p:sp>
            <p:nvSpPr>
              <p:cNvPr id="154" name="Freeform 153">
                <a:extLst>
                  <a:ext uri="{FF2B5EF4-FFF2-40B4-BE49-F238E27FC236}">
                    <a16:creationId xmlns:a16="http://schemas.microsoft.com/office/drawing/2014/main" id="{3DB159DD-2197-B757-DBE1-5E822D05024F}"/>
                  </a:ext>
                </a:extLst>
              </p:cNvPr>
              <p:cNvSpPr/>
              <p:nvPr/>
            </p:nvSpPr>
            <p:spPr>
              <a:xfrm>
                <a:off x="6621747"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a:lstStyle/>
              <a:p>
                <a:endParaRPr lang="en-US" noProof="0" dirty="0"/>
              </a:p>
            </p:txBody>
          </p:sp>
          <p:sp>
            <p:nvSpPr>
              <p:cNvPr id="155" name="Freeform 154">
                <a:extLst>
                  <a:ext uri="{FF2B5EF4-FFF2-40B4-BE49-F238E27FC236}">
                    <a16:creationId xmlns:a16="http://schemas.microsoft.com/office/drawing/2014/main" id="{C72BF776-2306-9C3F-3B0F-B6201F880426}"/>
                  </a:ext>
                </a:extLst>
              </p:cNvPr>
              <p:cNvSpPr/>
              <p:nvPr/>
            </p:nvSpPr>
            <p:spPr>
              <a:xfrm>
                <a:off x="6621747" y="3345431"/>
                <a:ext cx="17462" cy="1233469"/>
              </a:xfrm>
              <a:custGeom>
                <a:avLst/>
                <a:gdLst>
                  <a:gd name="csX0" fmla="*/ 0 w 17462"/>
                  <a:gd name="csY0" fmla="*/ 0 h 1233469"/>
                  <a:gd name="csX1" fmla="*/ 0 w 17462"/>
                  <a:gd name="csY1" fmla="*/ 1233469 h 1233469"/>
                </a:gdLst>
                <a:ahLst/>
                <a:cxnLst>
                  <a:cxn ang="0">
                    <a:pos x="csX0" y="csY0"/>
                  </a:cxn>
                  <a:cxn ang="0">
                    <a:pos x="csX1" y="csY1"/>
                  </a:cxn>
                </a:cxnLst>
                <a:rect l="l" t="t" r="r" b="b"/>
                <a:pathLst>
                  <a:path w="17462" h="1233469">
                    <a:moveTo>
                      <a:pt x="0" y="0"/>
                    </a:moveTo>
                    <a:lnTo>
                      <a:pt x="0" y="1233469"/>
                    </a:lnTo>
                  </a:path>
                </a:pathLst>
              </a:custGeom>
              <a:ln w="19050" cap="flat">
                <a:solidFill>
                  <a:schemeClr val="bg2"/>
                </a:solidFill>
                <a:prstDash val="sysDash"/>
                <a:miter/>
              </a:ln>
            </p:spPr>
            <p:txBody>
              <a:bodyPr/>
              <a:lstStyle/>
              <a:p>
                <a:endParaRPr lang="en-US" noProof="0" dirty="0"/>
              </a:p>
            </p:txBody>
          </p:sp>
          <p:sp>
            <p:nvSpPr>
              <p:cNvPr id="156" name="Freeform 155">
                <a:extLst>
                  <a:ext uri="{FF2B5EF4-FFF2-40B4-BE49-F238E27FC236}">
                    <a16:creationId xmlns:a16="http://schemas.microsoft.com/office/drawing/2014/main" id="{FDA3C3B4-EE8A-99BF-E09B-081D75CA081C}"/>
                  </a:ext>
                </a:extLst>
              </p:cNvPr>
              <p:cNvSpPr/>
              <p:nvPr/>
            </p:nvSpPr>
            <p:spPr>
              <a:xfrm>
                <a:off x="6904468"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a:lstStyle/>
              <a:p>
                <a:endParaRPr lang="en-US" noProof="0" dirty="0"/>
              </a:p>
            </p:txBody>
          </p:sp>
          <p:sp>
            <p:nvSpPr>
              <p:cNvPr id="157" name="Freeform 156">
                <a:extLst>
                  <a:ext uri="{FF2B5EF4-FFF2-40B4-BE49-F238E27FC236}">
                    <a16:creationId xmlns:a16="http://schemas.microsoft.com/office/drawing/2014/main" id="{BA76F407-0B9C-0097-E32F-271D7510D106}"/>
                  </a:ext>
                </a:extLst>
              </p:cNvPr>
              <p:cNvSpPr/>
              <p:nvPr/>
            </p:nvSpPr>
            <p:spPr>
              <a:xfrm>
                <a:off x="7187363"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a:lstStyle/>
              <a:p>
                <a:endParaRPr lang="en-US" noProof="0" dirty="0"/>
              </a:p>
            </p:txBody>
          </p:sp>
          <p:sp>
            <p:nvSpPr>
              <p:cNvPr id="158" name="Freeform 157">
                <a:extLst>
                  <a:ext uri="{FF2B5EF4-FFF2-40B4-BE49-F238E27FC236}">
                    <a16:creationId xmlns:a16="http://schemas.microsoft.com/office/drawing/2014/main" id="{323C8806-5BD7-FF8A-487F-148F0FF08C71}"/>
                  </a:ext>
                </a:extLst>
              </p:cNvPr>
              <p:cNvSpPr/>
              <p:nvPr/>
            </p:nvSpPr>
            <p:spPr>
              <a:xfrm>
                <a:off x="7470259"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a:lstStyle/>
              <a:p>
                <a:endParaRPr lang="en-US" noProof="0" dirty="0"/>
              </a:p>
            </p:txBody>
          </p:sp>
          <p:sp>
            <p:nvSpPr>
              <p:cNvPr id="159" name="Freeform 158">
                <a:extLst>
                  <a:ext uri="{FF2B5EF4-FFF2-40B4-BE49-F238E27FC236}">
                    <a16:creationId xmlns:a16="http://schemas.microsoft.com/office/drawing/2014/main" id="{FD84F32C-5A73-4ACB-322A-BFBBCA822F4A}"/>
                  </a:ext>
                </a:extLst>
              </p:cNvPr>
              <p:cNvSpPr/>
              <p:nvPr/>
            </p:nvSpPr>
            <p:spPr>
              <a:xfrm>
                <a:off x="7753154"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a:lstStyle/>
              <a:p>
                <a:endParaRPr lang="en-US" noProof="0" dirty="0"/>
              </a:p>
            </p:txBody>
          </p:sp>
          <p:sp>
            <p:nvSpPr>
              <p:cNvPr id="160" name="Freeform 159">
                <a:extLst>
                  <a:ext uri="{FF2B5EF4-FFF2-40B4-BE49-F238E27FC236}">
                    <a16:creationId xmlns:a16="http://schemas.microsoft.com/office/drawing/2014/main" id="{E7201DB7-31A6-1CD8-26BF-BA2F44F00D94}"/>
                  </a:ext>
                </a:extLst>
              </p:cNvPr>
              <p:cNvSpPr/>
              <p:nvPr/>
            </p:nvSpPr>
            <p:spPr>
              <a:xfrm>
                <a:off x="752713" y="2336134"/>
                <a:ext cx="44180" cy="17404"/>
              </a:xfrm>
              <a:custGeom>
                <a:avLst/>
                <a:gdLst>
                  <a:gd name="csX0" fmla="*/ 0 w 44180"/>
                  <a:gd name="csY0" fmla="*/ 0 h 17404"/>
                  <a:gd name="csX1" fmla="*/ 44181 w 44180"/>
                  <a:gd name="csY1" fmla="*/ 0 h 17404"/>
                </a:gdLst>
                <a:ahLst/>
                <a:cxnLst>
                  <a:cxn ang="0">
                    <a:pos x="csX0" y="csY0"/>
                  </a:cxn>
                  <a:cxn ang="0">
                    <a:pos x="csX1" y="csY1"/>
                  </a:cxn>
                </a:cxnLst>
                <a:rect l="l" t="t" r="r" b="b"/>
                <a:pathLst>
                  <a:path w="44180" h="17404">
                    <a:moveTo>
                      <a:pt x="0" y="0"/>
                    </a:moveTo>
                    <a:lnTo>
                      <a:pt x="44181" y="0"/>
                    </a:lnTo>
                  </a:path>
                </a:pathLst>
              </a:custGeom>
              <a:ln w="19050" cap="flat">
                <a:solidFill>
                  <a:srgbClr val="363636"/>
                </a:solidFill>
                <a:prstDash val="solid"/>
                <a:miter/>
              </a:ln>
            </p:spPr>
            <p:txBody>
              <a:bodyPr/>
              <a:lstStyle/>
              <a:p>
                <a:endParaRPr lang="en-US" noProof="0" dirty="0"/>
              </a:p>
            </p:txBody>
          </p:sp>
        </p:grpSp>
        <p:sp>
          <p:nvSpPr>
            <p:cNvPr id="161" name="Freeform 160">
              <a:extLst>
                <a:ext uri="{FF2B5EF4-FFF2-40B4-BE49-F238E27FC236}">
                  <a16:creationId xmlns:a16="http://schemas.microsoft.com/office/drawing/2014/main" id="{F73FDC52-5695-5059-B148-3A49B3F7F833}"/>
                </a:ext>
              </a:extLst>
            </p:cNvPr>
            <p:cNvSpPr/>
            <p:nvPr/>
          </p:nvSpPr>
          <p:spPr>
            <a:xfrm>
              <a:off x="2550956" y="2080177"/>
              <a:ext cx="5403090" cy="1950326"/>
            </a:xfrm>
            <a:custGeom>
              <a:avLst/>
              <a:gdLst>
                <a:gd name="csX0" fmla="*/ 6054139 w 6054138"/>
                <a:gd name="csY0" fmla="*/ 2185331 h 2185330"/>
                <a:gd name="csX1" fmla="*/ 5501445 w 6054138"/>
                <a:gd name="csY1" fmla="*/ 2185331 h 2185330"/>
                <a:gd name="csX2" fmla="*/ 5501445 w 6054138"/>
                <a:gd name="csY2" fmla="*/ 2145126 h 2185330"/>
                <a:gd name="csX3" fmla="*/ 5489920 w 6054138"/>
                <a:gd name="csY3" fmla="*/ 2145126 h 2185330"/>
                <a:gd name="csX4" fmla="*/ 5489920 w 6054138"/>
                <a:gd name="csY4" fmla="*/ 2122152 h 2185330"/>
                <a:gd name="csX5" fmla="*/ 5215930 w 6054138"/>
                <a:gd name="csY5" fmla="*/ 2122152 h 2185330"/>
                <a:gd name="csX6" fmla="*/ 5215930 w 6054138"/>
                <a:gd name="csY6" fmla="*/ 2098133 h 2185330"/>
                <a:gd name="csX7" fmla="*/ 4232606 w 6054138"/>
                <a:gd name="csY7" fmla="*/ 2098133 h 2185330"/>
                <a:gd name="csX8" fmla="*/ 4232606 w 6054138"/>
                <a:gd name="csY8" fmla="*/ 2076203 h 2185330"/>
                <a:gd name="csX9" fmla="*/ 3927882 w 6054138"/>
                <a:gd name="csY9" fmla="*/ 2076203 h 2185330"/>
                <a:gd name="csX10" fmla="*/ 3927882 w 6054138"/>
                <a:gd name="csY10" fmla="*/ 2042612 h 2185330"/>
                <a:gd name="csX11" fmla="*/ 3545275 w 6054138"/>
                <a:gd name="csY11" fmla="*/ 2042612 h 2185330"/>
                <a:gd name="csX12" fmla="*/ 3545275 w 6054138"/>
                <a:gd name="csY12" fmla="*/ 2018594 h 2185330"/>
                <a:gd name="csX13" fmla="*/ 2164849 w 6054138"/>
                <a:gd name="csY13" fmla="*/ 2018594 h 2185330"/>
                <a:gd name="csX14" fmla="*/ 2164849 w 6054138"/>
                <a:gd name="csY14" fmla="*/ 1996664 h 2185330"/>
                <a:gd name="csX15" fmla="*/ 2124511 w 6054138"/>
                <a:gd name="csY15" fmla="*/ 1996664 h 2185330"/>
                <a:gd name="csX16" fmla="*/ 2124511 w 6054138"/>
                <a:gd name="csY16" fmla="*/ 1978389 h 2185330"/>
                <a:gd name="csX17" fmla="*/ 2073520 w 6054138"/>
                <a:gd name="csY17" fmla="*/ 1978389 h 2185330"/>
                <a:gd name="csX18" fmla="*/ 2073520 w 6054138"/>
                <a:gd name="csY18" fmla="*/ 1956459 h 2185330"/>
                <a:gd name="csX19" fmla="*/ 2017814 w 6054138"/>
                <a:gd name="csY19" fmla="*/ 1956459 h 2185330"/>
                <a:gd name="csX20" fmla="*/ 2017814 w 6054138"/>
                <a:gd name="csY20" fmla="*/ 1916080 h 2185330"/>
                <a:gd name="csX21" fmla="*/ 1538113 w 6054138"/>
                <a:gd name="csY21" fmla="*/ 1916080 h 2185330"/>
                <a:gd name="csX22" fmla="*/ 1538113 w 6054138"/>
                <a:gd name="csY22" fmla="*/ 1895021 h 2185330"/>
                <a:gd name="csX23" fmla="*/ 1513142 w 6054138"/>
                <a:gd name="csY23" fmla="*/ 1895021 h 2185330"/>
                <a:gd name="csX24" fmla="*/ 1513142 w 6054138"/>
                <a:gd name="csY24" fmla="*/ 1875005 h 2185330"/>
                <a:gd name="csX25" fmla="*/ 1503537 w 6054138"/>
                <a:gd name="csY25" fmla="*/ 1875005 h 2185330"/>
                <a:gd name="csX26" fmla="*/ 1503537 w 6054138"/>
                <a:gd name="csY26" fmla="*/ 1854816 h 2185330"/>
                <a:gd name="csX27" fmla="*/ 1359296 w 6054138"/>
                <a:gd name="csY27" fmla="*/ 1854816 h 2185330"/>
                <a:gd name="csX28" fmla="*/ 1359296 w 6054138"/>
                <a:gd name="csY28" fmla="*/ 1836541 h 2185330"/>
                <a:gd name="csX29" fmla="*/ 1278618 w 6054138"/>
                <a:gd name="csY29" fmla="*/ 1836541 h 2185330"/>
                <a:gd name="csX30" fmla="*/ 1278618 w 6054138"/>
                <a:gd name="csY30" fmla="*/ 1811652 h 2185330"/>
                <a:gd name="csX31" fmla="*/ 1270061 w 6054138"/>
                <a:gd name="csY31" fmla="*/ 1811652 h 2185330"/>
                <a:gd name="csX32" fmla="*/ 1270061 w 6054138"/>
                <a:gd name="csY32" fmla="*/ 1794422 h 2185330"/>
                <a:gd name="csX33" fmla="*/ 1263425 w 6054138"/>
                <a:gd name="csY33" fmla="*/ 1794422 h 2185330"/>
                <a:gd name="csX34" fmla="*/ 1263425 w 6054138"/>
                <a:gd name="csY34" fmla="*/ 1752999 h 2185330"/>
                <a:gd name="csX35" fmla="*/ 1253821 w 6054138"/>
                <a:gd name="csY35" fmla="*/ 1752999 h 2185330"/>
                <a:gd name="csX36" fmla="*/ 1253821 w 6054138"/>
                <a:gd name="csY36" fmla="*/ 1737160 h 2185330"/>
                <a:gd name="csX37" fmla="*/ 1141885 w 6054138"/>
                <a:gd name="csY37" fmla="*/ 1737160 h 2185330"/>
                <a:gd name="csX38" fmla="*/ 1141885 w 6054138"/>
                <a:gd name="csY38" fmla="*/ 1696782 h 2185330"/>
                <a:gd name="csX39" fmla="*/ 1128439 w 6054138"/>
                <a:gd name="csY39" fmla="*/ 1696782 h 2185330"/>
                <a:gd name="csX40" fmla="*/ 1128439 w 6054138"/>
                <a:gd name="csY40" fmla="*/ 1676070 h 2185330"/>
                <a:gd name="csX41" fmla="*/ 1103467 w 6054138"/>
                <a:gd name="csY41" fmla="*/ 1676070 h 2185330"/>
                <a:gd name="csX42" fmla="*/ 1103467 w 6054138"/>
                <a:gd name="csY42" fmla="*/ 1653444 h 2185330"/>
                <a:gd name="csX43" fmla="*/ 1020345 w 6054138"/>
                <a:gd name="csY43" fmla="*/ 1653444 h 2185330"/>
                <a:gd name="csX44" fmla="*/ 1020345 w 6054138"/>
                <a:gd name="csY44" fmla="*/ 1637432 h 2185330"/>
                <a:gd name="csX45" fmla="*/ 1006549 w 6054138"/>
                <a:gd name="csY45" fmla="*/ 1637432 h 2185330"/>
                <a:gd name="csX46" fmla="*/ 1006549 w 6054138"/>
                <a:gd name="csY46" fmla="*/ 1617242 h 2185330"/>
                <a:gd name="csX47" fmla="*/ 994500 w 6054138"/>
                <a:gd name="csY47" fmla="*/ 1617242 h 2185330"/>
                <a:gd name="csX48" fmla="*/ 994500 w 6054138"/>
                <a:gd name="csY48" fmla="*/ 1601404 h 2185330"/>
                <a:gd name="csX49" fmla="*/ 939143 w 6054138"/>
                <a:gd name="csY49" fmla="*/ 1601404 h 2185330"/>
                <a:gd name="csX50" fmla="*/ 939143 w 6054138"/>
                <a:gd name="csY50" fmla="*/ 1584173 h 2185330"/>
                <a:gd name="csX51" fmla="*/ 896534 w 6054138"/>
                <a:gd name="csY51" fmla="*/ 1584173 h 2185330"/>
                <a:gd name="csX52" fmla="*/ 896534 w 6054138"/>
                <a:gd name="csY52" fmla="*/ 1561895 h 2185330"/>
                <a:gd name="csX53" fmla="*/ 879246 w 6054138"/>
                <a:gd name="csY53" fmla="*/ 1561895 h 2185330"/>
                <a:gd name="csX54" fmla="*/ 879246 w 6054138"/>
                <a:gd name="csY54" fmla="*/ 1508811 h 2185330"/>
                <a:gd name="csX55" fmla="*/ 868419 w 6054138"/>
                <a:gd name="csY55" fmla="*/ 1508811 h 2185330"/>
                <a:gd name="csX56" fmla="*/ 868419 w 6054138"/>
                <a:gd name="csY56" fmla="*/ 1472087 h 2185330"/>
                <a:gd name="csX57" fmla="*/ 784075 w 6054138"/>
                <a:gd name="csY57" fmla="*/ 1472087 h 2185330"/>
                <a:gd name="csX58" fmla="*/ 784075 w 6054138"/>
                <a:gd name="csY58" fmla="*/ 1454160 h 2185330"/>
                <a:gd name="csX59" fmla="*/ 762421 w 6054138"/>
                <a:gd name="csY59" fmla="*/ 1454160 h 2185330"/>
                <a:gd name="csX60" fmla="*/ 762421 w 6054138"/>
                <a:gd name="csY60" fmla="*/ 1354258 h 2185330"/>
                <a:gd name="csX61" fmla="*/ 752293 w 6054138"/>
                <a:gd name="csY61" fmla="*/ 1354258 h 2185330"/>
                <a:gd name="csX62" fmla="*/ 752293 w 6054138"/>
                <a:gd name="csY62" fmla="*/ 1327628 h 2185330"/>
                <a:gd name="csX63" fmla="*/ 737973 w 6054138"/>
                <a:gd name="csY63" fmla="*/ 1327628 h 2185330"/>
                <a:gd name="csX64" fmla="*/ 737973 w 6054138"/>
                <a:gd name="csY64" fmla="*/ 1302566 h 2185330"/>
                <a:gd name="csX65" fmla="*/ 730639 w 6054138"/>
                <a:gd name="csY65" fmla="*/ 1302566 h 2185330"/>
                <a:gd name="csX66" fmla="*/ 730639 w 6054138"/>
                <a:gd name="csY66" fmla="*/ 1270193 h 2185330"/>
                <a:gd name="csX67" fmla="*/ 700428 w 6054138"/>
                <a:gd name="csY67" fmla="*/ 1270193 h 2185330"/>
                <a:gd name="csX68" fmla="*/ 700428 w 6054138"/>
                <a:gd name="csY68" fmla="*/ 1254355 h 2185330"/>
                <a:gd name="csX69" fmla="*/ 637737 w 6054138"/>
                <a:gd name="csY69" fmla="*/ 1254355 h 2185330"/>
                <a:gd name="csX70" fmla="*/ 637737 w 6054138"/>
                <a:gd name="csY70" fmla="*/ 1224941 h 2185330"/>
                <a:gd name="csX71" fmla="*/ 630578 w 6054138"/>
                <a:gd name="csY71" fmla="*/ 1224941 h 2185330"/>
                <a:gd name="csX72" fmla="*/ 630578 w 6054138"/>
                <a:gd name="csY72" fmla="*/ 1150101 h 2185330"/>
                <a:gd name="csX73" fmla="*/ 618179 w 6054138"/>
                <a:gd name="csY73" fmla="*/ 1150101 h 2185330"/>
                <a:gd name="csX74" fmla="*/ 618179 w 6054138"/>
                <a:gd name="csY74" fmla="*/ 1109896 h 2185330"/>
                <a:gd name="csX75" fmla="*/ 611019 w 6054138"/>
                <a:gd name="csY75" fmla="*/ 1109896 h 2185330"/>
                <a:gd name="csX76" fmla="*/ 611019 w 6054138"/>
                <a:gd name="csY76" fmla="*/ 1040277 h 2185330"/>
                <a:gd name="csX77" fmla="*/ 554790 w 6054138"/>
                <a:gd name="csY77" fmla="*/ 1040277 h 2185330"/>
                <a:gd name="csX78" fmla="*/ 554790 w 6054138"/>
                <a:gd name="csY78" fmla="*/ 1023743 h 2185330"/>
                <a:gd name="csX79" fmla="*/ 511482 w 6054138"/>
                <a:gd name="csY79" fmla="*/ 1023743 h 2185330"/>
                <a:gd name="csX80" fmla="*/ 511482 w 6054138"/>
                <a:gd name="csY80" fmla="*/ 972747 h 2185330"/>
                <a:gd name="csX81" fmla="*/ 505545 w 6054138"/>
                <a:gd name="csY81" fmla="*/ 972747 h 2185330"/>
                <a:gd name="csX82" fmla="*/ 505545 w 6054138"/>
                <a:gd name="csY82" fmla="*/ 932542 h 2185330"/>
                <a:gd name="csX83" fmla="*/ 501528 w 6054138"/>
                <a:gd name="csY83" fmla="*/ 932542 h 2185330"/>
                <a:gd name="csX84" fmla="*/ 501528 w 6054138"/>
                <a:gd name="csY84" fmla="*/ 860835 h 2185330"/>
                <a:gd name="csX85" fmla="*/ 485113 w 6054138"/>
                <a:gd name="csY85" fmla="*/ 860835 h 2185330"/>
                <a:gd name="csX86" fmla="*/ 485113 w 6054138"/>
                <a:gd name="csY86" fmla="*/ 726471 h 2185330"/>
                <a:gd name="csX87" fmla="*/ 403388 w 6054138"/>
                <a:gd name="csY87" fmla="*/ 726471 h 2185330"/>
                <a:gd name="csX88" fmla="*/ 403388 w 6054138"/>
                <a:gd name="csY88" fmla="*/ 712373 h 2185330"/>
                <a:gd name="csX89" fmla="*/ 389069 w 6054138"/>
                <a:gd name="csY89" fmla="*/ 712373 h 2185330"/>
                <a:gd name="csX90" fmla="*/ 389069 w 6054138"/>
                <a:gd name="csY90" fmla="*/ 694795 h 2185330"/>
                <a:gd name="csX91" fmla="*/ 377543 w 6054138"/>
                <a:gd name="csY91" fmla="*/ 694795 h 2185330"/>
                <a:gd name="csX92" fmla="*/ 377543 w 6054138"/>
                <a:gd name="csY92" fmla="*/ 606553 h 2185330"/>
                <a:gd name="csX93" fmla="*/ 371257 w 6054138"/>
                <a:gd name="csY93" fmla="*/ 606553 h 2185330"/>
                <a:gd name="csX94" fmla="*/ 371257 w 6054138"/>
                <a:gd name="csY94" fmla="*/ 558168 h 2185330"/>
                <a:gd name="csX95" fmla="*/ 367066 w 6054138"/>
                <a:gd name="csY95" fmla="*/ 558168 h 2185330"/>
                <a:gd name="csX96" fmla="*/ 367066 w 6054138"/>
                <a:gd name="csY96" fmla="*/ 487505 h 2185330"/>
                <a:gd name="csX97" fmla="*/ 354842 w 6054138"/>
                <a:gd name="csY97" fmla="*/ 487505 h 2185330"/>
                <a:gd name="csX98" fmla="*/ 354842 w 6054138"/>
                <a:gd name="csY98" fmla="*/ 455132 h 2185330"/>
                <a:gd name="csX99" fmla="*/ 341745 w 6054138"/>
                <a:gd name="csY99" fmla="*/ 455132 h 2185330"/>
                <a:gd name="csX100" fmla="*/ 341745 w 6054138"/>
                <a:gd name="csY100" fmla="*/ 436857 h 2185330"/>
                <a:gd name="csX101" fmla="*/ 286213 w 6054138"/>
                <a:gd name="csY101" fmla="*/ 436857 h 2185330"/>
                <a:gd name="csX102" fmla="*/ 286213 w 6054138"/>
                <a:gd name="csY102" fmla="*/ 420671 h 2185330"/>
                <a:gd name="csX103" fmla="*/ 249891 w 6054138"/>
                <a:gd name="csY103" fmla="*/ 420671 h 2185330"/>
                <a:gd name="csX104" fmla="*/ 249891 w 6054138"/>
                <a:gd name="csY104" fmla="*/ 302319 h 2185330"/>
                <a:gd name="csX105" fmla="*/ 245002 w 6054138"/>
                <a:gd name="csY105" fmla="*/ 302319 h 2185330"/>
                <a:gd name="csX106" fmla="*/ 245002 w 6054138"/>
                <a:gd name="csY106" fmla="*/ 265943 h 2185330"/>
                <a:gd name="csX107" fmla="*/ 238890 w 6054138"/>
                <a:gd name="csY107" fmla="*/ 265943 h 2185330"/>
                <a:gd name="csX108" fmla="*/ 238890 w 6054138"/>
                <a:gd name="csY108" fmla="*/ 215296 h 2185330"/>
                <a:gd name="csX109" fmla="*/ 231555 w 6054138"/>
                <a:gd name="csY109" fmla="*/ 215296 h 2185330"/>
                <a:gd name="csX110" fmla="*/ 231555 w 6054138"/>
                <a:gd name="csY110" fmla="*/ 182575 h 2185330"/>
                <a:gd name="csX111" fmla="*/ 218807 w 6054138"/>
                <a:gd name="csY111" fmla="*/ 182575 h 2185330"/>
                <a:gd name="csX112" fmla="*/ 218807 w 6054138"/>
                <a:gd name="csY112" fmla="*/ 168129 h 2185330"/>
                <a:gd name="csX113" fmla="*/ 170785 w 6054138"/>
                <a:gd name="csY113" fmla="*/ 168129 h 2185330"/>
                <a:gd name="csX114" fmla="*/ 170785 w 6054138"/>
                <a:gd name="csY114" fmla="*/ 150202 h 2185330"/>
                <a:gd name="csX115" fmla="*/ 143369 w 6054138"/>
                <a:gd name="csY115" fmla="*/ 150202 h 2185330"/>
                <a:gd name="csX116" fmla="*/ 143369 w 6054138"/>
                <a:gd name="csY116" fmla="*/ 134712 h 2185330"/>
                <a:gd name="csX117" fmla="*/ 128001 w 6054138"/>
                <a:gd name="csY117" fmla="*/ 134712 h 2185330"/>
                <a:gd name="csX118" fmla="*/ 128001 w 6054138"/>
                <a:gd name="csY118" fmla="*/ 110868 h 2185330"/>
                <a:gd name="csX119" fmla="*/ 117175 w 6054138"/>
                <a:gd name="csY119" fmla="*/ 110868 h 2185330"/>
                <a:gd name="csX120" fmla="*/ 117175 w 6054138"/>
                <a:gd name="csY120" fmla="*/ 26455 h 2185330"/>
                <a:gd name="csX121" fmla="*/ 73169 w 6054138"/>
                <a:gd name="csY121" fmla="*/ 26455 h 2185330"/>
                <a:gd name="csX122" fmla="*/ 73169 w 6054138"/>
                <a:gd name="csY122" fmla="*/ 0 h 2185330"/>
                <a:gd name="csX123" fmla="*/ 0 w 6054138"/>
                <a:gd name="csY123" fmla="*/ 0 h 218533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Lst>
              <a:rect l="l" t="t" r="r" b="b"/>
              <a:pathLst>
                <a:path w="6054138" h="2185330">
                  <a:moveTo>
                    <a:pt x="6054139" y="2185331"/>
                  </a:moveTo>
                  <a:lnTo>
                    <a:pt x="5501445" y="2185331"/>
                  </a:lnTo>
                  <a:lnTo>
                    <a:pt x="5501445" y="2145126"/>
                  </a:lnTo>
                  <a:lnTo>
                    <a:pt x="5489920" y="2145126"/>
                  </a:lnTo>
                  <a:lnTo>
                    <a:pt x="5489920" y="2122152"/>
                  </a:lnTo>
                  <a:lnTo>
                    <a:pt x="5215930" y="2122152"/>
                  </a:lnTo>
                  <a:lnTo>
                    <a:pt x="5215930" y="2098133"/>
                  </a:lnTo>
                  <a:lnTo>
                    <a:pt x="4232606" y="2098133"/>
                  </a:lnTo>
                  <a:lnTo>
                    <a:pt x="4232606" y="2076203"/>
                  </a:lnTo>
                  <a:lnTo>
                    <a:pt x="3927882" y="2076203"/>
                  </a:lnTo>
                  <a:lnTo>
                    <a:pt x="3927882" y="2042612"/>
                  </a:lnTo>
                  <a:lnTo>
                    <a:pt x="3545275" y="2042612"/>
                  </a:lnTo>
                  <a:lnTo>
                    <a:pt x="3545275" y="2018594"/>
                  </a:lnTo>
                  <a:lnTo>
                    <a:pt x="2164849" y="2018594"/>
                  </a:lnTo>
                  <a:lnTo>
                    <a:pt x="2164849" y="1996664"/>
                  </a:lnTo>
                  <a:lnTo>
                    <a:pt x="2124511" y="1996664"/>
                  </a:lnTo>
                  <a:lnTo>
                    <a:pt x="2124511" y="1978389"/>
                  </a:lnTo>
                  <a:lnTo>
                    <a:pt x="2073520" y="1978389"/>
                  </a:lnTo>
                  <a:lnTo>
                    <a:pt x="2073520" y="1956459"/>
                  </a:lnTo>
                  <a:lnTo>
                    <a:pt x="2017814" y="1956459"/>
                  </a:lnTo>
                  <a:lnTo>
                    <a:pt x="2017814" y="1916080"/>
                  </a:lnTo>
                  <a:lnTo>
                    <a:pt x="1538113" y="1916080"/>
                  </a:lnTo>
                  <a:lnTo>
                    <a:pt x="1538113" y="1895021"/>
                  </a:lnTo>
                  <a:lnTo>
                    <a:pt x="1513142" y="1895021"/>
                  </a:lnTo>
                  <a:lnTo>
                    <a:pt x="1513142" y="1875005"/>
                  </a:lnTo>
                  <a:lnTo>
                    <a:pt x="1503537" y="1875005"/>
                  </a:lnTo>
                  <a:lnTo>
                    <a:pt x="1503537" y="1854816"/>
                  </a:lnTo>
                  <a:lnTo>
                    <a:pt x="1359296" y="1854816"/>
                  </a:lnTo>
                  <a:lnTo>
                    <a:pt x="1359296" y="1836541"/>
                  </a:lnTo>
                  <a:lnTo>
                    <a:pt x="1278618" y="1836541"/>
                  </a:lnTo>
                  <a:lnTo>
                    <a:pt x="1278618" y="1811652"/>
                  </a:lnTo>
                  <a:lnTo>
                    <a:pt x="1270061" y="1811652"/>
                  </a:lnTo>
                  <a:lnTo>
                    <a:pt x="1270061" y="1794422"/>
                  </a:lnTo>
                  <a:lnTo>
                    <a:pt x="1263425" y="1794422"/>
                  </a:lnTo>
                  <a:lnTo>
                    <a:pt x="1263425" y="1752999"/>
                  </a:lnTo>
                  <a:lnTo>
                    <a:pt x="1253821" y="1752999"/>
                  </a:lnTo>
                  <a:lnTo>
                    <a:pt x="1253821" y="1737160"/>
                  </a:lnTo>
                  <a:lnTo>
                    <a:pt x="1141885" y="1737160"/>
                  </a:lnTo>
                  <a:lnTo>
                    <a:pt x="1141885" y="1696782"/>
                  </a:lnTo>
                  <a:lnTo>
                    <a:pt x="1128439" y="1696782"/>
                  </a:lnTo>
                  <a:lnTo>
                    <a:pt x="1128439" y="1676070"/>
                  </a:lnTo>
                  <a:lnTo>
                    <a:pt x="1103467" y="1676070"/>
                  </a:lnTo>
                  <a:lnTo>
                    <a:pt x="1103467" y="1653444"/>
                  </a:lnTo>
                  <a:lnTo>
                    <a:pt x="1020345" y="1653444"/>
                  </a:lnTo>
                  <a:lnTo>
                    <a:pt x="1020345" y="1637432"/>
                  </a:lnTo>
                  <a:lnTo>
                    <a:pt x="1006549" y="1637432"/>
                  </a:lnTo>
                  <a:lnTo>
                    <a:pt x="1006549" y="1617242"/>
                  </a:lnTo>
                  <a:lnTo>
                    <a:pt x="994500" y="1617242"/>
                  </a:lnTo>
                  <a:lnTo>
                    <a:pt x="994500" y="1601404"/>
                  </a:lnTo>
                  <a:lnTo>
                    <a:pt x="939143" y="1601404"/>
                  </a:lnTo>
                  <a:lnTo>
                    <a:pt x="939143" y="1584173"/>
                  </a:lnTo>
                  <a:lnTo>
                    <a:pt x="896534" y="1584173"/>
                  </a:lnTo>
                  <a:lnTo>
                    <a:pt x="896534" y="1561895"/>
                  </a:lnTo>
                  <a:lnTo>
                    <a:pt x="879246" y="1561895"/>
                  </a:lnTo>
                  <a:lnTo>
                    <a:pt x="879246" y="1508811"/>
                  </a:lnTo>
                  <a:lnTo>
                    <a:pt x="868419" y="1508811"/>
                  </a:lnTo>
                  <a:lnTo>
                    <a:pt x="868419" y="1472087"/>
                  </a:lnTo>
                  <a:lnTo>
                    <a:pt x="784075" y="1472087"/>
                  </a:lnTo>
                  <a:lnTo>
                    <a:pt x="784075" y="1454160"/>
                  </a:lnTo>
                  <a:lnTo>
                    <a:pt x="762421" y="1454160"/>
                  </a:lnTo>
                  <a:lnTo>
                    <a:pt x="762421" y="1354258"/>
                  </a:lnTo>
                  <a:lnTo>
                    <a:pt x="752293" y="1354258"/>
                  </a:lnTo>
                  <a:lnTo>
                    <a:pt x="752293" y="1327628"/>
                  </a:lnTo>
                  <a:lnTo>
                    <a:pt x="737973" y="1327628"/>
                  </a:lnTo>
                  <a:lnTo>
                    <a:pt x="737973" y="1302566"/>
                  </a:lnTo>
                  <a:lnTo>
                    <a:pt x="730639" y="1302566"/>
                  </a:lnTo>
                  <a:lnTo>
                    <a:pt x="730639" y="1270193"/>
                  </a:lnTo>
                  <a:lnTo>
                    <a:pt x="700428" y="1270193"/>
                  </a:lnTo>
                  <a:lnTo>
                    <a:pt x="700428" y="1254355"/>
                  </a:lnTo>
                  <a:lnTo>
                    <a:pt x="637737" y="1254355"/>
                  </a:lnTo>
                  <a:lnTo>
                    <a:pt x="637737" y="1224941"/>
                  </a:lnTo>
                  <a:lnTo>
                    <a:pt x="630578" y="1224941"/>
                  </a:lnTo>
                  <a:lnTo>
                    <a:pt x="630578" y="1150101"/>
                  </a:lnTo>
                  <a:lnTo>
                    <a:pt x="618179" y="1150101"/>
                  </a:lnTo>
                  <a:lnTo>
                    <a:pt x="618179" y="1109896"/>
                  </a:lnTo>
                  <a:lnTo>
                    <a:pt x="611019" y="1109896"/>
                  </a:lnTo>
                  <a:lnTo>
                    <a:pt x="611019" y="1040277"/>
                  </a:lnTo>
                  <a:lnTo>
                    <a:pt x="554790" y="1040277"/>
                  </a:lnTo>
                  <a:lnTo>
                    <a:pt x="554790" y="1023743"/>
                  </a:lnTo>
                  <a:lnTo>
                    <a:pt x="511482" y="1023743"/>
                  </a:lnTo>
                  <a:lnTo>
                    <a:pt x="511482" y="972747"/>
                  </a:lnTo>
                  <a:lnTo>
                    <a:pt x="505545" y="972747"/>
                  </a:lnTo>
                  <a:lnTo>
                    <a:pt x="505545" y="932542"/>
                  </a:lnTo>
                  <a:lnTo>
                    <a:pt x="501528" y="932542"/>
                  </a:lnTo>
                  <a:lnTo>
                    <a:pt x="501528" y="860835"/>
                  </a:lnTo>
                  <a:lnTo>
                    <a:pt x="485113" y="860835"/>
                  </a:lnTo>
                  <a:lnTo>
                    <a:pt x="485113" y="726471"/>
                  </a:lnTo>
                  <a:lnTo>
                    <a:pt x="403388" y="726471"/>
                  </a:lnTo>
                  <a:lnTo>
                    <a:pt x="403388" y="712373"/>
                  </a:lnTo>
                  <a:lnTo>
                    <a:pt x="389069" y="712373"/>
                  </a:lnTo>
                  <a:lnTo>
                    <a:pt x="389069" y="694795"/>
                  </a:lnTo>
                  <a:lnTo>
                    <a:pt x="377543" y="694795"/>
                  </a:lnTo>
                  <a:lnTo>
                    <a:pt x="377543" y="606553"/>
                  </a:lnTo>
                  <a:lnTo>
                    <a:pt x="371257" y="606553"/>
                  </a:lnTo>
                  <a:lnTo>
                    <a:pt x="371257" y="558168"/>
                  </a:lnTo>
                  <a:lnTo>
                    <a:pt x="367066" y="558168"/>
                  </a:lnTo>
                  <a:lnTo>
                    <a:pt x="367066" y="487505"/>
                  </a:lnTo>
                  <a:lnTo>
                    <a:pt x="354842" y="487505"/>
                  </a:lnTo>
                  <a:lnTo>
                    <a:pt x="354842" y="455132"/>
                  </a:lnTo>
                  <a:lnTo>
                    <a:pt x="341745" y="455132"/>
                  </a:lnTo>
                  <a:lnTo>
                    <a:pt x="341745" y="436857"/>
                  </a:lnTo>
                  <a:lnTo>
                    <a:pt x="286213" y="436857"/>
                  </a:lnTo>
                  <a:lnTo>
                    <a:pt x="286213" y="420671"/>
                  </a:lnTo>
                  <a:lnTo>
                    <a:pt x="249891" y="420671"/>
                  </a:lnTo>
                  <a:lnTo>
                    <a:pt x="249891" y="302319"/>
                  </a:lnTo>
                  <a:lnTo>
                    <a:pt x="245002" y="302319"/>
                  </a:lnTo>
                  <a:lnTo>
                    <a:pt x="245002" y="265943"/>
                  </a:lnTo>
                  <a:lnTo>
                    <a:pt x="238890" y="265943"/>
                  </a:lnTo>
                  <a:lnTo>
                    <a:pt x="238890" y="215296"/>
                  </a:lnTo>
                  <a:lnTo>
                    <a:pt x="231555" y="215296"/>
                  </a:lnTo>
                  <a:lnTo>
                    <a:pt x="231555" y="182575"/>
                  </a:lnTo>
                  <a:lnTo>
                    <a:pt x="218807" y="182575"/>
                  </a:lnTo>
                  <a:lnTo>
                    <a:pt x="218807" y="168129"/>
                  </a:lnTo>
                  <a:lnTo>
                    <a:pt x="170785" y="168129"/>
                  </a:lnTo>
                  <a:lnTo>
                    <a:pt x="170785" y="150202"/>
                  </a:lnTo>
                  <a:lnTo>
                    <a:pt x="143369" y="150202"/>
                  </a:lnTo>
                  <a:lnTo>
                    <a:pt x="143369" y="134712"/>
                  </a:lnTo>
                  <a:lnTo>
                    <a:pt x="128001" y="134712"/>
                  </a:lnTo>
                  <a:lnTo>
                    <a:pt x="128001" y="110868"/>
                  </a:lnTo>
                  <a:lnTo>
                    <a:pt x="117175" y="110868"/>
                  </a:lnTo>
                  <a:lnTo>
                    <a:pt x="117175" y="26455"/>
                  </a:lnTo>
                  <a:lnTo>
                    <a:pt x="73169" y="26455"/>
                  </a:lnTo>
                  <a:lnTo>
                    <a:pt x="73169" y="0"/>
                  </a:lnTo>
                  <a:lnTo>
                    <a:pt x="0" y="0"/>
                  </a:lnTo>
                </a:path>
              </a:pathLst>
            </a:custGeom>
            <a:noFill/>
            <a:ln w="19050" cap="flat">
              <a:solidFill>
                <a:schemeClr val="accent1"/>
              </a:solidFill>
              <a:prstDash val="solid"/>
              <a:miter/>
            </a:ln>
          </p:spPr>
          <p:txBody>
            <a:bodyPr/>
            <a:lstStyle/>
            <a:p>
              <a:endParaRPr lang="en-US" noProof="0" dirty="0"/>
            </a:p>
          </p:txBody>
        </p:sp>
        <p:grpSp>
          <p:nvGrpSpPr>
            <p:cNvPr id="162" name="Graphic 7">
              <a:extLst>
                <a:ext uri="{FF2B5EF4-FFF2-40B4-BE49-F238E27FC236}">
                  <a16:creationId xmlns:a16="http://schemas.microsoft.com/office/drawing/2014/main" id="{E7758128-5A40-74A1-92D4-B6BA70E04930}"/>
                </a:ext>
              </a:extLst>
            </p:cNvPr>
            <p:cNvGrpSpPr/>
            <p:nvPr/>
          </p:nvGrpSpPr>
          <p:grpSpPr>
            <a:xfrm>
              <a:off x="2504358" y="2046005"/>
              <a:ext cx="5405272" cy="2018049"/>
              <a:chOff x="751840" y="2297844"/>
              <a:chExt cx="6056583" cy="2261214"/>
            </a:xfrm>
          </p:grpSpPr>
          <p:sp>
            <p:nvSpPr>
              <p:cNvPr id="163" name="Freeform 162">
                <a:extLst>
                  <a:ext uri="{FF2B5EF4-FFF2-40B4-BE49-F238E27FC236}">
                    <a16:creationId xmlns:a16="http://schemas.microsoft.com/office/drawing/2014/main" id="{C1E43F3C-23EA-F4D4-7DAA-FA297E2D771B}"/>
                  </a:ext>
                </a:extLst>
              </p:cNvPr>
              <p:cNvSpPr/>
              <p:nvPr/>
            </p:nvSpPr>
            <p:spPr>
              <a:xfrm>
                <a:off x="827278" y="2297844"/>
                <a:ext cx="17462" cy="75188"/>
              </a:xfrm>
              <a:custGeom>
                <a:avLst/>
                <a:gdLst>
                  <a:gd name="csX0" fmla="*/ 0 w 17462"/>
                  <a:gd name="csY0" fmla="*/ 0 h 75188"/>
                  <a:gd name="csX1" fmla="*/ 0 w 17462"/>
                  <a:gd name="csY1" fmla="*/ 75188 h 75188"/>
                </a:gdLst>
                <a:ahLst/>
                <a:cxnLst>
                  <a:cxn ang="0">
                    <a:pos x="csX0" y="csY0"/>
                  </a:cxn>
                  <a:cxn ang="0">
                    <a:pos x="csX1" y="csY1"/>
                  </a:cxn>
                </a:cxnLst>
                <a:rect l="l" t="t" r="r" b="b"/>
                <a:pathLst>
                  <a:path w="17462" h="75188">
                    <a:moveTo>
                      <a:pt x="0" y="0"/>
                    </a:moveTo>
                    <a:lnTo>
                      <a:pt x="0" y="75188"/>
                    </a:lnTo>
                  </a:path>
                </a:pathLst>
              </a:custGeom>
              <a:ln w="15875" cap="flat">
                <a:solidFill>
                  <a:schemeClr val="accent1"/>
                </a:solidFill>
                <a:prstDash val="solid"/>
                <a:miter/>
              </a:ln>
            </p:spPr>
            <p:txBody>
              <a:bodyPr/>
              <a:lstStyle/>
              <a:p>
                <a:endParaRPr lang="en-US" noProof="0" dirty="0"/>
              </a:p>
            </p:txBody>
          </p:sp>
          <p:sp>
            <p:nvSpPr>
              <p:cNvPr id="164" name="Freeform 163">
                <a:extLst>
                  <a:ext uri="{FF2B5EF4-FFF2-40B4-BE49-F238E27FC236}">
                    <a16:creationId xmlns:a16="http://schemas.microsoft.com/office/drawing/2014/main" id="{8118AFF1-B8C5-428E-C7AF-6BAB7E675700}"/>
                  </a:ext>
                </a:extLst>
              </p:cNvPr>
              <p:cNvSpPr/>
              <p:nvPr/>
            </p:nvSpPr>
            <p:spPr>
              <a:xfrm>
                <a:off x="804053" y="2297844"/>
                <a:ext cx="17462" cy="75188"/>
              </a:xfrm>
              <a:custGeom>
                <a:avLst/>
                <a:gdLst>
                  <a:gd name="csX0" fmla="*/ 0 w 17462"/>
                  <a:gd name="csY0" fmla="*/ 0 h 75188"/>
                  <a:gd name="csX1" fmla="*/ 0 w 17462"/>
                  <a:gd name="csY1" fmla="*/ 75188 h 75188"/>
                </a:gdLst>
                <a:ahLst/>
                <a:cxnLst>
                  <a:cxn ang="0">
                    <a:pos x="csX0" y="csY0"/>
                  </a:cxn>
                  <a:cxn ang="0">
                    <a:pos x="csX1" y="csY1"/>
                  </a:cxn>
                </a:cxnLst>
                <a:rect l="l" t="t" r="r" b="b"/>
                <a:pathLst>
                  <a:path w="17462" h="75188">
                    <a:moveTo>
                      <a:pt x="0" y="0"/>
                    </a:moveTo>
                    <a:lnTo>
                      <a:pt x="0" y="75188"/>
                    </a:lnTo>
                  </a:path>
                </a:pathLst>
              </a:custGeom>
              <a:ln w="15875" cap="flat">
                <a:solidFill>
                  <a:schemeClr val="accent1"/>
                </a:solidFill>
                <a:prstDash val="solid"/>
                <a:miter/>
              </a:ln>
            </p:spPr>
            <p:txBody>
              <a:bodyPr/>
              <a:lstStyle/>
              <a:p>
                <a:endParaRPr lang="en-US" noProof="0" dirty="0"/>
              </a:p>
            </p:txBody>
          </p:sp>
          <p:sp>
            <p:nvSpPr>
              <p:cNvPr id="165" name="Freeform 164">
                <a:extLst>
                  <a:ext uri="{FF2B5EF4-FFF2-40B4-BE49-F238E27FC236}">
                    <a16:creationId xmlns:a16="http://schemas.microsoft.com/office/drawing/2014/main" id="{DE25AF4F-1EB7-D866-2317-6EFC22DA48C7}"/>
                  </a:ext>
                </a:extLst>
              </p:cNvPr>
              <p:cNvSpPr/>
              <p:nvPr/>
            </p:nvSpPr>
            <p:spPr>
              <a:xfrm>
                <a:off x="751840" y="2335438"/>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a:lstStyle/>
              <a:p>
                <a:endParaRPr lang="en-US" noProof="0" dirty="0"/>
              </a:p>
            </p:txBody>
          </p:sp>
          <p:sp>
            <p:nvSpPr>
              <p:cNvPr id="166" name="Freeform 165">
                <a:extLst>
                  <a:ext uri="{FF2B5EF4-FFF2-40B4-BE49-F238E27FC236}">
                    <a16:creationId xmlns:a16="http://schemas.microsoft.com/office/drawing/2014/main" id="{622891F7-DF41-23EB-0DD8-847C54BEE77C}"/>
                  </a:ext>
                </a:extLst>
              </p:cNvPr>
              <p:cNvSpPr/>
              <p:nvPr/>
            </p:nvSpPr>
            <p:spPr>
              <a:xfrm>
                <a:off x="879492" y="2405578"/>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a:lstStyle/>
              <a:p>
                <a:endParaRPr lang="en-US" noProof="0" dirty="0"/>
              </a:p>
            </p:txBody>
          </p:sp>
          <p:sp>
            <p:nvSpPr>
              <p:cNvPr id="167" name="Freeform 166">
                <a:extLst>
                  <a:ext uri="{FF2B5EF4-FFF2-40B4-BE49-F238E27FC236}">
                    <a16:creationId xmlns:a16="http://schemas.microsoft.com/office/drawing/2014/main" id="{F595C70A-22CC-89C8-42BA-E20FD5EBE7CC}"/>
                  </a:ext>
                </a:extLst>
              </p:cNvPr>
              <p:cNvSpPr/>
              <p:nvPr/>
            </p:nvSpPr>
            <p:spPr>
              <a:xfrm>
                <a:off x="879492" y="2417066"/>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a:lstStyle/>
              <a:p>
                <a:endParaRPr lang="en-US" noProof="0" dirty="0"/>
              </a:p>
            </p:txBody>
          </p:sp>
          <p:sp>
            <p:nvSpPr>
              <p:cNvPr id="168" name="Freeform 167">
                <a:extLst>
                  <a:ext uri="{FF2B5EF4-FFF2-40B4-BE49-F238E27FC236}">
                    <a16:creationId xmlns:a16="http://schemas.microsoft.com/office/drawing/2014/main" id="{ED4B36F3-77FF-9A7C-0FF1-D8BEC703467D}"/>
                  </a:ext>
                </a:extLst>
              </p:cNvPr>
              <p:cNvSpPr/>
              <p:nvPr/>
            </p:nvSpPr>
            <p:spPr>
              <a:xfrm>
                <a:off x="890319" y="2417066"/>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a:lstStyle/>
              <a:p>
                <a:endParaRPr lang="en-US" noProof="0" dirty="0"/>
              </a:p>
            </p:txBody>
          </p:sp>
          <p:sp>
            <p:nvSpPr>
              <p:cNvPr id="169" name="Freeform 168">
                <a:extLst>
                  <a:ext uri="{FF2B5EF4-FFF2-40B4-BE49-F238E27FC236}">
                    <a16:creationId xmlns:a16="http://schemas.microsoft.com/office/drawing/2014/main" id="{7C0BAF14-3B4A-A0C6-11E6-5924A5CD7B10}"/>
                  </a:ext>
                </a:extLst>
              </p:cNvPr>
              <p:cNvSpPr/>
              <p:nvPr/>
            </p:nvSpPr>
            <p:spPr>
              <a:xfrm>
                <a:off x="886651" y="2448046"/>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a:lstStyle/>
              <a:p>
                <a:endParaRPr lang="en-US" noProof="0" dirty="0"/>
              </a:p>
            </p:txBody>
          </p:sp>
          <p:sp>
            <p:nvSpPr>
              <p:cNvPr id="170" name="Freeform 169">
                <a:extLst>
                  <a:ext uri="{FF2B5EF4-FFF2-40B4-BE49-F238E27FC236}">
                    <a16:creationId xmlns:a16="http://schemas.microsoft.com/office/drawing/2014/main" id="{90D03CCD-2276-180A-593C-FC4179B2994D}"/>
                  </a:ext>
                </a:extLst>
              </p:cNvPr>
              <p:cNvSpPr/>
              <p:nvPr/>
            </p:nvSpPr>
            <p:spPr>
              <a:xfrm>
                <a:off x="898701" y="2468409"/>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a:lstStyle/>
              <a:p>
                <a:endParaRPr lang="en-US" noProof="0" dirty="0"/>
              </a:p>
            </p:txBody>
          </p:sp>
          <p:sp>
            <p:nvSpPr>
              <p:cNvPr id="171" name="Freeform 170">
                <a:extLst>
                  <a:ext uri="{FF2B5EF4-FFF2-40B4-BE49-F238E27FC236}">
                    <a16:creationId xmlns:a16="http://schemas.microsoft.com/office/drawing/2014/main" id="{84BD584E-778C-CD1F-F115-EA9433D8E0E4}"/>
                  </a:ext>
                </a:extLst>
              </p:cNvPr>
              <p:cNvSpPr/>
              <p:nvPr/>
            </p:nvSpPr>
            <p:spPr>
              <a:xfrm>
                <a:off x="917211" y="2468409"/>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a:lstStyle/>
              <a:p>
                <a:endParaRPr lang="en-US" noProof="0" dirty="0"/>
              </a:p>
            </p:txBody>
          </p:sp>
          <p:sp>
            <p:nvSpPr>
              <p:cNvPr id="172" name="Freeform 171">
                <a:extLst>
                  <a:ext uri="{FF2B5EF4-FFF2-40B4-BE49-F238E27FC236}">
                    <a16:creationId xmlns:a16="http://schemas.microsoft.com/office/drawing/2014/main" id="{CDAF740C-477C-B631-E987-583A4DA7EB83}"/>
                  </a:ext>
                </a:extLst>
              </p:cNvPr>
              <p:cNvSpPr/>
              <p:nvPr/>
            </p:nvSpPr>
            <p:spPr>
              <a:xfrm>
                <a:off x="921053" y="2475023"/>
                <a:ext cx="48546" cy="17404"/>
              </a:xfrm>
              <a:custGeom>
                <a:avLst/>
                <a:gdLst>
                  <a:gd name="csX0" fmla="*/ 48546 w 48546"/>
                  <a:gd name="csY0" fmla="*/ 0 h 17404"/>
                  <a:gd name="csX1" fmla="*/ 0 w 48546"/>
                  <a:gd name="csY1" fmla="*/ 0 h 17404"/>
                </a:gdLst>
                <a:ahLst/>
                <a:cxnLst>
                  <a:cxn ang="0">
                    <a:pos x="csX0" y="csY0"/>
                  </a:cxn>
                  <a:cxn ang="0">
                    <a:pos x="csX1" y="csY1"/>
                  </a:cxn>
                </a:cxnLst>
                <a:rect l="l" t="t" r="r" b="b"/>
                <a:pathLst>
                  <a:path w="48546" h="17404">
                    <a:moveTo>
                      <a:pt x="48546" y="0"/>
                    </a:moveTo>
                    <a:lnTo>
                      <a:pt x="0" y="0"/>
                    </a:lnTo>
                  </a:path>
                </a:pathLst>
              </a:custGeom>
              <a:ln w="15875" cap="flat">
                <a:solidFill>
                  <a:schemeClr val="accent1"/>
                </a:solidFill>
                <a:prstDash val="solid"/>
                <a:miter/>
              </a:ln>
            </p:spPr>
            <p:txBody>
              <a:bodyPr/>
              <a:lstStyle/>
              <a:p>
                <a:endParaRPr lang="en-US" noProof="0" dirty="0"/>
              </a:p>
            </p:txBody>
          </p:sp>
          <p:sp>
            <p:nvSpPr>
              <p:cNvPr id="173" name="Freeform 172">
                <a:extLst>
                  <a:ext uri="{FF2B5EF4-FFF2-40B4-BE49-F238E27FC236}">
                    <a16:creationId xmlns:a16="http://schemas.microsoft.com/office/drawing/2014/main" id="{DD78AB73-CFF8-63CC-C9D6-0A1B6D573AE6}"/>
                  </a:ext>
                </a:extLst>
              </p:cNvPr>
              <p:cNvSpPr/>
              <p:nvPr/>
            </p:nvSpPr>
            <p:spPr>
              <a:xfrm>
                <a:off x="933102" y="2499564"/>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a:lstStyle/>
              <a:p>
                <a:endParaRPr lang="en-US" noProof="0" dirty="0"/>
              </a:p>
            </p:txBody>
          </p:sp>
          <p:sp>
            <p:nvSpPr>
              <p:cNvPr id="174" name="Freeform 173">
                <a:extLst>
                  <a:ext uri="{FF2B5EF4-FFF2-40B4-BE49-F238E27FC236}">
                    <a16:creationId xmlns:a16="http://schemas.microsoft.com/office/drawing/2014/main" id="{42B91952-1E86-A453-DE7B-205AE010B832}"/>
                  </a:ext>
                </a:extLst>
              </p:cNvPr>
              <p:cNvSpPr/>
              <p:nvPr/>
            </p:nvSpPr>
            <p:spPr>
              <a:xfrm>
                <a:off x="988284" y="2461970"/>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1"/>
                </a:solidFill>
                <a:prstDash val="solid"/>
                <a:miter/>
              </a:ln>
            </p:spPr>
            <p:txBody>
              <a:bodyPr/>
              <a:lstStyle/>
              <a:p>
                <a:endParaRPr lang="en-US" noProof="0" dirty="0"/>
              </a:p>
            </p:txBody>
          </p:sp>
          <p:sp>
            <p:nvSpPr>
              <p:cNvPr id="175" name="Freeform 174">
                <a:extLst>
                  <a:ext uri="{FF2B5EF4-FFF2-40B4-BE49-F238E27FC236}">
                    <a16:creationId xmlns:a16="http://schemas.microsoft.com/office/drawing/2014/main" id="{95534BD6-7D5B-172A-F218-8F9C0E7E221C}"/>
                  </a:ext>
                </a:extLst>
              </p:cNvPr>
              <p:cNvSpPr/>
              <p:nvPr/>
            </p:nvSpPr>
            <p:spPr>
              <a:xfrm>
                <a:off x="970822" y="2518361"/>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a:lstStyle/>
              <a:p>
                <a:endParaRPr lang="en-US" noProof="0" dirty="0"/>
              </a:p>
            </p:txBody>
          </p:sp>
          <p:sp>
            <p:nvSpPr>
              <p:cNvPr id="176" name="Freeform 175">
                <a:extLst>
                  <a:ext uri="{FF2B5EF4-FFF2-40B4-BE49-F238E27FC236}">
                    <a16:creationId xmlns:a16="http://schemas.microsoft.com/office/drawing/2014/main" id="{EBA4FC77-26F0-CD88-579C-E4C619E3B5C3}"/>
                  </a:ext>
                </a:extLst>
              </p:cNvPr>
              <p:cNvSpPr/>
              <p:nvPr/>
            </p:nvSpPr>
            <p:spPr>
              <a:xfrm>
                <a:off x="1015701" y="2723214"/>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a:lstStyle/>
              <a:p>
                <a:endParaRPr lang="en-US" noProof="0" dirty="0"/>
              </a:p>
            </p:txBody>
          </p:sp>
          <p:sp>
            <p:nvSpPr>
              <p:cNvPr id="177" name="Freeform 176">
                <a:extLst>
                  <a:ext uri="{FF2B5EF4-FFF2-40B4-BE49-F238E27FC236}">
                    <a16:creationId xmlns:a16="http://schemas.microsoft.com/office/drawing/2014/main" id="{971F8236-B5AE-5C49-5A46-844737A4C4CE}"/>
                  </a:ext>
                </a:extLst>
              </p:cNvPr>
              <p:cNvSpPr/>
              <p:nvPr/>
            </p:nvSpPr>
            <p:spPr>
              <a:xfrm>
                <a:off x="1134971" y="2872720"/>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a:lstStyle/>
              <a:p>
                <a:endParaRPr lang="en-US" noProof="0" dirty="0"/>
              </a:p>
            </p:txBody>
          </p:sp>
          <p:sp>
            <p:nvSpPr>
              <p:cNvPr id="178" name="Freeform 177">
                <a:extLst>
                  <a:ext uri="{FF2B5EF4-FFF2-40B4-BE49-F238E27FC236}">
                    <a16:creationId xmlns:a16="http://schemas.microsoft.com/office/drawing/2014/main" id="{936E2FBB-AF9E-3844-1982-DA4C8E6C5040}"/>
                  </a:ext>
                </a:extLst>
              </p:cNvPr>
              <p:cNvSpPr/>
              <p:nvPr/>
            </p:nvSpPr>
            <p:spPr>
              <a:xfrm>
                <a:off x="1254590" y="3165814"/>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a:lstStyle/>
              <a:p>
                <a:endParaRPr lang="en-US" noProof="0" dirty="0"/>
              </a:p>
            </p:txBody>
          </p:sp>
          <p:sp>
            <p:nvSpPr>
              <p:cNvPr id="179" name="Freeform 178">
                <a:extLst>
                  <a:ext uri="{FF2B5EF4-FFF2-40B4-BE49-F238E27FC236}">
                    <a16:creationId xmlns:a16="http://schemas.microsoft.com/office/drawing/2014/main" id="{FFDD9F34-A0AF-8E65-2172-E94ACD48B32F}"/>
                  </a:ext>
                </a:extLst>
              </p:cNvPr>
              <p:cNvSpPr/>
              <p:nvPr/>
            </p:nvSpPr>
            <p:spPr>
              <a:xfrm>
                <a:off x="1382417" y="3415920"/>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a:lstStyle/>
              <a:p>
                <a:endParaRPr lang="en-US" noProof="0" dirty="0"/>
              </a:p>
            </p:txBody>
          </p:sp>
          <p:sp>
            <p:nvSpPr>
              <p:cNvPr id="180" name="Freeform 179">
                <a:extLst>
                  <a:ext uri="{FF2B5EF4-FFF2-40B4-BE49-F238E27FC236}">
                    <a16:creationId xmlns:a16="http://schemas.microsoft.com/office/drawing/2014/main" id="{29FC10FD-2E4B-290B-7E68-2FEFA123157B}"/>
                  </a:ext>
                </a:extLst>
              </p:cNvPr>
              <p:cNvSpPr/>
              <p:nvPr/>
            </p:nvSpPr>
            <p:spPr>
              <a:xfrm>
                <a:off x="1408087" y="3593795"/>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a:lstStyle/>
              <a:p>
                <a:endParaRPr lang="en-US" noProof="0" dirty="0"/>
              </a:p>
            </p:txBody>
          </p:sp>
          <p:sp>
            <p:nvSpPr>
              <p:cNvPr id="181" name="Freeform 180">
                <a:extLst>
                  <a:ext uri="{FF2B5EF4-FFF2-40B4-BE49-F238E27FC236}">
                    <a16:creationId xmlns:a16="http://schemas.microsoft.com/office/drawing/2014/main" id="{96CCA880-3628-F814-F8B4-D0238FE27940}"/>
                  </a:ext>
                </a:extLst>
              </p:cNvPr>
              <p:cNvSpPr/>
              <p:nvPr/>
            </p:nvSpPr>
            <p:spPr>
              <a:xfrm>
                <a:off x="1452268" y="3553068"/>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1"/>
                </a:solidFill>
                <a:prstDash val="solid"/>
                <a:miter/>
              </a:ln>
            </p:spPr>
            <p:txBody>
              <a:bodyPr/>
              <a:lstStyle/>
              <a:p>
                <a:endParaRPr lang="en-US" noProof="0" dirty="0"/>
              </a:p>
            </p:txBody>
          </p:sp>
          <p:sp>
            <p:nvSpPr>
              <p:cNvPr id="182" name="Freeform 181">
                <a:extLst>
                  <a:ext uri="{FF2B5EF4-FFF2-40B4-BE49-F238E27FC236}">
                    <a16:creationId xmlns:a16="http://schemas.microsoft.com/office/drawing/2014/main" id="{478D66F3-2EBA-0CD0-AEF7-47AF0A488C8E}"/>
                  </a:ext>
                </a:extLst>
              </p:cNvPr>
              <p:cNvSpPr/>
              <p:nvPr/>
            </p:nvSpPr>
            <p:spPr>
              <a:xfrm>
                <a:off x="1544122" y="3602150"/>
                <a:ext cx="17462" cy="75362"/>
              </a:xfrm>
              <a:custGeom>
                <a:avLst/>
                <a:gdLst>
                  <a:gd name="csX0" fmla="*/ 0 w 17462"/>
                  <a:gd name="csY0" fmla="*/ 75362 h 75362"/>
                  <a:gd name="csX1" fmla="*/ 0 w 17462"/>
                  <a:gd name="csY1" fmla="*/ 0 h 75362"/>
                </a:gdLst>
                <a:ahLst/>
                <a:cxnLst>
                  <a:cxn ang="0">
                    <a:pos x="csX0" y="csY0"/>
                  </a:cxn>
                  <a:cxn ang="0">
                    <a:pos x="csX1" y="csY1"/>
                  </a:cxn>
                </a:cxnLst>
                <a:rect l="l" t="t" r="r" b="b"/>
                <a:pathLst>
                  <a:path w="17462" h="75362">
                    <a:moveTo>
                      <a:pt x="0" y="75362"/>
                    </a:moveTo>
                    <a:lnTo>
                      <a:pt x="0" y="0"/>
                    </a:lnTo>
                  </a:path>
                </a:pathLst>
              </a:custGeom>
              <a:ln w="15875" cap="flat">
                <a:solidFill>
                  <a:schemeClr val="accent1"/>
                </a:solidFill>
                <a:prstDash val="solid"/>
                <a:miter/>
              </a:ln>
            </p:spPr>
            <p:txBody>
              <a:bodyPr/>
              <a:lstStyle/>
              <a:p>
                <a:endParaRPr lang="en-US" noProof="0" dirty="0"/>
              </a:p>
            </p:txBody>
          </p:sp>
          <p:sp>
            <p:nvSpPr>
              <p:cNvPr id="183" name="Freeform 182">
                <a:extLst>
                  <a:ext uri="{FF2B5EF4-FFF2-40B4-BE49-F238E27FC236}">
                    <a16:creationId xmlns:a16="http://schemas.microsoft.com/office/drawing/2014/main" id="{E1332E9C-6C0A-CFCE-4904-E43A43EAE7BC}"/>
                  </a:ext>
                </a:extLst>
              </p:cNvPr>
              <p:cNvSpPr/>
              <p:nvPr/>
            </p:nvSpPr>
            <p:spPr>
              <a:xfrm>
                <a:off x="1506402" y="3644443"/>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a:lstStyle/>
              <a:p>
                <a:endParaRPr lang="en-US" noProof="0" dirty="0"/>
              </a:p>
            </p:txBody>
          </p:sp>
          <p:sp>
            <p:nvSpPr>
              <p:cNvPr id="184" name="Freeform 183">
                <a:extLst>
                  <a:ext uri="{FF2B5EF4-FFF2-40B4-BE49-F238E27FC236}">
                    <a16:creationId xmlns:a16="http://schemas.microsoft.com/office/drawing/2014/main" id="{9E9D3C73-E8CA-7A48-8050-3F049362CA24}"/>
                  </a:ext>
                </a:extLst>
              </p:cNvPr>
              <p:cNvSpPr/>
              <p:nvPr/>
            </p:nvSpPr>
            <p:spPr>
              <a:xfrm>
                <a:off x="1765898" y="3954420"/>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a:lstStyle/>
              <a:p>
                <a:endParaRPr lang="en-US" noProof="0" dirty="0"/>
              </a:p>
            </p:txBody>
          </p:sp>
          <p:sp>
            <p:nvSpPr>
              <p:cNvPr id="185" name="Freeform 184">
                <a:extLst>
                  <a:ext uri="{FF2B5EF4-FFF2-40B4-BE49-F238E27FC236}">
                    <a16:creationId xmlns:a16="http://schemas.microsoft.com/office/drawing/2014/main" id="{2A2B0A3B-5BCC-EB43-5500-46E315012233}"/>
                  </a:ext>
                </a:extLst>
              </p:cNvPr>
              <p:cNvSpPr/>
              <p:nvPr/>
            </p:nvSpPr>
            <p:spPr>
              <a:xfrm>
                <a:off x="1781440" y="3954420"/>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a:lstStyle/>
              <a:p>
                <a:endParaRPr lang="en-US" noProof="0" dirty="0"/>
              </a:p>
            </p:txBody>
          </p:sp>
          <p:sp>
            <p:nvSpPr>
              <p:cNvPr id="186" name="Freeform 185">
                <a:extLst>
                  <a:ext uri="{FF2B5EF4-FFF2-40B4-BE49-F238E27FC236}">
                    <a16:creationId xmlns:a16="http://schemas.microsoft.com/office/drawing/2014/main" id="{510E56BF-DC5B-7678-EF43-4CDCDBB26D2D}"/>
                  </a:ext>
                </a:extLst>
              </p:cNvPr>
              <p:cNvSpPr/>
              <p:nvPr/>
            </p:nvSpPr>
            <p:spPr>
              <a:xfrm>
                <a:off x="1810602" y="391682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1"/>
                </a:solidFill>
                <a:prstDash val="solid"/>
                <a:miter/>
              </a:ln>
            </p:spPr>
            <p:txBody>
              <a:bodyPr/>
              <a:lstStyle/>
              <a:p>
                <a:endParaRPr lang="en-US" noProof="0" dirty="0"/>
              </a:p>
            </p:txBody>
          </p:sp>
          <p:sp>
            <p:nvSpPr>
              <p:cNvPr id="187" name="Freeform 186">
                <a:extLst>
                  <a:ext uri="{FF2B5EF4-FFF2-40B4-BE49-F238E27FC236}">
                    <a16:creationId xmlns:a16="http://schemas.microsoft.com/office/drawing/2014/main" id="{116970B1-5A47-40D2-9123-297053B183C2}"/>
                  </a:ext>
                </a:extLst>
              </p:cNvPr>
              <p:cNvSpPr/>
              <p:nvPr/>
            </p:nvSpPr>
            <p:spPr>
              <a:xfrm>
                <a:off x="2165968" y="4152137"/>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1"/>
                </a:solidFill>
                <a:prstDash val="solid"/>
                <a:miter/>
              </a:ln>
            </p:spPr>
            <p:txBody>
              <a:bodyPr/>
              <a:lstStyle/>
              <a:p>
                <a:endParaRPr lang="en-US" noProof="0" dirty="0"/>
              </a:p>
            </p:txBody>
          </p:sp>
          <p:sp>
            <p:nvSpPr>
              <p:cNvPr id="188" name="Freeform 187">
                <a:extLst>
                  <a:ext uri="{FF2B5EF4-FFF2-40B4-BE49-F238E27FC236}">
                    <a16:creationId xmlns:a16="http://schemas.microsoft.com/office/drawing/2014/main" id="{12EDBEE0-BD8B-18F9-18D8-F6B2EDDE322D}"/>
                  </a:ext>
                </a:extLst>
              </p:cNvPr>
              <p:cNvSpPr/>
              <p:nvPr/>
            </p:nvSpPr>
            <p:spPr>
              <a:xfrm>
                <a:off x="3069837" y="431504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1"/>
                </a:solidFill>
                <a:prstDash val="solid"/>
                <a:miter/>
              </a:ln>
            </p:spPr>
            <p:txBody>
              <a:bodyPr/>
              <a:lstStyle/>
              <a:p>
                <a:endParaRPr lang="en-US" noProof="0" dirty="0"/>
              </a:p>
            </p:txBody>
          </p:sp>
          <p:sp>
            <p:nvSpPr>
              <p:cNvPr id="189" name="Freeform 188">
                <a:extLst>
                  <a:ext uri="{FF2B5EF4-FFF2-40B4-BE49-F238E27FC236}">
                    <a16:creationId xmlns:a16="http://schemas.microsoft.com/office/drawing/2014/main" id="{FFEF253F-99D1-640E-EB37-75377A2D9B4C}"/>
                  </a:ext>
                </a:extLst>
              </p:cNvPr>
              <p:cNvSpPr/>
              <p:nvPr/>
            </p:nvSpPr>
            <p:spPr>
              <a:xfrm>
                <a:off x="3344874" y="431504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1"/>
                </a:solidFill>
                <a:prstDash val="solid"/>
                <a:miter/>
              </a:ln>
            </p:spPr>
            <p:txBody>
              <a:bodyPr/>
              <a:lstStyle/>
              <a:p>
                <a:endParaRPr lang="en-US" noProof="0" dirty="0"/>
              </a:p>
            </p:txBody>
          </p:sp>
          <p:sp>
            <p:nvSpPr>
              <p:cNvPr id="190" name="Freeform 189">
                <a:extLst>
                  <a:ext uri="{FF2B5EF4-FFF2-40B4-BE49-F238E27FC236}">
                    <a16:creationId xmlns:a16="http://schemas.microsoft.com/office/drawing/2014/main" id="{558F7C96-C8CF-2717-1D04-EEADEA985673}"/>
                  </a:ext>
                </a:extLst>
              </p:cNvPr>
              <p:cNvSpPr/>
              <p:nvPr/>
            </p:nvSpPr>
            <p:spPr>
              <a:xfrm>
                <a:off x="4610919" y="4340978"/>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1"/>
                </a:solidFill>
                <a:prstDash val="solid"/>
                <a:miter/>
              </a:ln>
            </p:spPr>
            <p:txBody>
              <a:bodyPr/>
              <a:lstStyle/>
              <a:p>
                <a:endParaRPr lang="en-US" noProof="0" dirty="0"/>
              </a:p>
            </p:txBody>
          </p:sp>
          <p:sp>
            <p:nvSpPr>
              <p:cNvPr id="191" name="Freeform 190">
                <a:extLst>
                  <a:ext uri="{FF2B5EF4-FFF2-40B4-BE49-F238E27FC236}">
                    <a16:creationId xmlns:a16="http://schemas.microsoft.com/office/drawing/2014/main" id="{460C64A0-7467-9EBB-3C3C-6FC383A5B1A3}"/>
                  </a:ext>
                </a:extLst>
              </p:cNvPr>
              <p:cNvSpPr/>
              <p:nvPr/>
            </p:nvSpPr>
            <p:spPr>
              <a:xfrm>
                <a:off x="4877748" y="4374743"/>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1"/>
                </a:solidFill>
                <a:prstDash val="solid"/>
                <a:miter/>
              </a:ln>
            </p:spPr>
            <p:txBody>
              <a:bodyPr/>
              <a:lstStyle/>
              <a:p>
                <a:endParaRPr lang="en-US" noProof="0" dirty="0"/>
              </a:p>
            </p:txBody>
          </p:sp>
          <p:sp>
            <p:nvSpPr>
              <p:cNvPr id="192" name="Freeform 191">
                <a:extLst>
                  <a:ext uri="{FF2B5EF4-FFF2-40B4-BE49-F238E27FC236}">
                    <a16:creationId xmlns:a16="http://schemas.microsoft.com/office/drawing/2014/main" id="{439FA635-333D-DF1D-1637-40A73D564EFB}"/>
                  </a:ext>
                </a:extLst>
              </p:cNvPr>
              <p:cNvSpPr/>
              <p:nvPr/>
            </p:nvSpPr>
            <p:spPr>
              <a:xfrm>
                <a:off x="5003829" y="4374743"/>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1"/>
                </a:solidFill>
                <a:prstDash val="solid"/>
                <a:miter/>
              </a:ln>
            </p:spPr>
            <p:txBody>
              <a:bodyPr/>
              <a:lstStyle/>
              <a:p>
                <a:endParaRPr lang="en-US" noProof="0" dirty="0"/>
              </a:p>
            </p:txBody>
          </p:sp>
          <p:sp>
            <p:nvSpPr>
              <p:cNvPr id="193" name="Freeform 192">
                <a:extLst>
                  <a:ext uri="{FF2B5EF4-FFF2-40B4-BE49-F238E27FC236}">
                    <a16:creationId xmlns:a16="http://schemas.microsoft.com/office/drawing/2014/main" id="{E20C3418-C197-F96A-4A0E-283C8CAC6D28}"/>
                  </a:ext>
                </a:extLst>
              </p:cNvPr>
              <p:cNvSpPr/>
              <p:nvPr/>
            </p:nvSpPr>
            <p:spPr>
              <a:xfrm>
                <a:off x="6162304" y="4420169"/>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1"/>
                </a:solidFill>
                <a:prstDash val="solid"/>
                <a:miter/>
              </a:ln>
            </p:spPr>
            <p:txBody>
              <a:bodyPr/>
              <a:lstStyle/>
              <a:p>
                <a:endParaRPr lang="en-US" noProof="0" dirty="0"/>
              </a:p>
            </p:txBody>
          </p:sp>
          <p:sp>
            <p:nvSpPr>
              <p:cNvPr id="194" name="Freeform 193">
                <a:extLst>
                  <a:ext uri="{FF2B5EF4-FFF2-40B4-BE49-F238E27FC236}">
                    <a16:creationId xmlns:a16="http://schemas.microsoft.com/office/drawing/2014/main" id="{769AC185-817B-BF6F-8DE6-669B35AD18E1}"/>
                  </a:ext>
                </a:extLst>
              </p:cNvPr>
              <p:cNvSpPr/>
              <p:nvPr/>
            </p:nvSpPr>
            <p:spPr>
              <a:xfrm>
                <a:off x="6692296" y="4483870"/>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1"/>
                </a:solidFill>
                <a:prstDash val="solid"/>
                <a:miter/>
              </a:ln>
            </p:spPr>
            <p:txBody>
              <a:bodyPr/>
              <a:lstStyle/>
              <a:p>
                <a:endParaRPr lang="en-US" noProof="0" dirty="0"/>
              </a:p>
            </p:txBody>
          </p:sp>
          <p:sp>
            <p:nvSpPr>
              <p:cNvPr id="195" name="Freeform 194">
                <a:extLst>
                  <a:ext uri="{FF2B5EF4-FFF2-40B4-BE49-F238E27FC236}">
                    <a16:creationId xmlns:a16="http://schemas.microsoft.com/office/drawing/2014/main" id="{539761AC-7665-B4F0-6ACD-33D9B26EDDDE}"/>
                  </a:ext>
                </a:extLst>
              </p:cNvPr>
              <p:cNvSpPr/>
              <p:nvPr/>
            </p:nvSpPr>
            <p:spPr>
              <a:xfrm>
                <a:off x="6808423" y="4483870"/>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1"/>
                </a:solidFill>
                <a:prstDash val="solid"/>
                <a:miter/>
              </a:ln>
            </p:spPr>
            <p:txBody>
              <a:bodyPr/>
              <a:lstStyle/>
              <a:p>
                <a:endParaRPr lang="en-US" noProof="0" dirty="0"/>
              </a:p>
            </p:txBody>
          </p:sp>
          <p:sp>
            <p:nvSpPr>
              <p:cNvPr id="196" name="Freeform 195">
                <a:extLst>
                  <a:ext uri="{FF2B5EF4-FFF2-40B4-BE49-F238E27FC236}">
                    <a16:creationId xmlns:a16="http://schemas.microsoft.com/office/drawing/2014/main" id="{4538CDAE-789D-9F1C-6F96-F97A81596C5E}"/>
                  </a:ext>
                </a:extLst>
              </p:cNvPr>
              <p:cNvSpPr/>
              <p:nvPr/>
            </p:nvSpPr>
            <p:spPr>
              <a:xfrm>
                <a:off x="4975540" y="4410074"/>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1"/>
                </a:solidFill>
                <a:prstDash val="solid"/>
                <a:miter/>
              </a:ln>
            </p:spPr>
            <p:txBody>
              <a:bodyPr/>
              <a:lstStyle/>
              <a:p>
                <a:endParaRPr lang="en-US" noProof="0" dirty="0"/>
              </a:p>
            </p:txBody>
          </p:sp>
          <p:sp>
            <p:nvSpPr>
              <p:cNvPr id="197" name="Freeform 196">
                <a:extLst>
                  <a:ext uri="{FF2B5EF4-FFF2-40B4-BE49-F238E27FC236}">
                    <a16:creationId xmlns:a16="http://schemas.microsoft.com/office/drawing/2014/main" id="{9BD4BBBC-5810-3A87-108F-09CC84E64EAC}"/>
                  </a:ext>
                </a:extLst>
              </p:cNvPr>
              <p:cNvSpPr/>
              <p:nvPr/>
            </p:nvSpPr>
            <p:spPr>
              <a:xfrm>
                <a:off x="2122835" y="4192864"/>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1"/>
                </a:solidFill>
                <a:prstDash val="solid"/>
                <a:miter/>
              </a:ln>
            </p:spPr>
            <p:txBody>
              <a:bodyPr/>
              <a:lstStyle/>
              <a:p>
                <a:endParaRPr lang="en-US" noProof="0" dirty="0"/>
              </a:p>
            </p:txBody>
          </p:sp>
          <p:sp>
            <p:nvSpPr>
              <p:cNvPr id="198" name="Freeform 197">
                <a:extLst>
                  <a:ext uri="{FF2B5EF4-FFF2-40B4-BE49-F238E27FC236}">
                    <a16:creationId xmlns:a16="http://schemas.microsoft.com/office/drawing/2014/main" id="{92C81E2A-7485-A941-5F03-54F91065CF43}"/>
                  </a:ext>
                </a:extLst>
              </p:cNvPr>
              <p:cNvSpPr/>
              <p:nvPr/>
            </p:nvSpPr>
            <p:spPr>
              <a:xfrm>
                <a:off x="1300168" y="3165814"/>
                <a:ext cx="17462" cy="31154"/>
              </a:xfrm>
              <a:custGeom>
                <a:avLst/>
                <a:gdLst>
                  <a:gd name="csX0" fmla="*/ 0 w 17462"/>
                  <a:gd name="csY0" fmla="*/ 31154 h 31154"/>
                  <a:gd name="csX1" fmla="*/ 0 w 17462"/>
                  <a:gd name="csY1" fmla="*/ 0 h 31154"/>
                </a:gdLst>
                <a:ahLst/>
                <a:cxnLst>
                  <a:cxn ang="0">
                    <a:pos x="csX0" y="csY0"/>
                  </a:cxn>
                  <a:cxn ang="0">
                    <a:pos x="csX1" y="csY1"/>
                  </a:cxn>
                </a:cxnLst>
                <a:rect l="l" t="t" r="r" b="b"/>
                <a:pathLst>
                  <a:path w="17462" h="31154">
                    <a:moveTo>
                      <a:pt x="0" y="31154"/>
                    </a:moveTo>
                    <a:lnTo>
                      <a:pt x="0" y="0"/>
                    </a:lnTo>
                  </a:path>
                </a:pathLst>
              </a:custGeom>
              <a:ln w="15875" cap="flat">
                <a:solidFill>
                  <a:schemeClr val="accent1"/>
                </a:solidFill>
                <a:prstDash val="solid"/>
                <a:miter/>
              </a:ln>
            </p:spPr>
            <p:txBody>
              <a:bodyPr/>
              <a:lstStyle/>
              <a:p>
                <a:endParaRPr lang="en-US" noProof="0" dirty="0"/>
              </a:p>
            </p:txBody>
          </p:sp>
        </p:grpSp>
        <p:sp>
          <p:nvSpPr>
            <p:cNvPr id="199" name="TextBox 198">
              <a:extLst>
                <a:ext uri="{FF2B5EF4-FFF2-40B4-BE49-F238E27FC236}">
                  <a16:creationId xmlns:a16="http://schemas.microsoft.com/office/drawing/2014/main" id="{85BD0DC4-D30A-0A2E-A113-7D709EB41FB5}"/>
                </a:ext>
              </a:extLst>
            </p:cNvPr>
            <p:cNvSpPr txBox="1"/>
            <p:nvPr/>
          </p:nvSpPr>
          <p:spPr>
            <a:xfrm rot="16200000">
              <a:off x="1882489" y="3006925"/>
              <a:ext cx="616017" cy="147581"/>
            </a:xfrm>
            <a:prstGeom prst="rect">
              <a:avLst/>
            </a:prstGeom>
            <a:noFill/>
          </p:spPr>
          <p:txBody>
            <a:bodyPr wrap="none" lIns="0" tIns="0" rIns="0" bIns="0" rtlCol="0">
              <a:spAutoFit/>
            </a:bodyPr>
            <a:lstStyle/>
            <a:p>
              <a:pPr algn="ctr"/>
              <a:r>
                <a:rPr lang="en-US" sz="1400" noProof="0" dirty="0">
                  <a:solidFill>
                    <a:schemeClr val="tx1"/>
                  </a:solidFill>
                </a:rPr>
                <a:t>PFS ,% </a:t>
              </a:r>
            </a:p>
          </p:txBody>
        </p:sp>
        <p:sp>
          <p:nvSpPr>
            <p:cNvPr id="200" name="TextBox 199">
              <a:extLst>
                <a:ext uri="{FF2B5EF4-FFF2-40B4-BE49-F238E27FC236}">
                  <a16:creationId xmlns:a16="http://schemas.microsoft.com/office/drawing/2014/main" id="{3B6D4CE0-A402-84C3-DA4C-D0ED4F02F554}"/>
                </a:ext>
              </a:extLst>
            </p:cNvPr>
            <p:cNvSpPr txBox="1"/>
            <p:nvPr/>
          </p:nvSpPr>
          <p:spPr>
            <a:xfrm>
              <a:off x="5135112" y="4350428"/>
              <a:ext cx="742298" cy="201442"/>
            </a:xfrm>
            <a:prstGeom prst="rect">
              <a:avLst/>
            </a:prstGeom>
            <a:noFill/>
          </p:spPr>
          <p:txBody>
            <a:bodyPr wrap="none" lIns="0" tIns="0" rIns="0" bIns="0" rtlCol="0">
              <a:spAutoFit/>
            </a:bodyPr>
            <a:lstStyle/>
            <a:p>
              <a:pPr algn="ctr"/>
              <a:r>
                <a:rPr lang="en-US" sz="1400" noProof="0" dirty="0">
                  <a:solidFill>
                    <a:schemeClr val="tx1"/>
                  </a:solidFill>
                </a:rPr>
                <a:t>Time, months</a:t>
              </a:r>
            </a:p>
          </p:txBody>
        </p:sp>
        <p:grpSp>
          <p:nvGrpSpPr>
            <p:cNvPr id="201" name="Group 200">
              <a:extLst>
                <a:ext uri="{FF2B5EF4-FFF2-40B4-BE49-F238E27FC236}">
                  <a16:creationId xmlns:a16="http://schemas.microsoft.com/office/drawing/2014/main" id="{C63ED4C8-8B15-6DDC-AEC8-C2D83C3B8A79}"/>
                </a:ext>
              </a:extLst>
            </p:cNvPr>
            <p:cNvGrpSpPr/>
            <p:nvPr/>
          </p:nvGrpSpPr>
          <p:grpSpPr>
            <a:xfrm>
              <a:off x="2278211" y="2005264"/>
              <a:ext cx="204242" cy="2198960"/>
              <a:chOff x="519995" y="2426493"/>
              <a:chExt cx="228853" cy="2463923"/>
            </a:xfrm>
          </p:grpSpPr>
          <p:sp>
            <p:nvSpPr>
              <p:cNvPr id="202" name="TextBox 201">
                <a:extLst>
                  <a:ext uri="{FF2B5EF4-FFF2-40B4-BE49-F238E27FC236}">
                    <a16:creationId xmlns:a16="http://schemas.microsoft.com/office/drawing/2014/main" id="{1BDE00F1-B99A-2344-A3CC-D8F2478813A5}"/>
                  </a:ext>
                </a:extLst>
              </p:cNvPr>
              <p:cNvSpPr txBox="1"/>
              <p:nvPr/>
            </p:nvSpPr>
            <p:spPr>
              <a:xfrm>
                <a:off x="519995" y="2426493"/>
                <a:ext cx="228853" cy="225715"/>
              </a:xfrm>
              <a:prstGeom prst="rect">
                <a:avLst/>
              </a:prstGeom>
              <a:noFill/>
            </p:spPr>
            <p:txBody>
              <a:bodyPr wrap="none" lIns="0" tIns="0" rIns="0" bIns="0" rtlCol="0">
                <a:spAutoFit/>
              </a:bodyPr>
              <a:lstStyle/>
              <a:p>
                <a:pPr algn="r"/>
                <a:r>
                  <a:rPr lang="en-US" sz="1400" noProof="0" dirty="0">
                    <a:solidFill>
                      <a:schemeClr val="tx1"/>
                    </a:solidFill>
                  </a:rPr>
                  <a:t>100</a:t>
                </a:r>
              </a:p>
            </p:txBody>
          </p:sp>
          <p:sp>
            <p:nvSpPr>
              <p:cNvPr id="204" name="TextBox 203">
                <a:extLst>
                  <a:ext uri="{FF2B5EF4-FFF2-40B4-BE49-F238E27FC236}">
                    <a16:creationId xmlns:a16="http://schemas.microsoft.com/office/drawing/2014/main" id="{911B9D67-114A-80F4-6F75-C1C7815C5797}"/>
                  </a:ext>
                </a:extLst>
              </p:cNvPr>
              <p:cNvSpPr txBox="1"/>
              <p:nvPr/>
            </p:nvSpPr>
            <p:spPr>
              <a:xfrm>
                <a:off x="596280" y="2874135"/>
                <a:ext cx="152568" cy="225715"/>
              </a:xfrm>
              <a:prstGeom prst="rect">
                <a:avLst/>
              </a:prstGeom>
              <a:noFill/>
            </p:spPr>
            <p:txBody>
              <a:bodyPr wrap="none" lIns="0" tIns="0" rIns="0" bIns="0" rtlCol="0">
                <a:spAutoFit/>
              </a:bodyPr>
              <a:lstStyle/>
              <a:p>
                <a:pPr algn="r"/>
                <a:r>
                  <a:rPr lang="en-US" sz="1400" noProof="0" dirty="0">
                    <a:solidFill>
                      <a:schemeClr val="tx1"/>
                    </a:solidFill>
                  </a:rPr>
                  <a:t>80</a:t>
                </a:r>
              </a:p>
            </p:txBody>
          </p:sp>
          <p:sp>
            <p:nvSpPr>
              <p:cNvPr id="206" name="TextBox 205">
                <a:extLst>
                  <a:ext uri="{FF2B5EF4-FFF2-40B4-BE49-F238E27FC236}">
                    <a16:creationId xmlns:a16="http://schemas.microsoft.com/office/drawing/2014/main" id="{41E28611-0113-C12A-9B7D-F936F11FBDF1}"/>
                  </a:ext>
                </a:extLst>
              </p:cNvPr>
              <p:cNvSpPr txBox="1"/>
              <p:nvPr/>
            </p:nvSpPr>
            <p:spPr>
              <a:xfrm>
                <a:off x="596280" y="3321777"/>
                <a:ext cx="152568" cy="225715"/>
              </a:xfrm>
              <a:prstGeom prst="rect">
                <a:avLst/>
              </a:prstGeom>
              <a:noFill/>
            </p:spPr>
            <p:txBody>
              <a:bodyPr wrap="none" lIns="0" tIns="0" rIns="0" bIns="0" rtlCol="0">
                <a:spAutoFit/>
              </a:bodyPr>
              <a:lstStyle/>
              <a:p>
                <a:pPr algn="r"/>
                <a:r>
                  <a:rPr lang="en-US" sz="1400" noProof="0" dirty="0">
                    <a:solidFill>
                      <a:schemeClr val="tx1"/>
                    </a:solidFill>
                  </a:rPr>
                  <a:t>60</a:t>
                </a:r>
              </a:p>
            </p:txBody>
          </p:sp>
          <p:sp>
            <p:nvSpPr>
              <p:cNvPr id="208" name="TextBox 207">
                <a:extLst>
                  <a:ext uri="{FF2B5EF4-FFF2-40B4-BE49-F238E27FC236}">
                    <a16:creationId xmlns:a16="http://schemas.microsoft.com/office/drawing/2014/main" id="{378488EE-819E-2CB3-09D4-7148A87D97CC}"/>
                  </a:ext>
                </a:extLst>
              </p:cNvPr>
              <p:cNvSpPr txBox="1"/>
              <p:nvPr/>
            </p:nvSpPr>
            <p:spPr>
              <a:xfrm>
                <a:off x="596280" y="3769419"/>
                <a:ext cx="152568" cy="225715"/>
              </a:xfrm>
              <a:prstGeom prst="rect">
                <a:avLst/>
              </a:prstGeom>
              <a:noFill/>
            </p:spPr>
            <p:txBody>
              <a:bodyPr wrap="none" lIns="0" tIns="0" rIns="0" bIns="0" rtlCol="0">
                <a:spAutoFit/>
              </a:bodyPr>
              <a:lstStyle/>
              <a:p>
                <a:pPr algn="r"/>
                <a:r>
                  <a:rPr lang="en-US" sz="1400" noProof="0" dirty="0">
                    <a:solidFill>
                      <a:schemeClr val="tx1"/>
                    </a:solidFill>
                  </a:rPr>
                  <a:t>40</a:t>
                </a:r>
              </a:p>
            </p:txBody>
          </p:sp>
          <p:sp>
            <p:nvSpPr>
              <p:cNvPr id="210" name="TextBox 209">
                <a:extLst>
                  <a:ext uri="{FF2B5EF4-FFF2-40B4-BE49-F238E27FC236}">
                    <a16:creationId xmlns:a16="http://schemas.microsoft.com/office/drawing/2014/main" id="{8F53C0B2-C3A9-37B2-104A-8A8D44FC36BF}"/>
                  </a:ext>
                </a:extLst>
              </p:cNvPr>
              <p:cNvSpPr txBox="1"/>
              <p:nvPr/>
            </p:nvSpPr>
            <p:spPr>
              <a:xfrm>
                <a:off x="596280" y="4217060"/>
                <a:ext cx="152568" cy="225715"/>
              </a:xfrm>
              <a:prstGeom prst="rect">
                <a:avLst/>
              </a:prstGeom>
              <a:noFill/>
            </p:spPr>
            <p:txBody>
              <a:bodyPr wrap="none" lIns="0" tIns="0" rIns="0" bIns="0" rtlCol="0">
                <a:spAutoFit/>
              </a:bodyPr>
              <a:lstStyle/>
              <a:p>
                <a:pPr algn="r"/>
                <a:r>
                  <a:rPr lang="en-US" sz="1400" noProof="0" dirty="0">
                    <a:solidFill>
                      <a:schemeClr val="tx1"/>
                    </a:solidFill>
                  </a:rPr>
                  <a:t>20</a:t>
                </a:r>
              </a:p>
            </p:txBody>
          </p:sp>
          <p:sp>
            <p:nvSpPr>
              <p:cNvPr id="212" name="TextBox 211">
                <a:extLst>
                  <a:ext uri="{FF2B5EF4-FFF2-40B4-BE49-F238E27FC236}">
                    <a16:creationId xmlns:a16="http://schemas.microsoft.com/office/drawing/2014/main" id="{7B6B59D9-9EDD-A4CC-EA58-4ACE207F2366}"/>
                  </a:ext>
                </a:extLst>
              </p:cNvPr>
              <p:cNvSpPr txBox="1"/>
              <p:nvPr/>
            </p:nvSpPr>
            <p:spPr>
              <a:xfrm>
                <a:off x="672564" y="4664701"/>
                <a:ext cx="76284" cy="225715"/>
              </a:xfrm>
              <a:prstGeom prst="rect">
                <a:avLst/>
              </a:prstGeom>
              <a:noFill/>
            </p:spPr>
            <p:txBody>
              <a:bodyPr wrap="none" lIns="0" tIns="0" rIns="0" bIns="0" rtlCol="0">
                <a:spAutoFit/>
              </a:bodyPr>
              <a:lstStyle/>
              <a:p>
                <a:pPr algn="r"/>
                <a:r>
                  <a:rPr lang="en-US" sz="1400" noProof="0" dirty="0">
                    <a:solidFill>
                      <a:schemeClr val="tx1"/>
                    </a:solidFill>
                  </a:rPr>
                  <a:t>0</a:t>
                </a:r>
              </a:p>
            </p:txBody>
          </p:sp>
        </p:grpSp>
        <p:grpSp>
          <p:nvGrpSpPr>
            <p:cNvPr id="239" name="Group 238">
              <a:extLst>
                <a:ext uri="{FF2B5EF4-FFF2-40B4-BE49-F238E27FC236}">
                  <a16:creationId xmlns:a16="http://schemas.microsoft.com/office/drawing/2014/main" id="{0593CCB2-CB50-8290-7DBA-133ACE8973D8}"/>
                </a:ext>
              </a:extLst>
            </p:cNvPr>
            <p:cNvGrpSpPr/>
            <p:nvPr/>
          </p:nvGrpSpPr>
          <p:grpSpPr>
            <a:xfrm>
              <a:off x="2466166" y="4162404"/>
              <a:ext cx="6357339" cy="164808"/>
              <a:chOff x="709046" y="4678402"/>
              <a:chExt cx="7123370" cy="184666"/>
            </a:xfrm>
          </p:grpSpPr>
          <p:sp>
            <p:nvSpPr>
              <p:cNvPr id="213" name="TextBox 212">
                <a:extLst>
                  <a:ext uri="{FF2B5EF4-FFF2-40B4-BE49-F238E27FC236}">
                    <a16:creationId xmlns:a16="http://schemas.microsoft.com/office/drawing/2014/main" id="{918980E3-953B-DD02-5DD3-1F1B66365363}"/>
                  </a:ext>
                </a:extLst>
              </p:cNvPr>
              <p:cNvSpPr txBox="1"/>
              <p:nvPr/>
            </p:nvSpPr>
            <p:spPr>
              <a:xfrm>
                <a:off x="709046" y="4678402"/>
                <a:ext cx="169918" cy="184666"/>
              </a:xfrm>
              <a:prstGeom prst="rect">
                <a:avLst/>
              </a:prstGeom>
              <a:noFill/>
            </p:spPr>
            <p:txBody>
              <a:bodyPr wrap="none" lIns="0" tIns="0" rIns="0" bIns="0" rtlCol="0">
                <a:noAutofit/>
              </a:bodyPr>
              <a:lstStyle/>
              <a:p>
                <a:pPr algn="ctr"/>
                <a:r>
                  <a:rPr lang="en-US" sz="1200" noProof="0" dirty="0">
                    <a:solidFill>
                      <a:schemeClr val="tx1"/>
                    </a:solidFill>
                  </a:rPr>
                  <a:t>0</a:t>
                </a:r>
              </a:p>
            </p:txBody>
          </p:sp>
          <p:sp>
            <p:nvSpPr>
              <p:cNvPr id="218" name="TextBox 217">
                <a:extLst>
                  <a:ext uri="{FF2B5EF4-FFF2-40B4-BE49-F238E27FC236}">
                    <a16:creationId xmlns:a16="http://schemas.microsoft.com/office/drawing/2014/main" id="{7EAA1F79-15B9-F4E7-B956-456DD79D0A0F}"/>
                  </a:ext>
                </a:extLst>
              </p:cNvPr>
              <p:cNvSpPr txBox="1"/>
              <p:nvPr/>
            </p:nvSpPr>
            <p:spPr>
              <a:xfrm>
                <a:off x="2085669" y="4678402"/>
                <a:ext cx="169918" cy="184666"/>
              </a:xfrm>
              <a:prstGeom prst="rect">
                <a:avLst/>
              </a:prstGeom>
              <a:noFill/>
            </p:spPr>
            <p:txBody>
              <a:bodyPr wrap="none" lIns="0" tIns="0" rIns="0" bIns="0" rtlCol="0">
                <a:noAutofit/>
              </a:bodyPr>
              <a:lstStyle/>
              <a:p>
                <a:pPr algn="ctr"/>
                <a:r>
                  <a:rPr lang="en-US" sz="1200" noProof="0" dirty="0">
                    <a:solidFill>
                      <a:schemeClr val="tx1"/>
                    </a:solidFill>
                  </a:rPr>
                  <a:t>20</a:t>
                </a:r>
              </a:p>
            </p:txBody>
          </p:sp>
          <p:sp>
            <p:nvSpPr>
              <p:cNvPr id="223" name="TextBox 222">
                <a:extLst>
                  <a:ext uri="{FF2B5EF4-FFF2-40B4-BE49-F238E27FC236}">
                    <a16:creationId xmlns:a16="http://schemas.microsoft.com/office/drawing/2014/main" id="{ACEB4BBA-55DB-81ED-657F-E9611291E449}"/>
                  </a:ext>
                </a:extLst>
              </p:cNvPr>
              <p:cNvSpPr txBox="1"/>
              <p:nvPr/>
            </p:nvSpPr>
            <p:spPr>
              <a:xfrm>
                <a:off x="3477365" y="4678402"/>
                <a:ext cx="169918" cy="184666"/>
              </a:xfrm>
              <a:prstGeom prst="rect">
                <a:avLst/>
              </a:prstGeom>
              <a:noFill/>
            </p:spPr>
            <p:txBody>
              <a:bodyPr wrap="none" lIns="0" tIns="0" rIns="0" bIns="0" rtlCol="0">
                <a:noAutofit/>
              </a:bodyPr>
              <a:lstStyle/>
              <a:p>
                <a:pPr algn="ctr"/>
                <a:r>
                  <a:rPr lang="en-US" sz="1200" noProof="0" dirty="0">
                    <a:solidFill>
                      <a:schemeClr val="tx1"/>
                    </a:solidFill>
                  </a:rPr>
                  <a:t>40</a:t>
                </a:r>
              </a:p>
            </p:txBody>
          </p:sp>
          <p:sp>
            <p:nvSpPr>
              <p:cNvPr id="228" name="TextBox 227">
                <a:extLst>
                  <a:ext uri="{FF2B5EF4-FFF2-40B4-BE49-F238E27FC236}">
                    <a16:creationId xmlns:a16="http://schemas.microsoft.com/office/drawing/2014/main" id="{9796965A-9DA7-68F4-3E8A-26E655D07488}"/>
                  </a:ext>
                </a:extLst>
              </p:cNvPr>
              <p:cNvSpPr txBox="1"/>
              <p:nvPr/>
            </p:nvSpPr>
            <p:spPr>
              <a:xfrm>
                <a:off x="4859012" y="4678402"/>
                <a:ext cx="169918" cy="184666"/>
              </a:xfrm>
              <a:prstGeom prst="rect">
                <a:avLst/>
              </a:prstGeom>
              <a:noFill/>
            </p:spPr>
            <p:txBody>
              <a:bodyPr wrap="none" lIns="0" tIns="0" rIns="0" bIns="0" rtlCol="0">
                <a:noAutofit/>
              </a:bodyPr>
              <a:lstStyle/>
              <a:p>
                <a:pPr algn="ctr"/>
                <a:r>
                  <a:rPr lang="en-US" sz="1200" noProof="0" dirty="0">
                    <a:solidFill>
                      <a:schemeClr val="tx1"/>
                    </a:solidFill>
                  </a:rPr>
                  <a:t>60</a:t>
                </a:r>
              </a:p>
            </p:txBody>
          </p:sp>
          <p:sp>
            <p:nvSpPr>
              <p:cNvPr id="233" name="TextBox 232">
                <a:extLst>
                  <a:ext uri="{FF2B5EF4-FFF2-40B4-BE49-F238E27FC236}">
                    <a16:creationId xmlns:a16="http://schemas.microsoft.com/office/drawing/2014/main" id="{FABE7660-5ABA-8A80-0077-5BA2FB9B1BAA}"/>
                  </a:ext>
                </a:extLst>
              </p:cNvPr>
              <p:cNvSpPr txBox="1"/>
              <p:nvPr/>
            </p:nvSpPr>
            <p:spPr>
              <a:xfrm>
                <a:off x="6260754" y="4678402"/>
                <a:ext cx="169918" cy="184666"/>
              </a:xfrm>
              <a:prstGeom prst="rect">
                <a:avLst/>
              </a:prstGeom>
              <a:noFill/>
            </p:spPr>
            <p:txBody>
              <a:bodyPr wrap="none" lIns="0" tIns="0" rIns="0" bIns="0" rtlCol="0">
                <a:noAutofit/>
              </a:bodyPr>
              <a:lstStyle/>
              <a:p>
                <a:pPr algn="ctr"/>
                <a:r>
                  <a:rPr lang="en-US" sz="1200" noProof="0" dirty="0">
                    <a:solidFill>
                      <a:schemeClr val="tx1"/>
                    </a:solidFill>
                  </a:rPr>
                  <a:t>80</a:t>
                </a:r>
              </a:p>
            </p:txBody>
          </p:sp>
          <p:sp>
            <p:nvSpPr>
              <p:cNvPr id="238" name="TextBox 237">
                <a:extLst>
                  <a:ext uri="{FF2B5EF4-FFF2-40B4-BE49-F238E27FC236}">
                    <a16:creationId xmlns:a16="http://schemas.microsoft.com/office/drawing/2014/main" id="{62666293-CC8E-771B-EFFF-03CA4170339C}"/>
                  </a:ext>
                </a:extLst>
              </p:cNvPr>
              <p:cNvSpPr txBox="1"/>
              <p:nvPr/>
            </p:nvSpPr>
            <p:spPr>
              <a:xfrm>
                <a:off x="7662498" y="4678402"/>
                <a:ext cx="169918" cy="184666"/>
              </a:xfrm>
              <a:prstGeom prst="rect">
                <a:avLst/>
              </a:prstGeom>
              <a:noFill/>
            </p:spPr>
            <p:txBody>
              <a:bodyPr wrap="none" lIns="0" tIns="0" rIns="0" bIns="0" rtlCol="0">
                <a:noAutofit/>
              </a:bodyPr>
              <a:lstStyle/>
              <a:p>
                <a:pPr algn="ctr"/>
                <a:r>
                  <a:rPr lang="en-US" sz="1200" noProof="0" dirty="0">
                    <a:solidFill>
                      <a:schemeClr val="tx1"/>
                    </a:solidFill>
                  </a:rPr>
                  <a:t>100</a:t>
                </a:r>
              </a:p>
            </p:txBody>
          </p:sp>
        </p:grpSp>
        <p:grpSp>
          <p:nvGrpSpPr>
            <p:cNvPr id="240" name="Group 239">
              <a:extLst>
                <a:ext uri="{FF2B5EF4-FFF2-40B4-BE49-F238E27FC236}">
                  <a16:creationId xmlns:a16="http://schemas.microsoft.com/office/drawing/2014/main" id="{C7ACD377-3414-7062-960C-4559598DB9E3}"/>
                </a:ext>
              </a:extLst>
            </p:cNvPr>
            <p:cNvGrpSpPr/>
            <p:nvPr/>
          </p:nvGrpSpPr>
          <p:grpSpPr>
            <a:xfrm>
              <a:off x="2265216" y="4676526"/>
              <a:ext cx="6558289" cy="164808"/>
              <a:chOff x="483883" y="4678402"/>
              <a:chExt cx="7348533" cy="184666"/>
            </a:xfrm>
          </p:grpSpPr>
          <p:sp>
            <p:nvSpPr>
              <p:cNvPr id="241" name="TextBox 240">
                <a:extLst>
                  <a:ext uri="{FF2B5EF4-FFF2-40B4-BE49-F238E27FC236}">
                    <a16:creationId xmlns:a16="http://schemas.microsoft.com/office/drawing/2014/main" id="{09021D2E-EAE4-B01E-E08F-17DADE6A3B8B}"/>
                  </a:ext>
                </a:extLst>
              </p:cNvPr>
              <p:cNvSpPr txBox="1"/>
              <p:nvPr/>
            </p:nvSpPr>
            <p:spPr>
              <a:xfrm>
                <a:off x="709046" y="4678402"/>
                <a:ext cx="169918" cy="184666"/>
              </a:xfrm>
              <a:prstGeom prst="rect">
                <a:avLst/>
              </a:prstGeom>
              <a:noFill/>
            </p:spPr>
            <p:txBody>
              <a:bodyPr wrap="none" lIns="0" tIns="0" rIns="0" bIns="0" rtlCol="0">
                <a:noAutofit/>
              </a:bodyPr>
              <a:lstStyle/>
              <a:p>
                <a:pPr algn="ctr"/>
                <a:r>
                  <a:rPr lang="en-US" sz="1000" noProof="0" dirty="0">
                    <a:solidFill>
                      <a:schemeClr val="accent2"/>
                    </a:solidFill>
                  </a:rPr>
                  <a:t>149</a:t>
                </a:r>
              </a:p>
            </p:txBody>
          </p:sp>
          <p:sp>
            <p:nvSpPr>
              <p:cNvPr id="242" name="TextBox 241">
                <a:extLst>
                  <a:ext uri="{FF2B5EF4-FFF2-40B4-BE49-F238E27FC236}">
                    <a16:creationId xmlns:a16="http://schemas.microsoft.com/office/drawing/2014/main" id="{84C9B8F6-ACDD-149A-53CB-875C361C6293}"/>
                  </a:ext>
                </a:extLst>
              </p:cNvPr>
              <p:cNvSpPr txBox="1"/>
              <p:nvPr/>
            </p:nvSpPr>
            <p:spPr>
              <a:xfrm>
                <a:off x="985375" y="4678402"/>
                <a:ext cx="169918" cy="184666"/>
              </a:xfrm>
              <a:prstGeom prst="rect">
                <a:avLst/>
              </a:prstGeom>
              <a:noFill/>
            </p:spPr>
            <p:txBody>
              <a:bodyPr wrap="none" lIns="0" tIns="0" rIns="0" bIns="0" rtlCol="0">
                <a:noAutofit/>
              </a:bodyPr>
              <a:lstStyle/>
              <a:p>
                <a:pPr algn="ctr"/>
                <a:r>
                  <a:rPr lang="en-US" sz="1000" noProof="0" dirty="0">
                    <a:solidFill>
                      <a:schemeClr val="accent2"/>
                    </a:solidFill>
                  </a:rPr>
                  <a:t>126</a:t>
                </a:r>
              </a:p>
            </p:txBody>
          </p:sp>
          <p:sp>
            <p:nvSpPr>
              <p:cNvPr id="243" name="TextBox 242">
                <a:extLst>
                  <a:ext uri="{FF2B5EF4-FFF2-40B4-BE49-F238E27FC236}">
                    <a16:creationId xmlns:a16="http://schemas.microsoft.com/office/drawing/2014/main" id="{FB9F3161-5BB6-D476-6714-1F1171A11014}"/>
                  </a:ext>
                </a:extLst>
              </p:cNvPr>
              <p:cNvSpPr txBox="1"/>
              <p:nvPr/>
            </p:nvSpPr>
            <p:spPr>
              <a:xfrm>
                <a:off x="1256680" y="4678402"/>
                <a:ext cx="169918" cy="184666"/>
              </a:xfrm>
              <a:prstGeom prst="rect">
                <a:avLst/>
              </a:prstGeom>
              <a:noFill/>
            </p:spPr>
            <p:txBody>
              <a:bodyPr wrap="none" lIns="0" tIns="0" rIns="0" bIns="0" rtlCol="0">
                <a:noAutofit/>
              </a:bodyPr>
              <a:lstStyle/>
              <a:p>
                <a:pPr algn="ctr"/>
                <a:r>
                  <a:rPr lang="en-US" sz="1000" noProof="0" dirty="0">
                    <a:solidFill>
                      <a:schemeClr val="accent2"/>
                    </a:solidFill>
                  </a:rPr>
                  <a:t>118</a:t>
                </a:r>
              </a:p>
            </p:txBody>
          </p:sp>
          <p:sp>
            <p:nvSpPr>
              <p:cNvPr id="244" name="TextBox 243">
                <a:extLst>
                  <a:ext uri="{FF2B5EF4-FFF2-40B4-BE49-F238E27FC236}">
                    <a16:creationId xmlns:a16="http://schemas.microsoft.com/office/drawing/2014/main" id="{870573D1-0519-3A60-8B90-A1AD0B85800A}"/>
                  </a:ext>
                </a:extLst>
              </p:cNvPr>
              <p:cNvSpPr txBox="1"/>
              <p:nvPr/>
            </p:nvSpPr>
            <p:spPr>
              <a:xfrm>
                <a:off x="1538033" y="4678402"/>
                <a:ext cx="169918" cy="184666"/>
              </a:xfrm>
              <a:prstGeom prst="rect">
                <a:avLst/>
              </a:prstGeom>
              <a:noFill/>
            </p:spPr>
            <p:txBody>
              <a:bodyPr wrap="none" lIns="0" tIns="0" rIns="0" bIns="0" rtlCol="0">
                <a:noAutofit/>
              </a:bodyPr>
              <a:lstStyle/>
              <a:p>
                <a:pPr algn="ctr"/>
                <a:r>
                  <a:rPr lang="en-US" sz="1000" noProof="0" dirty="0">
                    <a:solidFill>
                      <a:schemeClr val="accent2"/>
                    </a:solidFill>
                  </a:rPr>
                  <a:t>111</a:t>
                </a:r>
              </a:p>
            </p:txBody>
          </p:sp>
          <p:sp>
            <p:nvSpPr>
              <p:cNvPr id="245" name="TextBox 244">
                <a:extLst>
                  <a:ext uri="{FF2B5EF4-FFF2-40B4-BE49-F238E27FC236}">
                    <a16:creationId xmlns:a16="http://schemas.microsoft.com/office/drawing/2014/main" id="{3CAD8B3D-675E-7607-9134-D9090F35E8D2}"/>
                  </a:ext>
                </a:extLst>
              </p:cNvPr>
              <p:cNvSpPr txBox="1"/>
              <p:nvPr/>
            </p:nvSpPr>
            <p:spPr>
              <a:xfrm>
                <a:off x="1814363" y="4678402"/>
                <a:ext cx="169918" cy="184666"/>
              </a:xfrm>
              <a:prstGeom prst="rect">
                <a:avLst/>
              </a:prstGeom>
              <a:noFill/>
            </p:spPr>
            <p:txBody>
              <a:bodyPr wrap="none" lIns="0" tIns="0" rIns="0" bIns="0" rtlCol="0">
                <a:noAutofit/>
              </a:bodyPr>
              <a:lstStyle/>
              <a:p>
                <a:pPr algn="ctr"/>
                <a:r>
                  <a:rPr lang="en-US" sz="1000" noProof="0" dirty="0">
                    <a:solidFill>
                      <a:schemeClr val="accent2"/>
                    </a:solidFill>
                  </a:rPr>
                  <a:t>103</a:t>
                </a:r>
              </a:p>
            </p:txBody>
          </p:sp>
          <p:sp>
            <p:nvSpPr>
              <p:cNvPr id="246" name="TextBox 245">
                <a:extLst>
                  <a:ext uri="{FF2B5EF4-FFF2-40B4-BE49-F238E27FC236}">
                    <a16:creationId xmlns:a16="http://schemas.microsoft.com/office/drawing/2014/main" id="{9B7BE439-6F61-308F-B2DB-EAEC94F89EE0}"/>
                  </a:ext>
                </a:extLst>
              </p:cNvPr>
              <p:cNvSpPr txBox="1"/>
              <p:nvPr/>
            </p:nvSpPr>
            <p:spPr>
              <a:xfrm>
                <a:off x="2085669" y="4678402"/>
                <a:ext cx="169918" cy="184666"/>
              </a:xfrm>
              <a:prstGeom prst="rect">
                <a:avLst/>
              </a:prstGeom>
              <a:noFill/>
            </p:spPr>
            <p:txBody>
              <a:bodyPr wrap="none" lIns="0" tIns="0" rIns="0" bIns="0" rtlCol="0">
                <a:noAutofit/>
              </a:bodyPr>
              <a:lstStyle/>
              <a:p>
                <a:pPr algn="ctr"/>
                <a:r>
                  <a:rPr lang="en-US" sz="1000" noProof="0" dirty="0">
                    <a:solidFill>
                      <a:schemeClr val="accent2"/>
                    </a:solidFill>
                  </a:rPr>
                  <a:t>96</a:t>
                </a:r>
              </a:p>
            </p:txBody>
          </p:sp>
          <p:sp>
            <p:nvSpPr>
              <p:cNvPr id="247" name="TextBox 246">
                <a:extLst>
                  <a:ext uri="{FF2B5EF4-FFF2-40B4-BE49-F238E27FC236}">
                    <a16:creationId xmlns:a16="http://schemas.microsoft.com/office/drawing/2014/main" id="{D9EED8F9-9B82-0513-0399-5ADE04564B2E}"/>
                  </a:ext>
                </a:extLst>
              </p:cNvPr>
              <p:cNvSpPr txBox="1"/>
              <p:nvPr/>
            </p:nvSpPr>
            <p:spPr>
              <a:xfrm>
                <a:off x="2361998" y="4678402"/>
                <a:ext cx="169918" cy="184666"/>
              </a:xfrm>
              <a:prstGeom prst="rect">
                <a:avLst/>
              </a:prstGeom>
              <a:noFill/>
            </p:spPr>
            <p:txBody>
              <a:bodyPr wrap="none" lIns="0" tIns="0" rIns="0" bIns="0" rtlCol="0">
                <a:noAutofit/>
              </a:bodyPr>
              <a:lstStyle/>
              <a:p>
                <a:pPr algn="ctr"/>
                <a:r>
                  <a:rPr lang="en-US" sz="1000" noProof="0" dirty="0">
                    <a:solidFill>
                      <a:schemeClr val="accent2"/>
                    </a:solidFill>
                  </a:rPr>
                  <a:t>93</a:t>
                </a:r>
              </a:p>
            </p:txBody>
          </p:sp>
          <p:sp>
            <p:nvSpPr>
              <p:cNvPr id="248" name="TextBox 247">
                <a:extLst>
                  <a:ext uri="{FF2B5EF4-FFF2-40B4-BE49-F238E27FC236}">
                    <a16:creationId xmlns:a16="http://schemas.microsoft.com/office/drawing/2014/main" id="{2A337B1B-A3FB-F2BB-FEDE-5F549B856909}"/>
                  </a:ext>
                </a:extLst>
              </p:cNvPr>
              <p:cNvSpPr txBox="1"/>
              <p:nvPr/>
            </p:nvSpPr>
            <p:spPr>
              <a:xfrm>
                <a:off x="2643352" y="4678402"/>
                <a:ext cx="169918" cy="184666"/>
              </a:xfrm>
              <a:prstGeom prst="rect">
                <a:avLst/>
              </a:prstGeom>
              <a:noFill/>
            </p:spPr>
            <p:txBody>
              <a:bodyPr wrap="none" lIns="0" tIns="0" rIns="0" bIns="0" rtlCol="0">
                <a:noAutofit/>
              </a:bodyPr>
              <a:lstStyle/>
              <a:p>
                <a:pPr algn="ctr"/>
                <a:r>
                  <a:rPr lang="en-US" sz="1000" noProof="0" dirty="0">
                    <a:solidFill>
                      <a:schemeClr val="accent2"/>
                    </a:solidFill>
                  </a:rPr>
                  <a:t>89</a:t>
                </a:r>
              </a:p>
            </p:txBody>
          </p:sp>
          <p:sp>
            <p:nvSpPr>
              <p:cNvPr id="249" name="TextBox 248">
                <a:extLst>
                  <a:ext uri="{FF2B5EF4-FFF2-40B4-BE49-F238E27FC236}">
                    <a16:creationId xmlns:a16="http://schemas.microsoft.com/office/drawing/2014/main" id="{AA9C1010-8094-8E1F-74E0-55784F4943B3}"/>
                  </a:ext>
                </a:extLst>
              </p:cNvPr>
              <p:cNvSpPr txBox="1"/>
              <p:nvPr/>
            </p:nvSpPr>
            <p:spPr>
              <a:xfrm>
                <a:off x="2919682" y="4678402"/>
                <a:ext cx="169918" cy="184666"/>
              </a:xfrm>
              <a:prstGeom prst="rect">
                <a:avLst/>
              </a:prstGeom>
              <a:noFill/>
            </p:spPr>
            <p:txBody>
              <a:bodyPr wrap="none" lIns="0" tIns="0" rIns="0" bIns="0" rtlCol="0">
                <a:noAutofit/>
              </a:bodyPr>
              <a:lstStyle/>
              <a:p>
                <a:pPr algn="ctr"/>
                <a:r>
                  <a:rPr lang="en-US" sz="1000" noProof="0" dirty="0">
                    <a:solidFill>
                      <a:schemeClr val="accent2"/>
                    </a:solidFill>
                  </a:rPr>
                  <a:t>87</a:t>
                </a:r>
              </a:p>
            </p:txBody>
          </p:sp>
          <p:sp>
            <p:nvSpPr>
              <p:cNvPr id="250" name="TextBox 249">
                <a:extLst>
                  <a:ext uri="{FF2B5EF4-FFF2-40B4-BE49-F238E27FC236}">
                    <a16:creationId xmlns:a16="http://schemas.microsoft.com/office/drawing/2014/main" id="{3A34F92D-FF61-74FE-C20D-2F41546F8973}"/>
                  </a:ext>
                </a:extLst>
              </p:cNvPr>
              <p:cNvSpPr txBox="1"/>
              <p:nvPr/>
            </p:nvSpPr>
            <p:spPr>
              <a:xfrm>
                <a:off x="3201036" y="4678402"/>
                <a:ext cx="169918" cy="184666"/>
              </a:xfrm>
              <a:prstGeom prst="rect">
                <a:avLst/>
              </a:prstGeom>
              <a:noFill/>
            </p:spPr>
            <p:txBody>
              <a:bodyPr wrap="none" lIns="0" tIns="0" rIns="0" bIns="0" rtlCol="0">
                <a:noAutofit/>
              </a:bodyPr>
              <a:lstStyle/>
              <a:p>
                <a:pPr algn="ctr"/>
                <a:r>
                  <a:rPr lang="en-US" sz="1000" noProof="0" dirty="0">
                    <a:solidFill>
                      <a:schemeClr val="accent2"/>
                    </a:solidFill>
                  </a:rPr>
                  <a:t>81</a:t>
                </a:r>
              </a:p>
            </p:txBody>
          </p:sp>
          <p:sp>
            <p:nvSpPr>
              <p:cNvPr id="251" name="TextBox 250">
                <a:extLst>
                  <a:ext uri="{FF2B5EF4-FFF2-40B4-BE49-F238E27FC236}">
                    <a16:creationId xmlns:a16="http://schemas.microsoft.com/office/drawing/2014/main" id="{02DA9C53-054A-DAC0-7D5B-319326582E95}"/>
                  </a:ext>
                </a:extLst>
              </p:cNvPr>
              <p:cNvSpPr txBox="1"/>
              <p:nvPr/>
            </p:nvSpPr>
            <p:spPr>
              <a:xfrm>
                <a:off x="3477365" y="4678402"/>
                <a:ext cx="169918" cy="184666"/>
              </a:xfrm>
              <a:prstGeom prst="rect">
                <a:avLst/>
              </a:prstGeom>
              <a:noFill/>
            </p:spPr>
            <p:txBody>
              <a:bodyPr wrap="none" lIns="0" tIns="0" rIns="0" bIns="0" rtlCol="0">
                <a:noAutofit/>
              </a:bodyPr>
              <a:lstStyle/>
              <a:p>
                <a:pPr algn="ctr"/>
                <a:r>
                  <a:rPr lang="en-US" sz="1000" noProof="0" dirty="0">
                    <a:solidFill>
                      <a:schemeClr val="accent2"/>
                    </a:solidFill>
                  </a:rPr>
                  <a:t>81</a:t>
                </a:r>
              </a:p>
            </p:txBody>
          </p:sp>
          <p:sp>
            <p:nvSpPr>
              <p:cNvPr id="252" name="TextBox 251">
                <a:extLst>
                  <a:ext uri="{FF2B5EF4-FFF2-40B4-BE49-F238E27FC236}">
                    <a16:creationId xmlns:a16="http://schemas.microsoft.com/office/drawing/2014/main" id="{38A16C26-6BA5-0356-FE24-DEBA73A8E117}"/>
                  </a:ext>
                </a:extLst>
              </p:cNvPr>
              <p:cNvSpPr txBox="1"/>
              <p:nvPr/>
            </p:nvSpPr>
            <p:spPr>
              <a:xfrm>
                <a:off x="3758719" y="4678402"/>
                <a:ext cx="169918" cy="184666"/>
              </a:xfrm>
              <a:prstGeom prst="rect">
                <a:avLst/>
              </a:prstGeom>
              <a:noFill/>
            </p:spPr>
            <p:txBody>
              <a:bodyPr wrap="none" lIns="0" tIns="0" rIns="0" bIns="0" rtlCol="0">
                <a:noAutofit/>
              </a:bodyPr>
              <a:lstStyle/>
              <a:p>
                <a:pPr algn="ctr"/>
                <a:r>
                  <a:rPr lang="en-US" sz="1000" noProof="0" dirty="0">
                    <a:solidFill>
                      <a:schemeClr val="accent2"/>
                    </a:solidFill>
                  </a:rPr>
                  <a:t>79</a:t>
                </a:r>
              </a:p>
            </p:txBody>
          </p:sp>
          <p:sp>
            <p:nvSpPr>
              <p:cNvPr id="253" name="TextBox 252">
                <a:extLst>
                  <a:ext uri="{FF2B5EF4-FFF2-40B4-BE49-F238E27FC236}">
                    <a16:creationId xmlns:a16="http://schemas.microsoft.com/office/drawing/2014/main" id="{1A404ED0-424F-51B1-6F73-A22B5C35B88C}"/>
                  </a:ext>
                </a:extLst>
              </p:cNvPr>
              <p:cNvSpPr txBox="1"/>
              <p:nvPr/>
            </p:nvSpPr>
            <p:spPr>
              <a:xfrm>
                <a:off x="4030025" y="4678402"/>
                <a:ext cx="169918" cy="184666"/>
              </a:xfrm>
              <a:prstGeom prst="rect">
                <a:avLst/>
              </a:prstGeom>
              <a:noFill/>
            </p:spPr>
            <p:txBody>
              <a:bodyPr wrap="none" lIns="0" tIns="0" rIns="0" bIns="0" rtlCol="0">
                <a:noAutofit/>
              </a:bodyPr>
              <a:lstStyle/>
              <a:p>
                <a:pPr algn="ctr"/>
                <a:r>
                  <a:rPr lang="en-US" sz="1000" noProof="0" dirty="0">
                    <a:solidFill>
                      <a:schemeClr val="accent2"/>
                    </a:solidFill>
                  </a:rPr>
                  <a:t>78</a:t>
                </a:r>
              </a:p>
            </p:txBody>
          </p:sp>
          <p:sp>
            <p:nvSpPr>
              <p:cNvPr id="254" name="TextBox 253">
                <a:extLst>
                  <a:ext uri="{FF2B5EF4-FFF2-40B4-BE49-F238E27FC236}">
                    <a16:creationId xmlns:a16="http://schemas.microsoft.com/office/drawing/2014/main" id="{7B29FFD3-FB10-AE5F-2B8C-8BF9864BB168}"/>
                  </a:ext>
                </a:extLst>
              </p:cNvPr>
              <p:cNvSpPr txBox="1"/>
              <p:nvPr/>
            </p:nvSpPr>
            <p:spPr>
              <a:xfrm>
                <a:off x="4306354" y="4678402"/>
                <a:ext cx="169918" cy="184666"/>
              </a:xfrm>
              <a:prstGeom prst="rect">
                <a:avLst/>
              </a:prstGeom>
              <a:noFill/>
            </p:spPr>
            <p:txBody>
              <a:bodyPr wrap="none" lIns="0" tIns="0" rIns="0" bIns="0" rtlCol="0">
                <a:noAutofit/>
              </a:bodyPr>
              <a:lstStyle/>
              <a:p>
                <a:pPr algn="ctr"/>
                <a:r>
                  <a:rPr lang="en-US" sz="1000" noProof="0" dirty="0">
                    <a:solidFill>
                      <a:schemeClr val="accent2"/>
                    </a:solidFill>
                  </a:rPr>
                  <a:t>75</a:t>
                </a:r>
              </a:p>
            </p:txBody>
          </p:sp>
          <p:sp>
            <p:nvSpPr>
              <p:cNvPr id="255" name="TextBox 254">
                <a:extLst>
                  <a:ext uri="{FF2B5EF4-FFF2-40B4-BE49-F238E27FC236}">
                    <a16:creationId xmlns:a16="http://schemas.microsoft.com/office/drawing/2014/main" id="{B3237630-B730-E38E-F757-8BD4081AC483}"/>
                  </a:ext>
                </a:extLst>
              </p:cNvPr>
              <p:cNvSpPr txBox="1"/>
              <p:nvPr/>
            </p:nvSpPr>
            <p:spPr>
              <a:xfrm>
                <a:off x="4587707" y="4678402"/>
                <a:ext cx="169918" cy="184666"/>
              </a:xfrm>
              <a:prstGeom prst="rect">
                <a:avLst/>
              </a:prstGeom>
              <a:noFill/>
            </p:spPr>
            <p:txBody>
              <a:bodyPr wrap="none" lIns="0" tIns="0" rIns="0" bIns="0" rtlCol="0">
                <a:noAutofit/>
              </a:bodyPr>
              <a:lstStyle/>
              <a:p>
                <a:pPr algn="ctr"/>
                <a:r>
                  <a:rPr lang="en-US" sz="1000" noProof="0" dirty="0">
                    <a:solidFill>
                      <a:schemeClr val="accent2"/>
                    </a:solidFill>
                  </a:rPr>
                  <a:t>73</a:t>
                </a:r>
              </a:p>
            </p:txBody>
          </p:sp>
          <p:sp>
            <p:nvSpPr>
              <p:cNvPr id="256" name="TextBox 255">
                <a:extLst>
                  <a:ext uri="{FF2B5EF4-FFF2-40B4-BE49-F238E27FC236}">
                    <a16:creationId xmlns:a16="http://schemas.microsoft.com/office/drawing/2014/main" id="{2554EA21-CAD1-856A-378D-284B2D12ACA7}"/>
                  </a:ext>
                </a:extLst>
              </p:cNvPr>
              <p:cNvSpPr txBox="1"/>
              <p:nvPr/>
            </p:nvSpPr>
            <p:spPr>
              <a:xfrm>
                <a:off x="4859012" y="4678402"/>
                <a:ext cx="169918" cy="184666"/>
              </a:xfrm>
              <a:prstGeom prst="rect">
                <a:avLst/>
              </a:prstGeom>
              <a:noFill/>
            </p:spPr>
            <p:txBody>
              <a:bodyPr wrap="none" lIns="0" tIns="0" rIns="0" bIns="0" rtlCol="0">
                <a:noAutofit/>
              </a:bodyPr>
              <a:lstStyle/>
              <a:p>
                <a:pPr algn="ctr"/>
                <a:r>
                  <a:rPr lang="en-US" sz="1000" noProof="0" dirty="0">
                    <a:solidFill>
                      <a:schemeClr val="accent2"/>
                    </a:solidFill>
                  </a:rPr>
                  <a:t>71</a:t>
                </a:r>
              </a:p>
            </p:txBody>
          </p:sp>
          <p:sp>
            <p:nvSpPr>
              <p:cNvPr id="257" name="TextBox 256">
                <a:extLst>
                  <a:ext uri="{FF2B5EF4-FFF2-40B4-BE49-F238E27FC236}">
                    <a16:creationId xmlns:a16="http://schemas.microsoft.com/office/drawing/2014/main" id="{9D8B2364-C741-DF35-7996-FC57BEB435B8}"/>
                  </a:ext>
                </a:extLst>
              </p:cNvPr>
              <p:cNvSpPr txBox="1"/>
              <p:nvPr/>
            </p:nvSpPr>
            <p:spPr>
              <a:xfrm>
                <a:off x="5140365" y="4678402"/>
                <a:ext cx="169918" cy="184666"/>
              </a:xfrm>
              <a:prstGeom prst="rect">
                <a:avLst/>
              </a:prstGeom>
              <a:noFill/>
            </p:spPr>
            <p:txBody>
              <a:bodyPr wrap="none" lIns="0" tIns="0" rIns="0" bIns="0" rtlCol="0">
                <a:noAutofit/>
              </a:bodyPr>
              <a:lstStyle/>
              <a:p>
                <a:pPr algn="ctr"/>
                <a:r>
                  <a:rPr lang="en-US" sz="1000" noProof="0" dirty="0">
                    <a:solidFill>
                      <a:schemeClr val="accent2"/>
                    </a:solidFill>
                  </a:rPr>
                  <a:t>69</a:t>
                </a:r>
              </a:p>
            </p:txBody>
          </p:sp>
          <p:sp>
            <p:nvSpPr>
              <p:cNvPr id="258" name="TextBox 257">
                <a:extLst>
                  <a:ext uri="{FF2B5EF4-FFF2-40B4-BE49-F238E27FC236}">
                    <a16:creationId xmlns:a16="http://schemas.microsoft.com/office/drawing/2014/main" id="{CDE74198-9BC5-A49A-B304-C4CD6E18140F}"/>
                  </a:ext>
                </a:extLst>
              </p:cNvPr>
              <p:cNvSpPr txBox="1"/>
              <p:nvPr/>
            </p:nvSpPr>
            <p:spPr>
              <a:xfrm>
                <a:off x="5426743" y="4678402"/>
                <a:ext cx="169918" cy="184666"/>
              </a:xfrm>
              <a:prstGeom prst="rect">
                <a:avLst/>
              </a:prstGeom>
              <a:noFill/>
            </p:spPr>
            <p:txBody>
              <a:bodyPr wrap="none" lIns="0" tIns="0" rIns="0" bIns="0" rtlCol="0">
                <a:noAutofit/>
              </a:bodyPr>
              <a:lstStyle/>
              <a:p>
                <a:pPr algn="ctr"/>
                <a:r>
                  <a:rPr lang="en-US" sz="1000" noProof="0" dirty="0">
                    <a:solidFill>
                      <a:schemeClr val="accent2"/>
                    </a:solidFill>
                  </a:rPr>
                  <a:t>68</a:t>
                </a:r>
              </a:p>
            </p:txBody>
          </p:sp>
          <p:sp>
            <p:nvSpPr>
              <p:cNvPr id="259" name="TextBox 258">
                <a:extLst>
                  <a:ext uri="{FF2B5EF4-FFF2-40B4-BE49-F238E27FC236}">
                    <a16:creationId xmlns:a16="http://schemas.microsoft.com/office/drawing/2014/main" id="{B410A3DC-C40B-56C7-B96D-DFA6AB361435}"/>
                  </a:ext>
                </a:extLst>
              </p:cNvPr>
              <p:cNvSpPr txBox="1"/>
              <p:nvPr/>
            </p:nvSpPr>
            <p:spPr>
              <a:xfrm>
                <a:off x="5703072" y="4678402"/>
                <a:ext cx="169918" cy="184666"/>
              </a:xfrm>
              <a:prstGeom prst="rect">
                <a:avLst/>
              </a:prstGeom>
              <a:noFill/>
            </p:spPr>
            <p:txBody>
              <a:bodyPr wrap="none" lIns="0" tIns="0" rIns="0" bIns="0" rtlCol="0">
                <a:noAutofit/>
              </a:bodyPr>
              <a:lstStyle/>
              <a:p>
                <a:pPr algn="ctr"/>
                <a:r>
                  <a:rPr lang="en-US" sz="1000" noProof="0" dirty="0">
                    <a:solidFill>
                      <a:schemeClr val="accent2"/>
                    </a:solidFill>
                  </a:rPr>
                  <a:t>66</a:t>
                </a:r>
              </a:p>
            </p:txBody>
          </p:sp>
          <p:sp>
            <p:nvSpPr>
              <p:cNvPr id="260" name="TextBox 259">
                <a:extLst>
                  <a:ext uri="{FF2B5EF4-FFF2-40B4-BE49-F238E27FC236}">
                    <a16:creationId xmlns:a16="http://schemas.microsoft.com/office/drawing/2014/main" id="{6C8FB180-3ACD-5518-4354-2753464D6FB0}"/>
                  </a:ext>
                </a:extLst>
              </p:cNvPr>
              <p:cNvSpPr txBox="1"/>
              <p:nvPr/>
            </p:nvSpPr>
            <p:spPr>
              <a:xfrm>
                <a:off x="5984425" y="4678402"/>
                <a:ext cx="169918" cy="184666"/>
              </a:xfrm>
              <a:prstGeom prst="rect">
                <a:avLst/>
              </a:prstGeom>
              <a:noFill/>
            </p:spPr>
            <p:txBody>
              <a:bodyPr wrap="none" lIns="0" tIns="0" rIns="0" bIns="0" rtlCol="0">
                <a:noAutofit/>
              </a:bodyPr>
              <a:lstStyle/>
              <a:p>
                <a:pPr algn="ctr"/>
                <a:r>
                  <a:rPr lang="en-US" sz="1000" noProof="0" dirty="0">
                    <a:solidFill>
                      <a:schemeClr val="accent2"/>
                    </a:solidFill>
                  </a:rPr>
                  <a:t>65</a:t>
                </a:r>
              </a:p>
            </p:txBody>
          </p:sp>
          <p:sp>
            <p:nvSpPr>
              <p:cNvPr id="261" name="TextBox 260">
                <a:extLst>
                  <a:ext uri="{FF2B5EF4-FFF2-40B4-BE49-F238E27FC236}">
                    <a16:creationId xmlns:a16="http://schemas.microsoft.com/office/drawing/2014/main" id="{C2AD15D2-236F-EC16-802D-B0AAF9B84AE1}"/>
                  </a:ext>
                </a:extLst>
              </p:cNvPr>
              <p:cNvSpPr txBox="1"/>
              <p:nvPr/>
            </p:nvSpPr>
            <p:spPr>
              <a:xfrm>
                <a:off x="6260754" y="4678402"/>
                <a:ext cx="169918" cy="184666"/>
              </a:xfrm>
              <a:prstGeom prst="rect">
                <a:avLst/>
              </a:prstGeom>
              <a:noFill/>
            </p:spPr>
            <p:txBody>
              <a:bodyPr wrap="none" lIns="0" tIns="0" rIns="0" bIns="0" rtlCol="0">
                <a:noAutofit/>
              </a:bodyPr>
              <a:lstStyle/>
              <a:p>
                <a:pPr algn="ctr"/>
                <a:r>
                  <a:rPr lang="en-US" sz="1000" noProof="0" dirty="0">
                    <a:solidFill>
                      <a:schemeClr val="accent2"/>
                    </a:solidFill>
                  </a:rPr>
                  <a:t>62</a:t>
                </a:r>
              </a:p>
            </p:txBody>
          </p:sp>
          <p:sp>
            <p:nvSpPr>
              <p:cNvPr id="262" name="TextBox 261">
                <a:extLst>
                  <a:ext uri="{FF2B5EF4-FFF2-40B4-BE49-F238E27FC236}">
                    <a16:creationId xmlns:a16="http://schemas.microsoft.com/office/drawing/2014/main" id="{C3F39E8C-45C7-E41F-5949-8FC8F0211975}"/>
                  </a:ext>
                </a:extLst>
              </p:cNvPr>
              <p:cNvSpPr txBox="1"/>
              <p:nvPr/>
            </p:nvSpPr>
            <p:spPr>
              <a:xfrm>
                <a:off x="6532059" y="4678402"/>
                <a:ext cx="169918" cy="184666"/>
              </a:xfrm>
              <a:prstGeom prst="rect">
                <a:avLst/>
              </a:prstGeom>
              <a:noFill/>
            </p:spPr>
            <p:txBody>
              <a:bodyPr wrap="none" lIns="0" tIns="0" rIns="0" bIns="0" rtlCol="0">
                <a:noAutofit/>
              </a:bodyPr>
              <a:lstStyle/>
              <a:p>
                <a:pPr algn="ctr"/>
                <a:r>
                  <a:rPr lang="en-US" sz="1000" noProof="0" dirty="0">
                    <a:solidFill>
                      <a:schemeClr val="accent2"/>
                    </a:solidFill>
                  </a:rPr>
                  <a:t>38</a:t>
                </a:r>
              </a:p>
            </p:txBody>
          </p:sp>
          <p:sp>
            <p:nvSpPr>
              <p:cNvPr id="263" name="TextBox 262">
                <a:extLst>
                  <a:ext uri="{FF2B5EF4-FFF2-40B4-BE49-F238E27FC236}">
                    <a16:creationId xmlns:a16="http://schemas.microsoft.com/office/drawing/2014/main" id="{84939214-979A-FE63-7C06-C4FABC082BF2}"/>
                  </a:ext>
                </a:extLst>
              </p:cNvPr>
              <p:cNvSpPr txBox="1"/>
              <p:nvPr/>
            </p:nvSpPr>
            <p:spPr>
              <a:xfrm>
                <a:off x="6808389" y="4678402"/>
                <a:ext cx="169918" cy="184666"/>
              </a:xfrm>
              <a:prstGeom prst="rect">
                <a:avLst/>
              </a:prstGeom>
              <a:noFill/>
            </p:spPr>
            <p:txBody>
              <a:bodyPr wrap="none" lIns="0" tIns="0" rIns="0" bIns="0" rtlCol="0">
                <a:noAutofit/>
              </a:bodyPr>
              <a:lstStyle/>
              <a:p>
                <a:pPr algn="ctr"/>
                <a:r>
                  <a:rPr lang="en-US" sz="1000" noProof="0" dirty="0">
                    <a:solidFill>
                      <a:schemeClr val="accent2"/>
                    </a:solidFill>
                  </a:rPr>
                  <a:t>28</a:t>
                </a:r>
              </a:p>
            </p:txBody>
          </p:sp>
          <p:sp>
            <p:nvSpPr>
              <p:cNvPr id="264" name="TextBox 263">
                <a:extLst>
                  <a:ext uri="{FF2B5EF4-FFF2-40B4-BE49-F238E27FC236}">
                    <a16:creationId xmlns:a16="http://schemas.microsoft.com/office/drawing/2014/main" id="{68F5CA0E-387C-CBC3-206D-3722C7043F05}"/>
                  </a:ext>
                </a:extLst>
              </p:cNvPr>
              <p:cNvSpPr txBox="1"/>
              <p:nvPr/>
            </p:nvSpPr>
            <p:spPr>
              <a:xfrm>
                <a:off x="7099791" y="4678402"/>
                <a:ext cx="169918" cy="184666"/>
              </a:xfrm>
              <a:prstGeom prst="rect">
                <a:avLst/>
              </a:prstGeom>
              <a:noFill/>
            </p:spPr>
            <p:txBody>
              <a:bodyPr wrap="none" lIns="0" tIns="0" rIns="0" bIns="0" rtlCol="0">
                <a:noAutofit/>
              </a:bodyPr>
              <a:lstStyle/>
              <a:p>
                <a:pPr algn="ctr"/>
                <a:r>
                  <a:rPr lang="en-US" sz="1000" noProof="0" dirty="0">
                    <a:solidFill>
                      <a:schemeClr val="accent2"/>
                    </a:solidFill>
                  </a:rPr>
                  <a:t>9</a:t>
                </a:r>
              </a:p>
            </p:txBody>
          </p:sp>
          <p:sp>
            <p:nvSpPr>
              <p:cNvPr id="265" name="TextBox 264">
                <a:extLst>
                  <a:ext uri="{FF2B5EF4-FFF2-40B4-BE49-F238E27FC236}">
                    <a16:creationId xmlns:a16="http://schemas.microsoft.com/office/drawing/2014/main" id="{61CD5516-12E6-A631-377C-A5F7259743C0}"/>
                  </a:ext>
                </a:extLst>
              </p:cNvPr>
              <p:cNvSpPr txBox="1"/>
              <p:nvPr/>
            </p:nvSpPr>
            <p:spPr>
              <a:xfrm>
                <a:off x="7376120" y="4678402"/>
                <a:ext cx="169918" cy="184666"/>
              </a:xfrm>
              <a:prstGeom prst="rect">
                <a:avLst/>
              </a:prstGeom>
              <a:noFill/>
            </p:spPr>
            <p:txBody>
              <a:bodyPr wrap="none" lIns="0" tIns="0" rIns="0" bIns="0" rtlCol="0">
                <a:noAutofit/>
              </a:bodyPr>
              <a:lstStyle/>
              <a:p>
                <a:pPr algn="ctr"/>
                <a:r>
                  <a:rPr lang="en-US" sz="1000" noProof="0" dirty="0">
                    <a:solidFill>
                      <a:schemeClr val="accent2"/>
                    </a:solidFill>
                  </a:rPr>
                  <a:t>2</a:t>
                </a:r>
              </a:p>
            </p:txBody>
          </p:sp>
          <p:sp>
            <p:nvSpPr>
              <p:cNvPr id="266" name="TextBox 265">
                <a:extLst>
                  <a:ext uri="{FF2B5EF4-FFF2-40B4-BE49-F238E27FC236}">
                    <a16:creationId xmlns:a16="http://schemas.microsoft.com/office/drawing/2014/main" id="{12E5AFAC-6590-C06B-33D9-AE105088E790}"/>
                  </a:ext>
                </a:extLst>
              </p:cNvPr>
              <p:cNvSpPr txBox="1"/>
              <p:nvPr/>
            </p:nvSpPr>
            <p:spPr>
              <a:xfrm>
                <a:off x="7662498" y="4678402"/>
                <a:ext cx="169918" cy="184666"/>
              </a:xfrm>
              <a:prstGeom prst="rect">
                <a:avLst/>
              </a:prstGeom>
              <a:noFill/>
            </p:spPr>
            <p:txBody>
              <a:bodyPr wrap="none" lIns="0" tIns="0" rIns="0" bIns="0" rtlCol="0">
                <a:noAutofit/>
              </a:bodyPr>
              <a:lstStyle/>
              <a:p>
                <a:pPr algn="ctr"/>
                <a:r>
                  <a:rPr lang="en-US" sz="1000" noProof="0" dirty="0">
                    <a:solidFill>
                      <a:schemeClr val="accent2"/>
                    </a:solidFill>
                  </a:rPr>
                  <a:t>0</a:t>
                </a:r>
              </a:p>
            </p:txBody>
          </p:sp>
          <p:sp>
            <p:nvSpPr>
              <p:cNvPr id="295" name="TextBox 294">
                <a:extLst>
                  <a:ext uri="{FF2B5EF4-FFF2-40B4-BE49-F238E27FC236}">
                    <a16:creationId xmlns:a16="http://schemas.microsoft.com/office/drawing/2014/main" id="{CAF368B2-58DE-4800-9B0D-0A6E06FDB8C0}"/>
                  </a:ext>
                </a:extLst>
              </p:cNvPr>
              <p:cNvSpPr txBox="1"/>
              <p:nvPr/>
            </p:nvSpPr>
            <p:spPr>
              <a:xfrm>
                <a:off x="483883" y="4678402"/>
                <a:ext cx="169918" cy="184666"/>
              </a:xfrm>
              <a:prstGeom prst="rect">
                <a:avLst/>
              </a:prstGeom>
              <a:noFill/>
            </p:spPr>
            <p:txBody>
              <a:bodyPr wrap="none" lIns="0" tIns="0" rIns="0" bIns="0" rtlCol="0">
                <a:noAutofit/>
              </a:bodyPr>
              <a:lstStyle/>
              <a:p>
                <a:pPr algn="r"/>
                <a:r>
                  <a:rPr lang="en-US" sz="1000" noProof="0" dirty="0">
                    <a:solidFill>
                      <a:schemeClr val="accent2"/>
                    </a:solidFill>
                  </a:rPr>
                  <a:t>Lorlatinib</a:t>
                </a:r>
              </a:p>
            </p:txBody>
          </p:sp>
        </p:grpSp>
        <p:grpSp>
          <p:nvGrpSpPr>
            <p:cNvPr id="267" name="Group 266">
              <a:extLst>
                <a:ext uri="{FF2B5EF4-FFF2-40B4-BE49-F238E27FC236}">
                  <a16:creationId xmlns:a16="http://schemas.microsoft.com/office/drawing/2014/main" id="{440E765A-358A-AA58-C3C6-790D69B17E41}"/>
                </a:ext>
              </a:extLst>
            </p:cNvPr>
            <p:cNvGrpSpPr/>
            <p:nvPr/>
          </p:nvGrpSpPr>
          <p:grpSpPr>
            <a:xfrm>
              <a:off x="2265216" y="4875686"/>
              <a:ext cx="6558289" cy="164808"/>
              <a:chOff x="483883" y="4678402"/>
              <a:chExt cx="7348533" cy="184666"/>
            </a:xfrm>
          </p:grpSpPr>
          <p:sp>
            <p:nvSpPr>
              <p:cNvPr id="268" name="TextBox 267">
                <a:extLst>
                  <a:ext uri="{FF2B5EF4-FFF2-40B4-BE49-F238E27FC236}">
                    <a16:creationId xmlns:a16="http://schemas.microsoft.com/office/drawing/2014/main" id="{72926CCA-338C-29F3-61AE-EE74E24B1E70}"/>
                  </a:ext>
                </a:extLst>
              </p:cNvPr>
              <p:cNvSpPr txBox="1"/>
              <p:nvPr/>
            </p:nvSpPr>
            <p:spPr>
              <a:xfrm>
                <a:off x="709046" y="4678402"/>
                <a:ext cx="169918" cy="184666"/>
              </a:xfrm>
              <a:prstGeom prst="rect">
                <a:avLst/>
              </a:prstGeom>
              <a:noFill/>
            </p:spPr>
            <p:txBody>
              <a:bodyPr wrap="none" lIns="0" tIns="0" rIns="0" bIns="0" rtlCol="0">
                <a:noAutofit/>
              </a:bodyPr>
              <a:lstStyle/>
              <a:p>
                <a:pPr algn="ctr"/>
                <a:r>
                  <a:rPr lang="en-US" sz="1000" noProof="0" dirty="0">
                    <a:solidFill>
                      <a:schemeClr val="accent1"/>
                    </a:solidFill>
                  </a:rPr>
                  <a:t>147</a:t>
                </a:r>
              </a:p>
            </p:txBody>
          </p:sp>
          <p:sp>
            <p:nvSpPr>
              <p:cNvPr id="269" name="TextBox 268">
                <a:extLst>
                  <a:ext uri="{FF2B5EF4-FFF2-40B4-BE49-F238E27FC236}">
                    <a16:creationId xmlns:a16="http://schemas.microsoft.com/office/drawing/2014/main" id="{1FDD25ED-FC53-52B8-B344-6E4005CDB4BE}"/>
                  </a:ext>
                </a:extLst>
              </p:cNvPr>
              <p:cNvSpPr txBox="1"/>
              <p:nvPr/>
            </p:nvSpPr>
            <p:spPr>
              <a:xfrm>
                <a:off x="985375" y="4678402"/>
                <a:ext cx="169918" cy="184666"/>
              </a:xfrm>
              <a:prstGeom prst="rect">
                <a:avLst/>
              </a:prstGeom>
              <a:noFill/>
            </p:spPr>
            <p:txBody>
              <a:bodyPr wrap="none" lIns="0" tIns="0" rIns="0" bIns="0" rtlCol="0">
                <a:noAutofit/>
              </a:bodyPr>
              <a:lstStyle/>
              <a:p>
                <a:pPr algn="ctr"/>
                <a:r>
                  <a:rPr lang="en-US" sz="1000" noProof="0" dirty="0">
                    <a:solidFill>
                      <a:schemeClr val="accent1"/>
                    </a:solidFill>
                  </a:rPr>
                  <a:t>107</a:t>
                </a:r>
              </a:p>
            </p:txBody>
          </p:sp>
          <p:sp>
            <p:nvSpPr>
              <p:cNvPr id="270" name="TextBox 269">
                <a:extLst>
                  <a:ext uri="{FF2B5EF4-FFF2-40B4-BE49-F238E27FC236}">
                    <a16:creationId xmlns:a16="http://schemas.microsoft.com/office/drawing/2014/main" id="{375221AF-63C4-3594-A9AD-FFE6A9EE1A9C}"/>
                  </a:ext>
                </a:extLst>
              </p:cNvPr>
              <p:cNvSpPr txBox="1"/>
              <p:nvPr/>
            </p:nvSpPr>
            <p:spPr>
              <a:xfrm>
                <a:off x="1256680" y="4678402"/>
                <a:ext cx="169918" cy="184666"/>
              </a:xfrm>
              <a:prstGeom prst="rect">
                <a:avLst/>
              </a:prstGeom>
              <a:noFill/>
            </p:spPr>
            <p:txBody>
              <a:bodyPr wrap="none" lIns="0" tIns="0" rIns="0" bIns="0" rtlCol="0">
                <a:noAutofit/>
              </a:bodyPr>
              <a:lstStyle/>
              <a:p>
                <a:pPr algn="ctr"/>
                <a:r>
                  <a:rPr lang="en-US" sz="1000" noProof="0" dirty="0">
                    <a:solidFill>
                      <a:schemeClr val="accent1"/>
                    </a:solidFill>
                  </a:rPr>
                  <a:t>70</a:t>
                </a:r>
              </a:p>
            </p:txBody>
          </p:sp>
          <p:sp>
            <p:nvSpPr>
              <p:cNvPr id="271" name="TextBox 270">
                <a:extLst>
                  <a:ext uri="{FF2B5EF4-FFF2-40B4-BE49-F238E27FC236}">
                    <a16:creationId xmlns:a16="http://schemas.microsoft.com/office/drawing/2014/main" id="{634EAD4A-955D-3C1C-3ADC-4CF0A93B99AA}"/>
                  </a:ext>
                </a:extLst>
              </p:cNvPr>
              <p:cNvSpPr txBox="1"/>
              <p:nvPr/>
            </p:nvSpPr>
            <p:spPr>
              <a:xfrm>
                <a:off x="1538033" y="4678402"/>
                <a:ext cx="169918" cy="184666"/>
              </a:xfrm>
              <a:prstGeom prst="rect">
                <a:avLst/>
              </a:prstGeom>
              <a:noFill/>
            </p:spPr>
            <p:txBody>
              <a:bodyPr wrap="none" lIns="0" tIns="0" rIns="0" bIns="0" rtlCol="0">
                <a:noAutofit/>
              </a:bodyPr>
              <a:lstStyle/>
              <a:p>
                <a:pPr algn="ctr"/>
                <a:r>
                  <a:rPr lang="en-US" sz="1000" noProof="0" dirty="0">
                    <a:solidFill>
                      <a:schemeClr val="accent1"/>
                    </a:solidFill>
                  </a:rPr>
                  <a:t>42</a:t>
                </a:r>
              </a:p>
            </p:txBody>
          </p:sp>
          <p:sp>
            <p:nvSpPr>
              <p:cNvPr id="272" name="TextBox 271">
                <a:extLst>
                  <a:ext uri="{FF2B5EF4-FFF2-40B4-BE49-F238E27FC236}">
                    <a16:creationId xmlns:a16="http://schemas.microsoft.com/office/drawing/2014/main" id="{80BEC3E6-3BDE-A62F-EC9C-DE5441A7FB86}"/>
                  </a:ext>
                </a:extLst>
              </p:cNvPr>
              <p:cNvSpPr txBox="1"/>
              <p:nvPr/>
            </p:nvSpPr>
            <p:spPr>
              <a:xfrm>
                <a:off x="1814363" y="4678402"/>
                <a:ext cx="169918" cy="184666"/>
              </a:xfrm>
              <a:prstGeom prst="rect">
                <a:avLst/>
              </a:prstGeom>
              <a:noFill/>
            </p:spPr>
            <p:txBody>
              <a:bodyPr wrap="none" lIns="0" tIns="0" rIns="0" bIns="0" rtlCol="0">
                <a:noAutofit/>
              </a:bodyPr>
              <a:lstStyle/>
              <a:p>
                <a:pPr algn="ctr"/>
                <a:r>
                  <a:rPr lang="en-US" sz="1000" noProof="0" dirty="0">
                    <a:solidFill>
                      <a:schemeClr val="accent1"/>
                    </a:solidFill>
                  </a:rPr>
                  <a:t>30</a:t>
                </a:r>
              </a:p>
            </p:txBody>
          </p:sp>
          <p:sp>
            <p:nvSpPr>
              <p:cNvPr id="273" name="TextBox 272">
                <a:extLst>
                  <a:ext uri="{FF2B5EF4-FFF2-40B4-BE49-F238E27FC236}">
                    <a16:creationId xmlns:a16="http://schemas.microsoft.com/office/drawing/2014/main" id="{F539B6BE-48D7-7C76-A873-8697564F5F8E}"/>
                  </a:ext>
                </a:extLst>
              </p:cNvPr>
              <p:cNvSpPr txBox="1"/>
              <p:nvPr/>
            </p:nvSpPr>
            <p:spPr>
              <a:xfrm>
                <a:off x="2085669" y="4678402"/>
                <a:ext cx="169918" cy="184666"/>
              </a:xfrm>
              <a:prstGeom prst="rect">
                <a:avLst/>
              </a:prstGeom>
              <a:noFill/>
            </p:spPr>
            <p:txBody>
              <a:bodyPr wrap="none" lIns="0" tIns="0" rIns="0" bIns="0" rtlCol="0">
                <a:noAutofit/>
              </a:bodyPr>
              <a:lstStyle/>
              <a:p>
                <a:pPr algn="ctr"/>
                <a:r>
                  <a:rPr lang="en-US" sz="1000" noProof="0" dirty="0">
                    <a:solidFill>
                      <a:schemeClr val="accent1"/>
                    </a:solidFill>
                  </a:rPr>
                  <a:t>19</a:t>
                </a:r>
              </a:p>
            </p:txBody>
          </p:sp>
          <p:sp>
            <p:nvSpPr>
              <p:cNvPr id="274" name="TextBox 273">
                <a:extLst>
                  <a:ext uri="{FF2B5EF4-FFF2-40B4-BE49-F238E27FC236}">
                    <a16:creationId xmlns:a16="http://schemas.microsoft.com/office/drawing/2014/main" id="{10FBC1A3-B10B-4FA0-500F-F1DC9963B50F}"/>
                  </a:ext>
                </a:extLst>
              </p:cNvPr>
              <p:cNvSpPr txBox="1"/>
              <p:nvPr/>
            </p:nvSpPr>
            <p:spPr>
              <a:xfrm>
                <a:off x="2361998" y="4678402"/>
                <a:ext cx="169918" cy="184666"/>
              </a:xfrm>
              <a:prstGeom prst="rect">
                <a:avLst/>
              </a:prstGeom>
              <a:noFill/>
            </p:spPr>
            <p:txBody>
              <a:bodyPr wrap="none" lIns="0" tIns="0" rIns="0" bIns="0" rtlCol="0">
                <a:noAutofit/>
              </a:bodyPr>
              <a:lstStyle/>
              <a:p>
                <a:pPr algn="ctr"/>
                <a:r>
                  <a:rPr lang="en-US" sz="1000" noProof="0" dirty="0">
                    <a:solidFill>
                      <a:schemeClr val="accent1"/>
                    </a:solidFill>
                  </a:rPr>
                  <a:t>16</a:t>
                </a:r>
              </a:p>
            </p:txBody>
          </p:sp>
          <p:sp>
            <p:nvSpPr>
              <p:cNvPr id="275" name="TextBox 274">
                <a:extLst>
                  <a:ext uri="{FF2B5EF4-FFF2-40B4-BE49-F238E27FC236}">
                    <a16:creationId xmlns:a16="http://schemas.microsoft.com/office/drawing/2014/main" id="{8EA1E313-AC31-FCFD-FAED-C1EBE806F669}"/>
                  </a:ext>
                </a:extLst>
              </p:cNvPr>
              <p:cNvSpPr txBox="1"/>
              <p:nvPr/>
            </p:nvSpPr>
            <p:spPr>
              <a:xfrm>
                <a:off x="2643352" y="4678402"/>
                <a:ext cx="169918" cy="184666"/>
              </a:xfrm>
              <a:prstGeom prst="rect">
                <a:avLst/>
              </a:prstGeom>
              <a:noFill/>
            </p:spPr>
            <p:txBody>
              <a:bodyPr wrap="none" lIns="0" tIns="0" rIns="0" bIns="0" rtlCol="0">
                <a:noAutofit/>
              </a:bodyPr>
              <a:lstStyle/>
              <a:p>
                <a:pPr algn="ctr"/>
                <a:r>
                  <a:rPr lang="en-US" sz="1000" noProof="0" dirty="0">
                    <a:solidFill>
                      <a:schemeClr val="accent1"/>
                    </a:solidFill>
                  </a:rPr>
                  <a:t>16</a:t>
                </a:r>
              </a:p>
            </p:txBody>
          </p:sp>
          <p:sp>
            <p:nvSpPr>
              <p:cNvPr id="276" name="TextBox 275">
                <a:extLst>
                  <a:ext uri="{FF2B5EF4-FFF2-40B4-BE49-F238E27FC236}">
                    <a16:creationId xmlns:a16="http://schemas.microsoft.com/office/drawing/2014/main" id="{82513F8F-FF04-3ED9-4891-313D574C830B}"/>
                  </a:ext>
                </a:extLst>
              </p:cNvPr>
              <p:cNvSpPr txBox="1"/>
              <p:nvPr/>
            </p:nvSpPr>
            <p:spPr>
              <a:xfrm>
                <a:off x="2919682" y="4678402"/>
                <a:ext cx="169918" cy="184666"/>
              </a:xfrm>
              <a:prstGeom prst="rect">
                <a:avLst/>
              </a:prstGeom>
              <a:noFill/>
            </p:spPr>
            <p:txBody>
              <a:bodyPr wrap="none" lIns="0" tIns="0" rIns="0" bIns="0" rtlCol="0">
                <a:noAutofit/>
              </a:bodyPr>
              <a:lstStyle/>
              <a:p>
                <a:pPr algn="ctr"/>
                <a:r>
                  <a:rPr lang="en-US" sz="1000" noProof="0" dirty="0">
                    <a:solidFill>
                      <a:schemeClr val="accent1"/>
                    </a:solidFill>
                  </a:rPr>
                  <a:t>11</a:t>
                </a:r>
              </a:p>
            </p:txBody>
          </p:sp>
          <p:sp>
            <p:nvSpPr>
              <p:cNvPr id="277" name="TextBox 276">
                <a:extLst>
                  <a:ext uri="{FF2B5EF4-FFF2-40B4-BE49-F238E27FC236}">
                    <a16:creationId xmlns:a16="http://schemas.microsoft.com/office/drawing/2014/main" id="{232635A6-74DC-2B3D-CEE7-A40E31DB8031}"/>
                  </a:ext>
                </a:extLst>
              </p:cNvPr>
              <p:cNvSpPr txBox="1"/>
              <p:nvPr/>
            </p:nvSpPr>
            <p:spPr>
              <a:xfrm>
                <a:off x="3201036" y="4678402"/>
                <a:ext cx="169918" cy="184666"/>
              </a:xfrm>
              <a:prstGeom prst="rect">
                <a:avLst/>
              </a:prstGeom>
              <a:noFill/>
            </p:spPr>
            <p:txBody>
              <a:bodyPr wrap="none" lIns="0" tIns="0" rIns="0" bIns="0" rtlCol="0">
                <a:noAutofit/>
              </a:bodyPr>
              <a:lstStyle/>
              <a:p>
                <a:pPr algn="ctr"/>
                <a:r>
                  <a:rPr lang="en-US" sz="1000" noProof="0" dirty="0">
                    <a:solidFill>
                      <a:schemeClr val="accent1"/>
                    </a:solidFill>
                  </a:rPr>
                  <a:t>10</a:t>
                </a:r>
              </a:p>
            </p:txBody>
          </p:sp>
          <p:sp>
            <p:nvSpPr>
              <p:cNvPr id="278" name="TextBox 277">
                <a:extLst>
                  <a:ext uri="{FF2B5EF4-FFF2-40B4-BE49-F238E27FC236}">
                    <a16:creationId xmlns:a16="http://schemas.microsoft.com/office/drawing/2014/main" id="{05DDF010-BE73-C495-1CAE-8EA9DFEA059B}"/>
                  </a:ext>
                </a:extLst>
              </p:cNvPr>
              <p:cNvSpPr txBox="1"/>
              <p:nvPr/>
            </p:nvSpPr>
            <p:spPr>
              <a:xfrm>
                <a:off x="3477365" y="4678402"/>
                <a:ext cx="169918" cy="184666"/>
              </a:xfrm>
              <a:prstGeom prst="rect">
                <a:avLst/>
              </a:prstGeom>
              <a:noFill/>
            </p:spPr>
            <p:txBody>
              <a:bodyPr wrap="none" lIns="0" tIns="0" rIns="0" bIns="0" rtlCol="0">
                <a:noAutofit/>
              </a:bodyPr>
              <a:lstStyle/>
              <a:p>
                <a:pPr algn="ctr"/>
                <a:r>
                  <a:rPr lang="en-US" sz="1000" noProof="0" dirty="0">
                    <a:solidFill>
                      <a:schemeClr val="accent1"/>
                    </a:solidFill>
                  </a:rPr>
                  <a:t>9</a:t>
                </a:r>
              </a:p>
            </p:txBody>
          </p:sp>
          <p:sp>
            <p:nvSpPr>
              <p:cNvPr id="279" name="TextBox 278">
                <a:extLst>
                  <a:ext uri="{FF2B5EF4-FFF2-40B4-BE49-F238E27FC236}">
                    <a16:creationId xmlns:a16="http://schemas.microsoft.com/office/drawing/2014/main" id="{2EE5CB34-EE0E-E729-A926-89478DB5D0E9}"/>
                  </a:ext>
                </a:extLst>
              </p:cNvPr>
              <p:cNvSpPr txBox="1"/>
              <p:nvPr/>
            </p:nvSpPr>
            <p:spPr>
              <a:xfrm>
                <a:off x="3758719" y="4678402"/>
                <a:ext cx="169918" cy="184666"/>
              </a:xfrm>
              <a:prstGeom prst="rect">
                <a:avLst/>
              </a:prstGeom>
              <a:noFill/>
            </p:spPr>
            <p:txBody>
              <a:bodyPr wrap="none" lIns="0" tIns="0" rIns="0" bIns="0" rtlCol="0">
                <a:noAutofit/>
              </a:bodyPr>
              <a:lstStyle/>
              <a:p>
                <a:pPr algn="ctr"/>
                <a:r>
                  <a:rPr lang="en-US" sz="1000" noProof="0" dirty="0">
                    <a:solidFill>
                      <a:schemeClr val="accent1"/>
                    </a:solidFill>
                  </a:rPr>
                  <a:t>9</a:t>
                </a:r>
              </a:p>
            </p:txBody>
          </p:sp>
          <p:sp>
            <p:nvSpPr>
              <p:cNvPr id="280" name="TextBox 279">
                <a:extLst>
                  <a:ext uri="{FF2B5EF4-FFF2-40B4-BE49-F238E27FC236}">
                    <a16:creationId xmlns:a16="http://schemas.microsoft.com/office/drawing/2014/main" id="{479B4AC0-8A3D-7D65-0DCC-BC49BD821AB2}"/>
                  </a:ext>
                </a:extLst>
              </p:cNvPr>
              <p:cNvSpPr txBox="1"/>
              <p:nvPr/>
            </p:nvSpPr>
            <p:spPr>
              <a:xfrm>
                <a:off x="4030025" y="4678402"/>
                <a:ext cx="169918" cy="184666"/>
              </a:xfrm>
              <a:prstGeom prst="rect">
                <a:avLst/>
              </a:prstGeom>
              <a:noFill/>
            </p:spPr>
            <p:txBody>
              <a:bodyPr wrap="none" lIns="0" tIns="0" rIns="0" bIns="0" rtlCol="0">
                <a:noAutofit/>
              </a:bodyPr>
              <a:lstStyle/>
              <a:p>
                <a:pPr algn="ctr"/>
                <a:r>
                  <a:rPr lang="en-US" sz="1000" noProof="0" dirty="0">
                    <a:solidFill>
                      <a:schemeClr val="accent1"/>
                    </a:solidFill>
                  </a:rPr>
                  <a:t>9</a:t>
                </a:r>
              </a:p>
            </p:txBody>
          </p:sp>
          <p:sp>
            <p:nvSpPr>
              <p:cNvPr id="281" name="TextBox 280">
                <a:extLst>
                  <a:ext uri="{FF2B5EF4-FFF2-40B4-BE49-F238E27FC236}">
                    <a16:creationId xmlns:a16="http://schemas.microsoft.com/office/drawing/2014/main" id="{C5FE2832-48CC-449B-2826-B5AD612E3021}"/>
                  </a:ext>
                </a:extLst>
              </p:cNvPr>
              <p:cNvSpPr txBox="1"/>
              <p:nvPr/>
            </p:nvSpPr>
            <p:spPr>
              <a:xfrm>
                <a:off x="4306354" y="4678402"/>
                <a:ext cx="169918" cy="184666"/>
              </a:xfrm>
              <a:prstGeom prst="rect">
                <a:avLst/>
              </a:prstGeom>
              <a:noFill/>
            </p:spPr>
            <p:txBody>
              <a:bodyPr wrap="none" lIns="0" tIns="0" rIns="0" bIns="0" rtlCol="0">
                <a:noAutofit/>
              </a:bodyPr>
              <a:lstStyle/>
              <a:p>
                <a:pPr algn="ctr"/>
                <a:r>
                  <a:rPr lang="en-US" sz="1000" noProof="0" dirty="0">
                    <a:solidFill>
                      <a:schemeClr val="accent1"/>
                    </a:solidFill>
                  </a:rPr>
                  <a:t>8</a:t>
                </a:r>
              </a:p>
            </p:txBody>
          </p:sp>
          <p:sp>
            <p:nvSpPr>
              <p:cNvPr id="282" name="TextBox 281">
                <a:extLst>
                  <a:ext uri="{FF2B5EF4-FFF2-40B4-BE49-F238E27FC236}">
                    <a16:creationId xmlns:a16="http://schemas.microsoft.com/office/drawing/2014/main" id="{13180DD5-1B47-73F7-907D-D1090FE99C63}"/>
                  </a:ext>
                </a:extLst>
              </p:cNvPr>
              <p:cNvSpPr txBox="1"/>
              <p:nvPr/>
            </p:nvSpPr>
            <p:spPr>
              <a:xfrm>
                <a:off x="4587707" y="4678402"/>
                <a:ext cx="169918" cy="184666"/>
              </a:xfrm>
              <a:prstGeom prst="rect">
                <a:avLst/>
              </a:prstGeom>
              <a:noFill/>
            </p:spPr>
            <p:txBody>
              <a:bodyPr wrap="none" lIns="0" tIns="0" rIns="0" bIns="0" rtlCol="0">
                <a:noAutofit/>
              </a:bodyPr>
              <a:lstStyle/>
              <a:p>
                <a:pPr algn="ctr"/>
                <a:r>
                  <a:rPr lang="en-US" sz="1000" noProof="0" dirty="0">
                    <a:solidFill>
                      <a:schemeClr val="accent1"/>
                    </a:solidFill>
                  </a:rPr>
                  <a:t>8</a:t>
                </a:r>
              </a:p>
            </p:txBody>
          </p:sp>
          <p:sp>
            <p:nvSpPr>
              <p:cNvPr id="283" name="TextBox 282">
                <a:extLst>
                  <a:ext uri="{FF2B5EF4-FFF2-40B4-BE49-F238E27FC236}">
                    <a16:creationId xmlns:a16="http://schemas.microsoft.com/office/drawing/2014/main" id="{0CCE1928-5548-B627-21D7-CA14B9F7DDB2}"/>
                  </a:ext>
                </a:extLst>
              </p:cNvPr>
              <p:cNvSpPr txBox="1"/>
              <p:nvPr/>
            </p:nvSpPr>
            <p:spPr>
              <a:xfrm>
                <a:off x="4859012" y="4678402"/>
                <a:ext cx="169918" cy="184666"/>
              </a:xfrm>
              <a:prstGeom prst="rect">
                <a:avLst/>
              </a:prstGeom>
              <a:noFill/>
            </p:spPr>
            <p:txBody>
              <a:bodyPr wrap="none" lIns="0" tIns="0" rIns="0" bIns="0" rtlCol="0">
                <a:noAutofit/>
              </a:bodyPr>
              <a:lstStyle/>
              <a:p>
                <a:pPr algn="ctr"/>
                <a:r>
                  <a:rPr lang="en-US" sz="1000" noProof="0" dirty="0">
                    <a:solidFill>
                      <a:schemeClr val="accent1"/>
                    </a:solidFill>
                  </a:rPr>
                  <a:t>7</a:t>
                </a:r>
              </a:p>
            </p:txBody>
          </p:sp>
          <p:sp>
            <p:nvSpPr>
              <p:cNvPr id="284" name="TextBox 283">
                <a:extLst>
                  <a:ext uri="{FF2B5EF4-FFF2-40B4-BE49-F238E27FC236}">
                    <a16:creationId xmlns:a16="http://schemas.microsoft.com/office/drawing/2014/main" id="{8895AF0C-095C-14C8-E166-8BE2ED6C44FA}"/>
                  </a:ext>
                </a:extLst>
              </p:cNvPr>
              <p:cNvSpPr txBox="1"/>
              <p:nvPr/>
            </p:nvSpPr>
            <p:spPr>
              <a:xfrm>
                <a:off x="5140365" y="4678402"/>
                <a:ext cx="169918" cy="184666"/>
              </a:xfrm>
              <a:prstGeom prst="rect">
                <a:avLst/>
              </a:prstGeom>
              <a:noFill/>
            </p:spPr>
            <p:txBody>
              <a:bodyPr wrap="none" lIns="0" tIns="0" rIns="0" bIns="0" rtlCol="0">
                <a:noAutofit/>
              </a:bodyPr>
              <a:lstStyle/>
              <a:p>
                <a:pPr algn="ctr"/>
                <a:r>
                  <a:rPr lang="en-US" sz="1000" noProof="0" dirty="0">
                    <a:solidFill>
                      <a:schemeClr val="accent1"/>
                    </a:solidFill>
                  </a:rPr>
                  <a:t>6</a:t>
                </a:r>
              </a:p>
            </p:txBody>
          </p:sp>
          <p:sp>
            <p:nvSpPr>
              <p:cNvPr id="285" name="TextBox 284">
                <a:extLst>
                  <a:ext uri="{FF2B5EF4-FFF2-40B4-BE49-F238E27FC236}">
                    <a16:creationId xmlns:a16="http://schemas.microsoft.com/office/drawing/2014/main" id="{0ED7C7B9-1164-61B2-1EDF-1D19E499AA14}"/>
                  </a:ext>
                </a:extLst>
              </p:cNvPr>
              <p:cNvSpPr txBox="1"/>
              <p:nvPr/>
            </p:nvSpPr>
            <p:spPr>
              <a:xfrm>
                <a:off x="5426743" y="4678402"/>
                <a:ext cx="169918" cy="184666"/>
              </a:xfrm>
              <a:prstGeom prst="rect">
                <a:avLst/>
              </a:prstGeom>
              <a:noFill/>
            </p:spPr>
            <p:txBody>
              <a:bodyPr wrap="none" lIns="0" tIns="0" rIns="0" bIns="0" rtlCol="0">
                <a:noAutofit/>
              </a:bodyPr>
              <a:lstStyle/>
              <a:p>
                <a:pPr algn="ctr"/>
                <a:r>
                  <a:rPr lang="en-US" sz="1000" noProof="0" dirty="0">
                    <a:solidFill>
                      <a:schemeClr val="accent1"/>
                    </a:solidFill>
                  </a:rPr>
                  <a:t>6</a:t>
                </a:r>
              </a:p>
            </p:txBody>
          </p:sp>
          <p:sp>
            <p:nvSpPr>
              <p:cNvPr id="286" name="TextBox 285">
                <a:extLst>
                  <a:ext uri="{FF2B5EF4-FFF2-40B4-BE49-F238E27FC236}">
                    <a16:creationId xmlns:a16="http://schemas.microsoft.com/office/drawing/2014/main" id="{551744F2-495B-D0A2-D38B-D690C77D3A4D}"/>
                  </a:ext>
                </a:extLst>
              </p:cNvPr>
              <p:cNvSpPr txBox="1"/>
              <p:nvPr/>
            </p:nvSpPr>
            <p:spPr>
              <a:xfrm>
                <a:off x="5703072" y="4678402"/>
                <a:ext cx="169918" cy="184666"/>
              </a:xfrm>
              <a:prstGeom prst="rect">
                <a:avLst/>
              </a:prstGeom>
              <a:noFill/>
            </p:spPr>
            <p:txBody>
              <a:bodyPr wrap="none" lIns="0" tIns="0" rIns="0" bIns="0" rtlCol="0">
                <a:noAutofit/>
              </a:bodyPr>
              <a:lstStyle/>
              <a:p>
                <a:pPr algn="ctr"/>
                <a:r>
                  <a:rPr lang="en-US" sz="1000" noProof="0" dirty="0">
                    <a:solidFill>
                      <a:schemeClr val="accent1"/>
                    </a:solidFill>
                  </a:rPr>
                  <a:t>6</a:t>
                </a:r>
              </a:p>
            </p:txBody>
          </p:sp>
          <p:sp>
            <p:nvSpPr>
              <p:cNvPr id="287" name="TextBox 286">
                <a:extLst>
                  <a:ext uri="{FF2B5EF4-FFF2-40B4-BE49-F238E27FC236}">
                    <a16:creationId xmlns:a16="http://schemas.microsoft.com/office/drawing/2014/main" id="{68B4DF62-A3E6-4C90-16D9-3838D5305778}"/>
                  </a:ext>
                </a:extLst>
              </p:cNvPr>
              <p:cNvSpPr txBox="1"/>
              <p:nvPr/>
            </p:nvSpPr>
            <p:spPr>
              <a:xfrm>
                <a:off x="5984425" y="4678402"/>
                <a:ext cx="169918" cy="184666"/>
              </a:xfrm>
              <a:prstGeom prst="rect">
                <a:avLst/>
              </a:prstGeom>
              <a:noFill/>
            </p:spPr>
            <p:txBody>
              <a:bodyPr wrap="none" lIns="0" tIns="0" rIns="0" bIns="0" rtlCol="0">
                <a:noAutofit/>
              </a:bodyPr>
              <a:lstStyle/>
              <a:p>
                <a:pPr algn="ctr"/>
                <a:r>
                  <a:rPr lang="en-US" sz="1000" noProof="0" dirty="0">
                    <a:solidFill>
                      <a:schemeClr val="accent1"/>
                    </a:solidFill>
                  </a:rPr>
                  <a:t>5</a:t>
                </a:r>
              </a:p>
            </p:txBody>
          </p:sp>
          <p:sp>
            <p:nvSpPr>
              <p:cNvPr id="288" name="TextBox 287">
                <a:extLst>
                  <a:ext uri="{FF2B5EF4-FFF2-40B4-BE49-F238E27FC236}">
                    <a16:creationId xmlns:a16="http://schemas.microsoft.com/office/drawing/2014/main" id="{ED48E294-6596-81C9-110C-85830A9EA955}"/>
                  </a:ext>
                </a:extLst>
              </p:cNvPr>
              <p:cNvSpPr txBox="1"/>
              <p:nvPr/>
            </p:nvSpPr>
            <p:spPr>
              <a:xfrm>
                <a:off x="6260754" y="4678402"/>
                <a:ext cx="169918" cy="184666"/>
              </a:xfrm>
              <a:prstGeom prst="rect">
                <a:avLst/>
              </a:prstGeom>
              <a:noFill/>
            </p:spPr>
            <p:txBody>
              <a:bodyPr wrap="none" lIns="0" tIns="0" rIns="0" bIns="0" rtlCol="0">
                <a:noAutofit/>
              </a:bodyPr>
              <a:lstStyle/>
              <a:p>
                <a:pPr algn="ctr"/>
                <a:r>
                  <a:rPr lang="en-US" sz="1000" noProof="0" dirty="0">
                    <a:solidFill>
                      <a:schemeClr val="accent1"/>
                    </a:solidFill>
                  </a:rPr>
                  <a:t>2</a:t>
                </a:r>
              </a:p>
            </p:txBody>
          </p:sp>
          <p:sp>
            <p:nvSpPr>
              <p:cNvPr id="289" name="TextBox 288">
                <a:extLst>
                  <a:ext uri="{FF2B5EF4-FFF2-40B4-BE49-F238E27FC236}">
                    <a16:creationId xmlns:a16="http://schemas.microsoft.com/office/drawing/2014/main" id="{90DDAECF-1A33-F8D9-33A2-D2690292FC51}"/>
                  </a:ext>
                </a:extLst>
              </p:cNvPr>
              <p:cNvSpPr txBox="1"/>
              <p:nvPr/>
            </p:nvSpPr>
            <p:spPr>
              <a:xfrm>
                <a:off x="6532059" y="4678402"/>
                <a:ext cx="169918" cy="184666"/>
              </a:xfrm>
              <a:prstGeom prst="rect">
                <a:avLst/>
              </a:prstGeom>
              <a:noFill/>
            </p:spPr>
            <p:txBody>
              <a:bodyPr wrap="none" lIns="0" tIns="0" rIns="0" bIns="0" rtlCol="0">
                <a:noAutofit/>
              </a:bodyPr>
              <a:lstStyle/>
              <a:p>
                <a:pPr algn="ctr"/>
                <a:r>
                  <a:rPr lang="en-US" sz="1000" noProof="0" dirty="0">
                    <a:solidFill>
                      <a:schemeClr val="accent1"/>
                    </a:solidFill>
                  </a:rPr>
                  <a:t>2</a:t>
                </a:r>
              </a:p>
            </p:txBody>
          </p:sp>
          <p:sp>
            <p:nvSpPr>
              <p:cNvPr id="290" name="TextBox 289">
                <a:extLst>
                  <a:ext uri="{FF2B5EF4-FFF2-40B4-BE49-F238E27FC236}">
                    <a16:creationId xmlns:a16="http://schemas.microsoft.com/office/drawing/2014/main" id="{C119E985-C646-877E-F3D2-454074B94BFF}"/>
                  </a:ext>
                </a:extLst>
              </p:cNvPr>
              <p:cNvSpPr txBox="1"/>
              <p:nvPr/>
            </p:nvSpPr>
            <p:spPr>
              <a:xfrm>
                <a:off x="6808389" y="4678402"/>
                <a:ext cx="169918" cy="184666"/>
              </a:xfrm>
              <a:prstGeom prst="rect">
                <a:avLst/>
              </a:prstGeom>
              <a:noFill/>
            </p:spPr>
            <p:txBody>
              <a:bodyPr wrap="none" lIns="0" tIns="0" rIns="0" bIns="0" rtlCol="0">
                <a:noAutofit/>
              </a:bodyPr>
              <a:lstStyle/>
              <a:p>
                <a:pPr algn="ctr"/>
                <a:r>
                  <a:rPr lang="en-US" sz="1000" noProof="0" dirty="0">
                    <a:solidFill>
                      <a:schemeClr val="accent1"/>
                    </a:solidFill>
                  </a:rPr>
                  <a:t>0</a:t>
                </a:r>
              </a:p>
            </p:txBody>
          </p:sp>
          <p:sp>
            <p:nvSpPr>
              <p:cNvPr id="291" name="TextBox 290">
                <a:extLst>
                  <a:ext uri="{FF2B5EF4-FFF2-40B4-BE49-F238E27FC236}">
                    <a16:creationId xmlns:a16="http://schemas.microsoft.com/office/drawing/2014/main" id="{4B7FB92C-070A-2BFC-DF08-4E245711938A}"/>
                  </a:ext>
                </a:extLst>
              </p:cNvPr>
              <p:cNvSpPr txBox="1"/>
              <p:nvPr/>
            </p:nvSpPr>
            <p:spPr>
              <a:xfrm>
                <a:off x="7099791" y="4678402"/>
                <a:ext cx="169918" cy="184666"/>
              </a:xfrm>
              <a:prstGeom prst="rect">
                <a:avLst/>
              </a:prstGeom>
              <a:noFill/>
            </p:spPr>
            <p:txBody>
              <a:bodyPr wrap="none" lIns="0" tIns="0" rIns="0" bIns="0" rtlCol="0">
                <a:noAutofit/>
              </a:bodyPr>
              <a:lstStyle/>
              <a:p>
                <a:pPr algn="ctr"/>
                <a:r>
                  <a:rPr lang="en-US" sz="1000" noProof="0" dirty="0">
                    <a:solidFill>
                      <a:schemeClr val="accent1"/>
                    </a:solidFill>
                  </a:rPr>
                  <a:t>0</a:t>
                </a:r>
              </a:p>
            </p:txBody>
          </p:sp>
          <p:sp>
            <p:nvSpPr>
              <p:cNvPr id="292" name="TextBox 291">
                <a:extLst>
                  <a:ext uri="{FF2B5EF4-FFF2-40B4-BE49-F238E27FC236}">
                    <a16:creationId xmlns:a16="http://schemas.microsoft.com/office/drawing/2014/main" id="{CE122D25-285D-3AD4-F2F7-BBA6823CCB5C}"/>
                  </a:ext>
                </a:extLst>
              </p:cNvPr>
              <p:cNvSpPr txBox="1"/>
              <p:nvPr/>
            </p:nvSpPr>
            <p:spPr>
              <a:xfrm>
                <a:off x="7376120" y="4678402"/>
                <a:ext cx="169918" cy="184666"/>
              </a:xfrm>
              <a:prstGeom prst="rect">
                <a:avLst/>
              </a:prstGeom>
              <a:noFill/>
            </p:spPr>
            <p:txBody>
              <a:bodyPr wrap="none" lIns="0" tIns="0" rIns="0" bIns="0" rtlCol="0">
                <a:noAutofit/>
              </a:bodyPr>
              <a:lstStyle/>
              <a:p>
                <a:pPr algn="ctr"/>
                <a:r>
                  <a:rPr lang="en-US" sz="1000" noProof="0" dirty="0">
                    <a:solidFill>
                      <a:schemeClr val="accent1"/>
                    </a:solidFill>
                  </a:rPr>
                  <a:t>0</a:t>
                </a:r>
              </a:p>
            </p:txBody>
          </p:sp>
          <p:sp>
            <p:nvSpPr>
              <p:cNvPr id="293" name="TextBox 292">
                <a:extLst>
                  <a:ext uri="{FF2B5EF4-FFF2-40B4-BE49-F238E27FC236}">
                    <a16:creationId xmlns:a16="http://schemas.microsoft.com/office/drawing/2014/main" id="{1C6EED98-C65F-E41B-A2A6-12FDF5628455}"/>
                  </a:ext>
                </a:extLst>
              </p:cNvPr>
              <p:cNvSpPr txBox="1"/>
              <p:nvPr/>
            </p:nvSpPr>
            <p:spPr>
              <a:xfrm>
                <a:off x="7662498" y="4678402"/>
                <a:ext cx="169918" cy="184666"/>
              </a:xfrm>
              <a:prstGeom prst="rect">
                <a:avLst/>
              </a:prstGeom>
              <a:noFill/>
            </p:spPr>
            <p:txBody>
              <a:bodyPr wrap="none" lIns="0" tIns="0" rIns="0" bIns="0" rtlCol="0">
                <a:noAutofit/>
              </a:bodyPr>
              <a:lstStyle/>
              <a:p>
                <a:pPr algn="ctr"/>
                <a:r>
                  <a:rPr lang="en-US" sz="1000" noProof="0" dirty="0">
                    <a:solidFill>
                      <a:schemeClr val="accent1"/>
                    </a:solidFill>
                  </a:rPr>
                  <a:t>0</a:t>
                </a:r>
              </a:p>
            </p:txBody>
          </p:sp>
          <p:sp>
            <p:nvSpPr>
              <p:cNvPr id="296" name="TextBox 295">
                <a:extLst>
                  <a:ext uri="{FF2B5EF4-FFF2-40B4-BE49-F238E27FC236}">
                    <a16:creationId xmlns:a16="http://schemas.microsoft.com/office/drawing/2014/main" id="{E461F29C-6B00-C5E9-7D56-4ADEF27DBFDF}"/>
                  </a:ext>
                </a:extLst>
              </p:cNvPr>
              <p:cNvSpPr txBox="1"/>
              <p:nvPr/>
            </p:nvSpPr>
            <p:spPr>
              <a:xfrm>
                <a:off x="483883" y="4678402"/>
                <a:ext cx="169918" cy="184666"/>
              </a:xfrm>
              <a:prstGeom prst="rect">
                <a:avLst/>
              </a:prstGeom>
              <a:noFill/>
            </p:spPr>
            <p:txBody>
              <a:bodyPr wrap="none" lIns="0" tIns="0" rIns="0" bIns="0" rtlCol="0">
                <a:noAutofit/>
              </a:bodyPr>
              <a:lstStyle/>
              <a:p>
                <a:pPr algn="r"/>
                <a:r>
                  <a:rPr lang="en-US" sz="1000" noProof="0" dirty="0">
                    <a:solidFill>
                      <a:schemeClr val="accent1"/>
                    </a:solidFill>
                  </a:rPr>
                  <a:t>Crizotinib</a:t>
                </a:r>
              </a:p>
            </p:txBody>
          </p:sp>
        </p:grpSp>
        <p:sp>
          <p:nvSpPr>
            <p:cNvPr id="294" name="TextBox 293">
              <a:extLst>
                <a:ext uri="{FF2B5EF4-FFF2-40B4-BE49-F238E27FC236}">
                  <a16:creationId xmlns:a16="http://schemas.microsoft.com/office/drawing/2014/main" id="{986AF4FA-304E-714B-B90A-D25A274E62FE}"/>
                </a:ext>
              </a:extLst>
            </p:cNvPr>
            <p:cNvSpPr txBox="1"/>
            <p:nvPr/>
          </p:nvSpPr>
          <p:spPr>
            <a:xfrm>
              <a:off x="2022653" y="4492468"/>
              <a:ext cx="394209" cy="143887"/>
            </a:xfrm>
            <a:prstGeom prst="rect">
              <a:avLst/>
            </a:prstGeom>
            <a:noFill/>
          </p:spPr>
          <p:txBody>
            <a:bodyPr wrap="none" lIns="0" tIns="0" rIns="0" bIns="0" rtlCol="0">
              <a:spAutoFit/>
            </a:bodyPr>
            <a:lstStyle/>
            <a:p>
              <a:pPr algn="r"/>
              <a:r>
                <a:rPr lang="en-US" sz="1000" noProof="0" dirty="0">
                  <a:solidFill>
                    <a:schemeClr val="tx1"/>
                  </a:solidFill>
                </a:rPr>
                <a:t>No. at risk</a:t>
              </a:r>
            </a:p>
          </p:txBody>
        </p:sp>
        <p:sp>
          <p:nvSpPr>
            <p:cNvPr id="297" name="TextBox 296">
              <a:extLst>
                <a:ext uri="{FF2B5EF4-FFF2-40B4-BE49-F238E27FC236}">
                  <a16:creationId xmlns:a16="http://schemas.microsoft.com/office/drawing/2014/main" id="{DB20E027-D91B-3450-820D-BA6687AA2B26}"/>
                </a:ext>
              </a:extLst>
            </p:cNvPr>
            <p:cNvSpPr txBox="1"/>
            <p:nvPr/>
          </p:nvSpPr>
          <p:spPr>
            <a:xfrm>
              <a:off x="4018413" y="2411765"/>
              <a:ext cx="742621" cy="201442"/>
            </a:xfrm>
            <a:prstGeom prst="rect">
              <a:avLst/>
            </a:prstGeom>
            <a:noFill/>
          </p:spPr>
          <p:txBody>
            <a:bodyPr wrap="square" lIns="0" tIns="0" rIns="0" bIns="0" rtlCol="0">
              <a:spAutoFit/>
            </a:bodyPr>
            <a:lstStyle/>
            <a:p>
              <a:r>
                <a:rPr lang="en-US" sz="1400" b="1" noProof="0" dirty="0">
                  <a:solidFill>
                    <a:schemeClr val="accent2"/>
                  </a:solidFill>
                </a:rPr>
                <a:t>70%</a:t>
              </a:r>
            </a:p>
          </p:txBody>
        </p:sp>
        <p:sp>
          <p:nvSpPr>
            <p:cNvPr id="298" name="TextBox 297">
              <a:extLst>
                <a:ext uri="{FF2B5EF4-FFF2-40B4-BE49-F238E27FC236}">
                  <a16:creationId xmlns:a16="http://schemas.microsoft.com/office/drawing/2014/main" id="{82096069-9FFB-4C0A-DADA-D9CE1F075FDC}"/>
                </a:ext>
              </a:extLst>
            </p:cNvPr>
            <p:cNvSpPr txBox="1"/>
            <p:nvPr/>
          </p:nvSpPr>
          <p:spPr>
            <a:xfrm>
              <a:off x="4061158" y="3562078"/>
              <a:ext cx="742621" cy="201442"/>
            </a:xfrm>
            <a:prstGeom prst="rect">
              <a:avLst/>
            </a:prstGeom>
            <a:noFill/>
          </p:spPr>
          <p:txBody>
            <a:bodyPr wrap="square" lIns="0" tIns="0" rIns="0" bIns="0" rtlCol="0">
              <a:spAutoFit/>
            </a:bodyPr>
            <a:lstStyle/>
            <a:p>
              <a:r>
                <a:rPr lang="en-US" sz="1400" b="1" noProof="0" dirty="0">
                  <a:solidFill>
                    <a:schemeClr val="accent1"/>
                  </a:solidFill>
                </a:rPr>
                <a:t>15%</a:t>
              </a:r>
            </a:p>
          </p:txBody>
        </p:sp>
        <p:sp>
          <p:nvSpPr>
            <p:cNvPr id="299" name="TextBox 298">
              <a:extLst>
                <a:ext uri="{FF2B5EF4-FFF2-40B4-BE49-F238E27FC236}">
                  <a16:creationId xmlns:a16="http://schemas.microsoft.com/office/drawing/2014/main" id="{AA172B37-1A92-BB10-6DF6-B1D6CE051B4C}"/>
                </a:ext>
              </a:extLst>
            </p:cNvPr>
            <p:cNvSpPr txBox="1"/>
            <p:nvPr/>
          </p:nvSpPr>
          <p:spPr>
            <a:xfrm>
              <a:off x="4761035" y="2527429"/>
              <a:ext cx="742621" cy="201442"/>
            </a:xfrm>
            <a:prstGeom prst="rect">
              <a:avLst/>
            </a:prstGeom>
            <a:noFill/>
          </p:spPr>
          <p:txBody>
            <a:bodyPr wrap="square" lIns="0" tIns="0" rIns="0" bIns="0" rtlCol="0">
              <a:spAutoFit/>
            </a:bodyPr>
            <a:lstStyle/>
            <a:p>
              <a:r>
                <a:rPr lang="en-US" sz="1400" b="1" noProof="0" dirty="0">
                  <a:solidFill>
                    <a:schemeClr val="accent2"/>
                  </a:solidFill>
                </a:rPr>
                <a:t>65%</a:t>
              </a:r>
            </a:p>
          </p:txBody>
        </p:sp>
        <p:sp>
          <p:nvSpPr>
            <p:cNvPr id="300" name="TextBox 299">
              <a:extLst>
                <a:ext uri="{FF2B5EF4-FFF2-40B4-BE49-F238E27FC236}">
                  <a16:creationId xmlns:a16="http://schemas.microsoft.com/office/drawing/2014/main" id="{DF77E212-8731-B854-91C3-765D08030D9F}"/>
                </a:ext>
              </a:extLst>
            </p:cNvPr>
            <p:cNvSpPr txBox="1"/>
            <p:nvPr/>
          </p:nvSpPr>
          <p:spPr>
            <a:xfrm>
              <a:off x="5503656" y="2566282"/>
              <a:ext cx="742621" cy="201442"/>
            </a:xfrm>
            <a:prstGeom prst="rect">
              <a:avLst/>
            </a:prstGeom>
            <a:noFill/>
          </p:spPr>
          <p:txBody>
            <a:bodyPr wrap="square" lIns="0" tIns="0" rIns="0" bIns="0" rtlCol="0">
              <a:spAutoFit/>
            </a:bodyPr>
            <a:lstStyle/>
            <a:p>
              <a:r>
                <a:rPr lang="en-US" sz="1400" b="1" noProof="0" dirty="0">
                  <a:solidFill>
                    <a:schemeClr val="accent2"/>
                  </a:solidFill>
                </a:rPr>
                <a:t>63%</a:t>
              </a:r>
            </a:p>
          </p:txBody>
        </p:sp>
        <p:sp>
          <p:nvSpPr>
            <p:cNvPr id="301" name="TextBox 300">
              <a:extLst>
                <a:ext uri="{FF2B5EF4-FFF2-40B4-BE49-F238E27FC236}">
                  <a16:creationId xmlns:a16="http://schemas.microsoft.com/office/drawing/2014/main" id="{694C5562-3B8E-A8DB-E87F-E1551CC4051B}"/>
                </a:ext>
              </a:extLst>
            </p:cNvPr>
            <p:cNvSpPr txBox="1"/>
            <p:nvPr/>
          </p:nvSpPr>
          <p:spPr>
            <a:xfrm>
              <a:off x="6254370" y="2623567"/>
              <a:ext cx="742621" cy="201442"/>
            </a:xfrm>
            <a:prstGeom prst="rect">
              <a:avLst/>
            </a:prstGeom>
            <a:noFill/>
          </p:spPr>
          <p:txBody>
            <a:bodyPr wrap="square" lIns="0" tIns="0" rIns="0" bIns="0" rtlCol="0">
              <a:spAutoFit/>
            </a:bodyPr>
            <a:lstStyle/>
            <a:p>
              <a:r>
                <a:rPr lang="en-US" sz="1400" b="1" noProof="0" dirty="0">
                  <a:solidFill>
                    <a:schemeClr val="accent2"/>
                  </a:solidFill>
                </a:rPr>
                <a:t>60%</a:t>
              </a:r>
            </a:p>
          </p:txBody>
        </p:sp>
        <p:sp>
          <p:nvSpPr>
            <p:cNvPr id="302" name="TextBox 301">
              <a:extLst>
                <a:ext uri="{FF2B5EF4-FFF2-40B4-BE49-F238E27FC236}">
                  <a16:creationId xmlns:a16="http://schemas.microsoft.com/office/drawing/2014/main" id="{DE214BCB-0A8D-19FE-A68B-225CCF79D895}"/>
                </a:ext>
              </a:extLst>
            </p:cNvPr>
            <p:cNvSpPr txBox="1"/>
            <p:nvPr/>
          </p:nvSpPr>
          <p:spPr>
            <a:xfrm>
              <a:off x="6996992" y="2710157"/>
              <a:ext cx="742621" cy="201442"/>
            </a:xfrm>
            <a:prstGeom prst="rect">
              <a:avLst/>
            </a:prstGeom>
            <a:noFill/>
          </p:spPr>
          <p:txBody>
            <a:bodyPr wrap="square" lIns="0" tIns="0" rIns="0" bIns="0" rtlCol="0">
              <a:spAutoFit/>
            </a:bodyPr>
            <a:lstStyle/>
            <a:p>
              <a:r>
                <a:rPr lang="en-US" sz="1400" b="1" noProof="0" dirty="0">
                  <a:solidFill>
                    <a:schemeClr val="accent2"/>
                  </a:solidFill>
                </a:rPr>
                <a:t>57%</a:t>
              </a:r>
            </a:p>
          </p:txBody>
        </p:sp>
        <p:sp>
          <p:nvSpPr>
            <p:cNvPr id="303" name="TextBox 302">
              <a:extLst>
                <a:ext uri="{FF2B5EF4-FFF2-40B4-BE49-F238E27FC236}">
                  <a16:creationId xmlns:a16="http://schemas.microsoft.com/office/drawing/2014/main" id="{EFADB650-C3B2-FB37-A2E0-D260F39925B8}"/>
                </a:ext>
              </a:extLst>
            </p:cNvPr>
            <p:cNvSpPr txBox="1"/>
            <p:nvPr/>
          </p:nvSpPr>
          <p:spPr>
            <a:xfrm>
              <a:off x="7747706" y="2725904"/>
              <a:ext cx="742621" cy="201442"/>
            </a:xfrm>
            <a:prstGeom prst="rect">
              <a:avLst/>
            </a:prstGeom>
            <a:noFill/>
          </p:spPr>
          <p:txBody>
            <a:bodyPr wrap="square" lIns="0" tIns="0" rIns="0" bIns="0" rtlCol="0">
              <a:spAutoFit/>
            </a:bodyPr>
            <a:lstStyle/>
            <a:p>
              <a:r>
                <a:rPr lang="en-US" sz="1400" b="1" noProof="0" dirty="0">
                  <a:solidFill>
                    <a:schemeClr val="accent2"/>
                  </a:solidFill>
                </a:rPr>
                <a:t>55%</a:t>
              </a:r>
            </a:p>
          </p:txBody>
        </p:sp>
        <p:sp>
          <p:nvSpPr>
            <p:cNvPr id="304" name="TextBox 303">
              <a:extLst>
                <a:ext uri="{FF2B5EF4-FFF2-40B4-BE49-F238E27FC236}">
                  <a16:creationId xmlns:a16="http://schemas.microsoft.com/office/drawing/2014/main" id="{62D9FC1F-C904-FB42-11F6-E381C47358FB}"/>
                </a:ext>
              </a:extLst>
            </p:cNvPr>
            <p:cNvSpPr txBox="1"/>
            <p:nvPr/>
          </p:nvSpPr>
          <p:spPr>
            <a:xfrm>
              <a:off x="4797256" y="3623919"/>
              <a:ext cx="742621" cy="201442"/>
            </a:xfrm>
            <a:prstGeom prst="rect">
              <a:avLst/>
            </a:prstGeom>
            <a:noFill/>
          </p:spPr>
          <p:txBody>
            <a:bodyPr wrap="square" lIns="0" tIns="0" rIns="0" bIns="0" rtlCol="0">
              <a:spAutoFit/>
            </a:bodyPr>
            <a:lstStyle/>
            <a:p>
              <a:r>
                <a:rPr lang="en-US" sz="1400" b="1" noProof="0" dirty="0">
                  <a:solidFill>
                    <a:schemeClr val="accent1"/>
                  </a:solidFill>
                </a:rPr>
                <a:t>10%</a:t>
              </a:r>
            </a:p>
          </p:txBody>
        </p:sp>
        <p:sp>
          <p:nvSpPr>
            <p:cNvPr id="305" name="TextBox 304">
              <a:extLst>
                <a:ext uri="{FF2B5EF4-FFF2-40B4-BE49-F238E27FC236}">
                  <a16:creationId xmlns:a16="http://schemas.microsoft.com/office/drawing/2014/main" id="{E3A71C65-1C25-4D3C-4E8A-428FEE0C0B74}"/>
                </a:ext>
              </a:extLst>
            </p:cNvPr>
            <p:cNvSpPr txBox="1"/>
            <p:nvPr/>
          </p:nvSpPr>
          <p:spPr>
            <a:xfrm>
              <a:off x="5557999" y="3623919"/>
              <a:ext cx="742621" cy="201442"/>
            </a:xfrm>
            <a:prstGeom prst="rect">
              <a:avLst/>
            </a:prstGeom>
            <a:noFill/>
          </p:spPr>
          <p:txBody>
            <a:bodyPr wrap="square" lIns="0" tIns="0" rIns="0" bIns="0" rtlCol="0">
              <a:spAutoFit/>
            </a:bodyPr>
            <a:lstStyle/>
            <a:p>
              <a:r>
                <a:rPr lang="en-US" sz="1400" b="1" noProof="0" dirty="0">
                  <a:solidFill>
                    <a:schemeClr val="accent1"/>
                  </a:solidFill>
                </a:rPr>
                <a:t>10%</a:t>
              </a:r>
            </a:p>
          </p:txBody>
        </p:sp>
        <p:sp>
          <p:nvSpPr>
            <p:cNvPr id="306" name="TextBox 305">
              <a:extLst>
                <a:ext uri="{FF2B5EF4-FFF2-40B4-BE49-F238E27FC236}">
                  <a16:creationId xmlns:a16="http://schemas.microsoft.com/office/drawing/2014/main" id="{A66BAAC2-0C39-ECF9-DBD8-1C64FDDEDFCB}"/>
                </a:ext>
              </a:extLst>
            </p:cNvPr>
            <p:cNvSpPr txBox="1"/>
            <p:nvPr/>
          </p:nvSpPr>
          <p:spPr>
            <a:xfrm>
              <a:off x="6292297" y="3687562"/>
              <a:ext cx="742621" cy="201442"/>
            </a:xfrm>
            <a:prstGeom prst="rect">
              <a:avLst/>
            </a:prstGeom>
            <a:noFill/>
          </p:spPr>
          <p:txBody>
            <a:bodyPr wrap="square" lIns="0" tIns="0" rIns="0" bIns="0" rtlCol="0">
              <a:spAutoFit/>
            </a:bodyPr>
            <a:lstStyle/>
            <a:p>
              <a:r>
                <a:rPr lang="en-US" sz="1400" b="1" noProof="0" dirty="0">
                  <a:solidFill>
                    <a:schemeClr val="accent1"/>
                  </a:solidFill>
                </a:rPr>
                <a:t>8%</a:t>
              </a:r>
            </a:p>
          </p:txBody>
        </p:sp>
        <p:sp>
          <p:nvSpPr>
            <p:cNvPr id="307" name="TextBox 306">
              <a:extLst>
                <a:ext uri="{FF2B5EF4-FFF2-40B4-BE49-F238E27FC236}">
                  <a16:creationId xmlns:a16="http://schemas.microsoft.com/office/drawing/2014/main" id="{7AA242D4-BDBA-FF7E-F83A-F1B07E2335F7}"/>
                </a:ext>
              </a:extLst>
            </p:cNvPr>
            <p:cNvSpPr txBox="1"/>
            <p:nvPr/>
          </p:nvSpPr>
          <p:spPr>
            <a:xfrm>
              <a:off x="7043079" y="3720205"/>
              <a:ext cx="742621" cy="201442"/>
            </a:xfrm>
            <a:prstGeom prst="rect">
              <a:avLst/>
            </a:prstGeom>
            <a:noFill/>
          </p:spPr>
          <p:txBody>
            <a:bodyPr wrap="square" lIns="0" tIns="0" rIns="0" bIns="0" rtlCol="0">
              <a:spAutoFit/>
            </a:bodyPr>
            <a:lstStyle/>
            <a:p>
              <a:r>
                <a:rPr lang="en-US" sz="1400" b="1" noProof="0" dirty="0">
                  <a:solidFill>
                    <a:schemeClr val="accent1"/>
                  </a:solidFill>
                </a:rPr>
                <a:t>7%</a:t>
              </a:r>
            </a:p>
          </p:txBody>
        </p:sp>
        <p:sp>
          <p:nvSpPr>
            <p:cNvPr id="308" name="TextBox 307">
              <a:extLst>
                <a:ext uri="{FF2B5EF4-FFF2-40B4-BE49-F238E27FC236}">
                  <a16:creationId xmlns:a16="http://schemas.microsoft.com/office/drawing/2014/main" id="{56952322-F893-CEA7-8134-9AFB033FB76E}"/>
                </a:ext>
              </a:extLst>
            </p:cNvPr>
            <p:cNvSpPr txBox="1"/>
            <p:nvPr/>
          </p:nvSpPr>
          <p:spPr>
            <a:xfrm>
              <a:off x="7793861" y="3771050"/>
              <a:ext cx="742621" cy="201442"/>
            </a:xfrm>
            <a:prstGeom prst="rect">
              <a:avLst/>
            </a:prstGeom>
            <a:noFill/>
          </p:spPr>
          <p:txBody>
            <a:bodyPr wrap="square" lIns="0" tIns="0" rIns="0" bIns="0" rtlCol="0">
              <a:spAutoFit/>
            </a:bodyPr>
            <a:lstStyle/>
            <a:p>
              <a:r>
                <a:rPr lang="en-US" sz="1400" b="1" noProof="0" dirty="0">
                  <a:solidFill>
                    <a:schemeClr val="accent1"/>
                  </a:solidFill>
                </a:rPr>
                <a:t>3%</a:t>
              </a:r>
            </a:p>
          </p:txBody>
        </p:sp>
      </p:grpSp>
      <p:graphicFrame>
        <p:nvGraphicFramePr>
          <p:cNvPr id="4" name="Table 3">
            <a:extLst>
              <a:ext uri="{FF2B5EF4-FFF2-40B4-BE49-F238E27FC236}">
                <a16:creationId xmlns:a16="http://schemas.microsoft.com/office/drawing/2014/main" id="{F4BB1F96-3CE4-B7A9-0676-772D2DB59D12}"/>
              </a:ext>
            </a:extLst>
          </p:cNvPr>
          <p:cNvGraphicFramePr>
            <a:graphicFrameLocks noGrp="1"/>
          </p:cNvGraphicFramePr>
          <p:nvPr>
            <p:extLst>
              <p:ext uri="{D42A27DB-BD31-4B8C-83A1-F6EECF244321}">
                <p14:modId xmlns:p14="http://schemas.microsoft.com/office/powerpoint/2010/main" val="1692243433"/>
              </p:ext>
            </p:extLst>
          </p:nvPr>
        </p:nvGraphicFramePr>
        <p:xfrm>
          <a:off x="6453974" y="5148411"/>
          <a:ext cx="4247526" cy="1115815"/>
        </p:xfrm>
        <a:graphic>
          <a:graphicData uri="http://schemas.openxmlformats.org/drawingml/2006/table">
            <a:tbl>
              <a:tblPr firstRow="1" bandRow="1">
                <a:tableStyleId>{69012ECD-51FC-41F1-AA8D-1B2483CD663E}</a:tableStyleId>
              </a:tblPr>
              <a:tblGrid>
                <a:gridCol w="2368592">
                  <a:extLst>
                    <a:ext uri="{9D8B030D-6E8A-4147-A177-3AD203B41FA5}">
                      <a16:colId xmlns:a16="http://schemas.microsoft.com/office/drawing/2014/main" val="4165858265"/>
                    </a:ext>
                  </a:extLst>
                </a:gridCol>
                <a:gridCol w="1878934">
                  <a:extLst>
                    <a:ext uri="{9D8B030D-6E8A-4147-A177-3AD203B41FA5}">
                      <a16:colId xmlns:a16="http://schemas.microsoft.com/office/drawing/2014/main" val="4002931536"/>
                    </a:ext>
                  </a:extLst>
                </a:gridCol>
              </a:tblGrid>
              <a:tr h="363868">
                <a:tc>
                  <a:txBody>
                    <a:bodyPr/>
                    <a:lstStyle/>
                    <a:p>
                      <a:r>
                        <a:rPr lang="en-US" sz="1100" noProof="0" dirty="0">
                          <a:solidFill>
                            <a:schemeClr val="tx2"/>
                          </a:solidFill>
                        </a:rPr>
                        <a:t>Conditional PFS beyond 2 years</a:t>
                      </a:r>
                    </a:p>
                  </a:txBody>
                  <a:tcPr marL="72000" marR="0" marT="0" marB="0" anchor="ctr"/>
                </a:tc>
                <a:tc>
                  <a:txBody>
                    <a:bodyPr/>
                    <a:lstStyle/>
                    <a:p>
                      <a:pPr algn="ctr"/>
                      <a:r>
                        <a:rPr lang="en-US" sz="1100" noProof="0" dirty="0">
                          <a:solidFill>
                            <a:schemeClr val="tx2"/>
                          </a:solidFill>
                        </a:rPr>
                        <a:t>PFS estimate, %</a:t>
                      </a:r>
                    </a:p>
                  </a:txBody>
                  <a:tcPr marL="0" marR="0" marT="0" marB="0" anchor="ctr"/>
                </a:tc>
                <a:extLst>
                  <a:ext uri="{0D108BD9-81ED-4DB2-BD59-A6C34878D82A}">
                    <a16:rowId xmlns:a16="http://schemas.microsoft.com/office/drawing/2014/main" val="3637560420"/>
                  </a:ext>
                </a:extLst>
              </a:tr>
              <a:tr h="250649">
                <a:tc>
                  <a:txBody>
                    <a:bodyPr/>
                    <a:lstStyle/>
                    <a:p>
                      <a:r>
                        <a:rPr lang="en-US" sz="1100" b="0" noProof="0" dirty="0">
                          <a:solidFill>
                            <a:schemeClr val="tx1"/>
                          </a:solidFill>
                        </a:rPr>
                        <a:t>2-year PFS rate</a:t>
                      </a:r>
                    </a:p>
                  </a:txBody>
                  <a:tcPr marL="72000" marR="0" marT="0" marB="0" anchor="ctr"/>
                </a:tc>
                <a:tc>
                  <a:txBody>
                    <a:bodyPr/>
                    <a:lstStyle/>
                    <a:p>
                      <a:pPr algn="ctr"/>
                      <a:r>
                        <a:rPr lang="en-US" sz="1100" b="0" noProof="0" dirty="0">
                          <a:solidFill>
                            <a:schemeClr val="tx1"/>
                          </a:solidFill>
                        </a:rPr>
                        <a:t>70</a:t>
                      </a:r>
                    </a:p>
                  </a:txBody>
                  <a:tcPr marL="0" marR="0" marT="0" marB="0" anchor="ctr"/>
                </a:tc>
                <a:extLst>
                  <a:ext uri="{0D108BD9-81ED-4DB2-BD59-A6C34878D82A}">
                    <a16:rowId xmlns:a16="http://schemas.microsoft.com/office/drawing/2014/main" val="1350906745"/>
                  </a:ext>
                </a:extLst>
              </a:tr>
              <a:tr h="250649">
                <a:tc>
                  <a:txBody>
                    <a:bodyPr/>
                    <a:lstStyle/>
                    <a:p>
                      <a:r>
                        <a:rPr lang="en-US" sz="1100" b="0" noProof="0" dirty="0">
                          <a:solidFill>
                            <a:schemeClr val="tx1"/>
                          </a:solidFill>
                        </a:rPr>
                        <a:t>7-year PFS rate</a:t>
                      </a:r>
                    </a:p>
                  </a:txBody>
                  <a:tcPr marL="72000" marR="0" marT="0" marB="0" anchor="ctr"/>
                </a:tc>
                <a:tc>
                  <a:txBody>
                    <a:bodyPr/>
                    <a:lstStyle/>
                    <a:p>
                      <a:pPr algn="ctr"/>
                      <a:r>
                        <a:rPr lang="en-US" sz="1100" b="0" noProof="0" dirty="0">
                          <a:solidFill>
                            <a:schemeClr val="tx1"/>
                          </a:solidFill>
                        </a:rPr>
                        <a:t>55</a:t>
                      </a:r>
                    </a:p>
                  </a:txBody>
                  <a:tcPr marL="0" marR="0" marT="0" marB="0" anchor="ctr"/>
                </a:tc>
                <a:extLst>
                  <a:ext uri="{0D108BD9-81ED-4DB2-BD59-A6C34878D82A}">
                    <a16:rowId xmlns:a16="http://schemas.microsoft.com/office/drawing/2014/main" val="3438991913"/>
                  </a:ext>
                </a:extLst>
              </a:tr>
              <a:tr h="250649">
                <a:tc>
                  <a:txBody>
                    <a:bodyPr/>
                    <a:lstStyle/>
                    <a:p>
                      <a:r>
                        <a:rPr lang="en-US" sz="1100" b="0" noProof="0" dirty="0">
                          <a:solidFill>
                            <a:schemeClr val="tx1"/>
                          </a:solidFill>
                        </a:rPr>
                        <a:t>Conditional PFS (7Y/2Y)</a:t>
                      </a:r>
                      <a:r>
                        <a:rPr lang="en-US" sz="1100" b="0" baseline="30000" noProof="0" dirty="0">
                          <a:solidFill>
                            <a:schemeClr val="tx1"/>
                          </a:solidFill>
                        </a:rPr>
                        <a:t>a</a:t>
                      </a:r>
                      <a:endParaRPr lang="en-US" sz="1100" b="0" noProof="0" dirty="0">
                        <a:solidFill>
                          <a:schemeClr val="tx1"/>
                        </a:solidFill>
                      </a:endParaRPr>
                    </a:p>
                  </a:txBody>
                  <a:tcPr marL="72000" marR="0" marT="0" marB="0" anchor="ctr"/>
                </a:tc>
                <a:tc>
                  <a:txBody>
                    <a:bodyPr/>
                    <a:lstStyle/>
                    <a:p>
                      <a:pPr algn="ctr"/>
                      <a:r>
                        <a:rPr lang="en-US" sz="1100" b="0" noProof="0" dirty="0">
                          <a:solidFill>
                            <a:schemeClr val="tx1"/>
                          </a:solidFill>
                        </a:rPr>
                        <a:t>79</a:t>
                      </a:r>
                    </a:p>
                  </a:txBody>
                  <a:tcPr marL="0" marR="0" marT="0" marB="0" anchor="ctr"/>
                </a:tc>
                <a:extLst>
                  <a:ext uri="{0D108BD9-81ED-4DB2-BD59-A6C34878D82A}">
                    <a16:rowId xmlns:a16="http://schemas.microsoft.com/office/drawing/2014/main" val="967852718"/>
                  </a:ext>
                </a:extLst>
              </a:tr>
            </a:tbl>
          </a:graphicData>
        </a:graphic>
      </p:graphicFrame>
    </p:spTree>
    <p:extLst>
      <p:ext uri="{BB962C8B-B14F-4D97-AF65-F5344CB8AC3E}">
        <p14:creationId xmlns:p14="http://schemas.microsoft.com/office/powerpoint/2010/main" val="350816778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8FBA31-B943-EFBD-9799-FDEC644654BF}"/>
            </a:ext>
          </a:extLst>
        </p:cNvPr>
        <p:cNvGrpSpPr/>
        <p:nvPr/>
      </p:nvGrpSpPr>
      <p:grpSpPr>
        <a:xfrm>
          <a:off x="0" y="0"/>
          <a:ext cx="0" cy="0"/>
          <a:chOff x="0" y="0"/>
          <a:chExt cx="0" cy="0"/>
        </a:xfrm>
      </p:grpSpPr>
      <p:sp>
        <p:nvSpPr>
          <p:cNvPr id="396" name="Content Placeholder 7">
            <a:extLst>
              <a:ext uri="{FF2B5EF4-FFF2-40B4-BE49-F238E27FC236}">
                <a16:creationId xmlns:a16="http://schemas.microsoft.com/office/drawing/2014/main" id="{A4089E0B-CBD5-394B-EE90-A22630FFE4A2}"/>
              </a:ext>
            </a:extLst>
          </p:cNvPr>
          <p:cNvSpPr>
            <a:spLocks noGrp="1"/>
          </p:cNvSpPr>
          <p:nvPr>
            <p:ph idx="1"/>
          </p:nvPr>
        </p:nvSpPr>
        <p:spPr>
          <a:xfrm>
            <a:off x="304799" y="1246909"/>
            <a:ext cx="11033761" cy="5055650"/>
          </a:xfrm>
        </p:spPr>
        <p:txBody>
          <a:bodyPr/>
          <a:lstStyle/>
          <a:p>
            <a:r>
              <a:rPr lang="en-US" b="1" noProof="0" dirty="0">
                <a:latin typeface="Arial" panose="020B0604020202020204" pitchFamily="34" charset="0"/>
                <a:cs typeface="Arial" panose="020B0604020202020204" pitchFamily="34" charset="0"/>
              </a:rPr>
              <a:t>Key </a:t>
            </a:r>
            <a:r>
              <a:rPr lang="en-US" b="1" noProof="0" dirty="0">
                <a:solidFill>
                  <a:srgbClr val="000000"/>
                </a:solidFill>
                <a:latin typeface="Arial" panose="020B0604020202020204" pitchFamily="34" charset="0"/>
                <a:cs typeface="Arial" panose="020B0604020202020204" pitchFamily="34" charset="0"/>
              </a:rPr>
              <a:t>resul</a:t>
            </a:r>
            <a:r>
              <a:rPr lang="en-US" b="1" noProof="0" dirty="0">
                <a:solidFill>
                  <a:srgbClr val="363636"/>
                </a:solidFill>
                <a:latin typeface="Arial" panose="020B0604020202020204" pitchFamily="34" charset="0"/>
                <a:cs typeface="Arial" panose="020B0604020202020204" pitchFamily="34" charset="0"/>
              </a:rPr>
              <a:t>t</a:t>
            </a:r>
            <a:r>
              <a:rPr lang="en-US" b="1" noProof="0" dirty="0">
                <a:latin typeface="Arial" panose="020B0604020202020204" pitchFamily="34" charset="0"/>
                <a:cs typeface="Arial" panose="020B0604020202020204" pitchFamily="34" charset="0"/>
              </a:rPr>
              <a:t>s</a:t>
            </a:r>
          </a:p>
        </p:txBody>
      </p:sp>
      <p:sp>
        <p:nvSpPr>
          <p:cNvPr id="22" name="Title 1">
            <a:extLst>
              <a:ext uri="{FF2B5EF4-FFF2-40B4-BE49-F238E27FC236}">
                <a16:creationId xmlns:a16="http://schemas.microsoft.com/office/drawing/2014/main" id="{FA416FA2-64CC-7EB8-1212-838F075B6430}"/>
              </a:ext>
            </a:extLst>
          </p:cNvPr>
          <p:cNvSpPr>
            <a:spLocks noGrp="1"/>
          </p:cNvSpPr>
          <p:nvPr>
            <p:ph type="title"/>
          </p:nvPr>
        </p:nvSpPr>
        <p:spPr>
          <a:xfrm>
            <a:off x="304800" y="107693"/>
            <a:ext cx="11033760" cy="939801"/>
          </a:xfrm>
        </p:spPr>
        <p:txBody>
          <a:bodyPr/>
          <a:lstStyle/>
          <a:p>
            <a:r>
              <a:rPr lang="en-US" noProof="0" dirty="0"/>
              <a:t>8502: </a:t>
            </a:r>
            <a:r>
              <a:rPr lang="en-US" noProof="0" dirty="0" err="1"/>
              <a:t>Lorlatinib</a:t>
            </a:r>
            <a:r>
              <a:rPr lang="en-US" noProof="0" dirty="0"/>
              <a:t> vs crizotinib as first-line treatment for advanced ALK+ non-small cell lung cancer: 7-year update from the phase 3 CROWN study – Mok TSK, et al</a:t>
            </a:r>
            <a:endParaRPr lang="en-US" noProof="0"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AEB7E36B-009B-217E-1B09-C97086E2D2F5}"/>
              </a:ext>
            </a:extLst>
          </p:cNvPr>
          <p:cNvSpPr>
            <a:spLocks noGrp="1"/>
          </p:cNvSpPr>
          <p:nvPr>
            <p:ph type="body" sz="quarter" idx="11"/>
          </p:nvPr>
        </p:nvSpPr>
        <p:spPr>
          <a:xfrm>
            <a:off x="6096000" y="6529333"/>
            <a:ext cx="5507567" cy="200025"/>
          </a:xfrm>
        </p:spPr>
        <p:txBody>
          <a:bodyPr/>
          <a:lstStyle/>
          <a:p>
            <a:pPr hangingPunct="1"/>
            <a:r>
              <a:rPr lang="en-US" noProof="0" dirty="0"/>
              <a:t>Mok TSK, et al. J Clin Oncol 2026;44(suppl):</a:t>
            </a:r>
            <a:r>
              <a:rPr lang="en-US" noProof="0" dirty="0" err="1"/>
              <a:t>Abstr</a:t>
            </a:r>
            <a:r>
              <a:rPr lang="en-US" noProof="0" dirty="0"/>
              <a:t> 8502</a:t>
            </a:r>
          </a:p>
        </p:txBody>
      </p:sp>
      <p:sp>
        <p:nvSpPr>
          <p:cNvPr id="2" name="TextBox 1">
            <a:extLst>
              <a:ext uri="{FF2B5EF4-FFF2-40B4-BE49-F238E27FC236}">
                <a16:creationId xmlns:a16="http://schemas.microsoft.com/office/drawing/2014/main" id="{56E05915-8FCF-872E-BDEA-3B321BE1F4B1}"/>
              </a:ext>
            </a:extLst>
          </p:cNvPr>
          <p:cNvSpPr txBox="1"/>
          <p:nvPr/>
        </p:nvSpPr>
        <p:spPr>
          <a:xfrm>
            <a:off x="213471" y="1643283"/>
            <a:ext cx="6989657" cy="338554"/>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Time to intracranial progression in the ITT population</a:t>
            </a:r>
          </a:p>
        </p:txBody>
      </p:sp>
      <p:sp>
        <p:nvSpPr>
          <p:cNvPr id="377" name="TextBox 376">
            <a:extLst>
              <a:ext uri="{FF2B5EF4-FFF2-40B4-BE49-F238E27FC236}">
                <a16:creationId xmlns:a16="http://schemas.microsoft.com/office/drawing/2014/main" id="{D13D54AE-4A06-2FD1-DD76-256DFC5C0D2E}"/>
              </a:ext>
            </a:extLst>
          </p:cNvPr>
          <p:cNvSpPr txBox="1"/>
          <p:nvPr/>
        </p:nvSpPr>
        <p:spPr>
          <a:xfrm>
            <a:off x="2479208" y="3195549"/>
            <a:ext cx="740439" cy="215444"/>
          </a:xfrm>
          <a:prstGeom prst="rect">
            <a:avLst/>
          </a:prstGeom>
          <a:noFill/>
        </p:spPr>
        <p:txBody>
          <a:bodyPr wrap="square" lIns="0" tIns="0" rIns="0" bIns="0" rtlCol="0">
            <a:spAutoFit/>
          </a:bodyPr>
          <a:lstStyle/>
          <a:p>
            <a:r>
              <a:rPr lang="en-US" sz="1400" b="1" noProof="0" dirty="0">
                <a:solidFill>
                  <a:schemeClr val="accent2"/>
                </a:solidFill>
              </a:rPr>
              <a:t>94%</a:t>
            </a:r>
          </a:p>
        </p:txBody>
      </p:sp>
      <p:sp>
        <p:nvSpPr>
          <p:cNvPr id="112" name="Freeform 111">
            <a:extLst>
              <a:ext uri="{FF2B5EF4-FFF2-40B4-BE49-F238E27FC236}">
                <a16:creationId xmlns:a16="http://schemas.microsoft.com/office/drawing/2014/main" id="{4852A1F5-20BE-E038-9A7E-6800B24107F4}"/>
              </a:ext>
            </a:extLst>
          </p:cNvPr>
          <p:cNvSpPr/>
          <p:nvPr/>
        </p:nvSpPr>
        <p:spPr>
          <a:xfrm>
            <a:off x="1025036" y="3320054"/>
            <a:ext cx="6179063" cy="161605"/>
          </a:xfrm>
          <a:custGeom>
            <a:avLst/>
            <a:gdLst>
              <a:gd name="csX0" fmla="*/ 6944023 w 6944022"/>
              <a:gd name="csY0" fmla="*/ 173928 h 181611"/>
              <a:gd name="csX1" fmla="*/ 2012167 w 6944022"/>
              <a:gd name="csY1" fmla="*/ 181612 h 181611"/>
              <a:gd name="csX2" fmla="*/ 2012167 w 6944022"/>
              <a:gd name="csY2" fmla="*/ 152799 h 181611"/>
              <a:gd name="csX3" fmla="*/ 1768655 w 6944022"/>
              <a:gd name="csY3" fmla="*/ 152799 h 181611"/>
              <a:gd name="csX4" fmla="*/ 1768655 w 6944022"/>
              <a:gd name="csY4" fmla="*/ 132716 h 181611"/>
              <a:gd name="csX5" fmla="*/ 1319795 w 6944022"/>
              <a:gd name="csY5" fmla="*/ 132716 h 181611"/>
              <a:gd name="csX6" fmla="*/ 1319795 w 6944022"/>
              <a:gd name="csY6" fmla="*/ 103030 h 181611"/>
              <a:gd name="csX7" fmla="*/ 1049499 w 6944022"/>
              <a:gd name="csY7" fmla="*/ 103030 h 181611"/>
              <a:gd name="csX8" fmla="*/ 1049499 w 6944022"/>
              <a:gd name="csY8" fmla="*/ 88012 h 181611"/>
              <a:gd name="csX9" fmla="*/ 968445 w 6944022"/>
              <a:gd name="csY9" fmla="*/ 88012 h 181611"/>
              <a:gd name="csX10" fmla="*/ 968445 w 6944022"/>
              <a:gd name="csY10" fmla="*/ 64088 h 181611"/>
              <a:gd name="csX11" fmla="*/ 466191 w 6944022"/>
              <a:gd name="csY11" fmla="*/ 64088 h 181611"/>
              <a:gd name="csX12" fmla="*/ 443783 w 6944022"/>
              <a:gd name="csY12" fmla="*/ 64088 h 181611"/>
              <a:gd name="csX13" fmla="*/ 443783 w 6944022"/>
              <a:gd name="csY13" fmla="*/ 45403 h 181611"/>
              <a:gd name="csX14" fmla="*/ 377960 w 6944022"/>
              <a:gd name="csY14" fmla="*/ 45403 h 181611"/>
              <a:gd name="csX15" fmla="*/ 377960 w 6944022"/>
              <a:gd name="csY15" fmla="*/ 26019 h 181611"/>
              <a:gd name="csX16" fmla="*/ 145302 w 6944022"/>
              <a:gd name="csY16" fmla="*/ 26019 h 181611"/>
              <a:gd name="csX17" fmla="*/ 145302 w 6944022"/>
              <a:gd name="csY17" fmla="*/ 0 h 181611"/>
              <a:gd name="csX18" fmla="*/ 0 w 6944022"/>
              <a:gd name="csY18" fmla="*/ 0 h 18161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6944022" h="181611">
                <a:moveTo>
                  <a:pt x="6944023" y="173928"/>
                </a:moveTo>
                <a:lnTo>
                  <a:pt x="2012167" y="181612"/>
                </a:lnTo>
                <a:lnTo>
                  <a:pt x="2012167" y="152799"/>
                </a:lnTo>
                <a:lnTo>
                  <a:pt x="1768655" y="152799"/>
                </a:lnTo>
                <a:lnTo>
                  <a:pt x="1768655" y="132716"/>
                </a:lnTo>
                <a:lnTo>
                  <a:pt x="1319795" y="132716"/>
                </a:lnTo>
                <a:lnTo>
                  <a:pt x="1319795" y="103030"/>
                </a:lnTo>
                <a:lnTo>
                  <a:pt x="1049499" y="103030"/>
                </a:lnTo>
                <a:lnTo>
                  <a:pt x="1049499" y="88012"/>
                </a:lnTo>
                <a:lnTo>
                  <a:pt x="968445" y="88012"/>
                </a:lnTo>
                <a:lnTo>
                  <a:pt x="968445" y="64088"/>
                </a:lnTo>
                <a:lnTo>
                  <a:pt x="466191" y="64088"/>
                </a:lnTo>
                <a:lnTo>
                  <a:pt x="443783" y="64088"/>
                </a:lnTo>
                <a:lnTo>
                  <a:pt x="443783" y="45403"/>
                </a:lnTo>
                <a:lnTo>
                  <a:pt x="377960" y="45403"/>
                </a:lnTo>
                <a:lnTo>
                  <a:pt x="377960" y="26019"/>
                </a:lnTo>
                <a:lnTo>
                  <a:pt x="145302" y="26019"/>
                </a:lnTo>
                <a:lnTo>
                  <a:pt x="145302" y="0"/>
                </a:lnTo>
                <a:lnTo>
                  <a:pt x="0" y="0"/>
                </a:lnTo>
              </a:path>
            </a:pathLst>
          </a:custGeom>
          <a:noFill/>
          <a:ln w="19050" cap="flat">
            <a:solidFill>
              <a:schemeClr val="accent2"/>
            </a:solidFill>
            <a:prstDash val="solid"/>
            <a:miter/>
          </a:ln>
        </p:spPr>
        <p:txBody>
          <a:bodyPr/>
          <a:lstStyle/>
          <a:p>
            <a:endParaRPr lang="en-US" noProof="0" dirty="0"/>
          </a:p>
        </p:txBody>
      </p:sp>
      <p:grpSp>
        <p:nvGrpSpPr>
          <p:cNvPr id="113" name="Graphic 6">
            <a:extLst>
              <a:ext uri="{FF2B5EF4-FFF2-40B4-BE49-F238E27FC236}">
                <a16:creationId xmlns:a16="http://schemas.microsoft.com/office/drawing/2014/main" id="{1B49FF66-B63D-8F55-F818-F8692664D71B}"/>
              </a:ext>
            </a:extLst>
          </p:cNvPr>
          <p:cNvGrpSpPr/>
          <p:nvPr/>
        </p:nvGrpSpPr>
        <p:grpSpPr>
          <a:xfrm>
            <a:off x="1099185" y="3286490"/>
            <a:ext cx="6068929" cy="222984"/>
            <a:chOff x="1071201" y="2329200"/>
            <a:chExt cx="6820253" cy="250589"/>
          </a:xfrm>
        </p:grpSpPr>
        <p:sp>
          <p:nvSpPr>
            <p:cNvPr id="114" name="Freeform 113">
              <a:extLst>
                <a:ext uri="{FF2B5EF4-FFF2-40B4-BE49-F238E27FC236}">
                  <a16:creationId xmlns:a16="http://schemas.microsoft.com/office/drawing/2014/main" id="{1B01FC53-C5EB-E9D4-D2AD-C5DD4B013FF9}"/>
                </a:ext>
              </a:extLst>
            </p:cNvPr>
            <p:cNvSpPr/>
            <p:nvPr/>
          </p:nvSpPr>
          <p:spPr>
            <a:xfrm>
              <a:off x="7891455"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15" name="Freeform 114">
              <a:extLst>
                <a:ext uri="{FF2B5EF4-FFF2-40B4-BE49-F238E27FC236}">
                  <a16:creationId xmlns:a16="http://schemas.microsoft.com/office/drawing/2014/main" id="{B497A131-9F42-24D6-862B-95B02993DB75}"/>
                </a:ext>
              </a:extLst>
            </p:cNvPr>
            <p:cNvSpPr/>
            <p:nvPr/>
          </p:nvSpPr>
          <p:spPr>
            <a:xfrm>
              <a:off x="7608905"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16" name="Freeform 115">
              <a:extLst>
                <a:ext uri="{FF2B5EF4-FFF2-40B4-BE49-F238E27FC236}">
                  <a16:creationId xmlns:a16="http://schemas.microsoft.com/office/drawing/2014/main" id="{C0B98792-B847-0771-32A0-418C5DBCEF11}"/>
                </a:ext>
              </a:extLst>
            </p:cNvPr>
            <p:cNvSpPr/>
            <p:nvPr/>
          </p:nvSpPr>
          <p:spPr>
            <a:xfrm>
              <a:off x="7493189"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17" name="Freeform 116">
              <a:extLst>
                <a:ext uri="{FF2B5EF4-FFF2-40B4-BE49-F238E27FC236}">
                  <a16:creationId xmlns:a16="http://schemas.microsoft.com/office/drawing/2014/main" id="{8575454B-8DA4-EDC2-BCCF-E0921CB00D37}"/>
                </a:ext>
              </a:extLst>
            </p:cNvPr>
            <p:cNvSpPr/>
            <p:nvPr/>
          </p:nvSpPr>
          <p:spPr>
            <a:xfrm>
              <a:off x="7343685"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18" name="Freeform 117">
              <a:extLst>
                <a:ext uri="{FF2B5EF4-FFF2-40B4-BE49-F238E27FC236}">
                  <a16:creationId xmlns:a16="http://schemas.microsoft.com/office/drawing/2014/main" id="{D474E107-E9E6-A5B0-7051-DBD73A958BEE}"/>
                </a:ext>
              </a:extLst>
            </p:cNvPr>
            <p:cNvSpPr/>
            <p:nvPr/>
          </p:nvSpPr>
          <p:spPr>
            <a:xfrm>
              <a:off x="7355940"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19" name="Freeform 118">
              <a:extLst>
                <a:ext uri="{FF2B5EF4-FFF2-40B4-BE49-F238E27FC236}">
                  <a16:creationId xmlns:a16="http://schemas.microsoft.com/office/drawing/2014/main" id="{0932D9DA-FFEB-9B03-2664-F1C736966D0F}"/>
                </a:ext>
              </a:extLst>
            </p:cNvPr>
            <p:cNvSpPr/>
            <p:nvPr/>
          </p:nvSpPr>
          <p:spPr>
            <a:xfrm>
              <a:off x="7368194"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20" name="Freeform 119">
              <a:extLst>
                <a:ext uri="{FF2B5EF4-FFF2-40B4-BE49-F238E27FC236}">
                  <a16:creationId xmlns:a16="http://schemas.microsoft.com/office/drawing/2014/main" id="{275B1726-5D9D-FD30-E95B-709284A5924E}"/>
                </a:ext>
              </a:extLst>
            </p:cNvPr>
            <p:cNvSpPr/>
            <p:nvPr/>
          </p:nvSpPr>
          <p:spPr>
            <a:xfrm>
              <a:off x="7302371"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21" name="Freeform 120">
              <a:extLst>
                <a:ext uri="{FF2B5EF4-FFF2-40B4-BE49-F238E27FC236}">
                  <a16:creationId xmlns:a16="http://schemas.microsoft.com/office/drawing/2014/main" id="{D8FC7C70-C80C-5219-21FF-C1BFB51D3957}"/>
                </a:ext>
              </a:extLst>
            </p:cNvPr>
            <p:cNvSpPr/>
            <p:nvPr/>
          </p:nvSpPr>
          <p:spPr>
            <a:xfrm>
              <a:off x="7306747"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22" name="Freeform 121">
              <a:extLst>
                <a:ext uri="{FF2B5EF4-FFF2-40B4-BE49-F238E27FC236}">
                  <a16:creationId xmlns:a16="http://schemas.microsoft.com/office/drawing/2014/main" id="{2472C6AA-0144-4ACB-A81D-B7C57862AC8A}"/>
                </a:ext>
              </a:extLst>
            </p:cNvPr>
            <p:cNvSpPr/>
            <p:nvPr/>
          </p:nvSpPr>
          <p:spPr>
            <a:xfrm>
              <a:off x="7227969"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23" name="Freeform 122">
              <a:extLst>
                <a:ext uri="{FF2B5EF4-FFF2-40B4-BE49-F238E27FC236}">
                  <a16:creationId xmlns:a16="http://schemas.microsoft.com/office/drawing/2014/main" id="{32CAD46B-5E03-2CFD-3F84-8B8E420C0030}"/>
                </a:ext>
              </a:extLst>
            </p:cNvPr>
            <p:cNvSpPr/>
            <p:nvPr/>
          </p:nvSpPr>
          <p:spPr>
            <a:xfrm>
              <a:off x="7236022"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24" name="Freeform 123">
              <a:extLst>
                <a:ext uri="{FF2B5EF4-FFF2-40B4-BE49-F238E27FC236}">
                  <a16:creationId xmlns:a16="http://schemas.microsoft.com/office/drawing/2014/main" id="{97002489-29C5-1173-194A-C30493720501}"/>
                </a:ext>
              </a:extLst>
            </p:cNvPr>
            <p:cNvSpPr/>
            <p:nvPr/>
          </p:nvSpPr>
          <p:spPr>
            <a:xfrm>
              <a:off x="724827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25" name="Freeform 124">
              <a:extLst>
                <a:ext uri="{FF2B5EF4-FFF2-40B4-BE49-F238E27FC236}">
                  <a16:creationId xmlns:a16="http://schemas.microsoft.com/office/drawing/2014/main" id="{7CA77C85-9DCC-4124-24E9-F796D233B98E}"/>
                </a:ext>
              </a:extLst>
            </p:cNvPr>
            <p:cNvSpPr/>
            <p:nvPr/>
          </p:nvSpPr>
          <p:spPr>
            <a:xfrm>
              <a:off x="7154268"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26" name="Freeform 125">
              <a:extLst>
                <a:ext uri="{FF2B5EF4-FFF2-40B4-BE49-F238E27FC236}">
                  <a16:creationId xmlns:a16="http://schemas.microsoft.com/office/drawing/2014/main" id="{946E1EBF-580F-E14F-92B4-0BA9BEE32457}"/>
                </a:ext>
              </a:extLst>
            </p:cNvPr>
            <p:cNvSpPr/>
            <p:nvPr/>
          </p:nvSpPr>
          <p:spPr>
            <a:xfrm>
              <a:off x="716214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27" name="Freeform 126">
              <a:extLst>
                <a:ext uri="{FF2B5EF4-FFF2-40B4-BE49-F238E27FC236}">
                  <a16:creationId xmlns:a16="http://schemas.microsoft.com/office/drawing/2014/main" id="{02A7FA22-AD8B-42DC-9290-02FD18D4B654}"/>
                </a:ext>
              </a:extLst>
            </p:cNvPr>
            <p:cNvSpPr/>
            <p:nvPr/>
          </p:nvSpPr>
          <p:spPr>
            <a:xfrm>
              <a:off x="7111553"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28" name="Freeform 127">
              <a:extLst>
                <a:ext uri="{FF2B5EF4-FFF2-40B4-BE49-F238E27FC236}">
                  <a16:creationId xmlns:a16="http://schemas.microsoft.com/office/drawing/2014/main" id="{BBE527F8-F760-5ED2-AAB0-E357F64C46FA}"/>
                </a:ext>
              </a:extLst>
            </p:cNvPr>
            <p:cNvSpPr/>
            <p:nvPr/>
          </p:nvSpPr>
          <p:spPr>
            <a:xfrm>
              <a:off x="712100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29" name="Freeform 128">
              <a:extLst>
                <a:ext uri="{FF2B5EF4-FFF2-40B4-BE49-F238E27FC236}">
                  <a16:creationId xmlns:a16="http://schemas.microsoft.com/office/drawing/2014/main" id="{5A3A1C5A-5116-E621-9CA3-F4607F959542}"/>
                </a:ext>
              </a:extLst>
            </p:cNvPr>
            <p:cNvSpPr/>
            <p:nvPr/>
          </p:nvSpPr>
          <p:spPr>
            <a:xfrm>
              <a:off x="7099298"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30" name="Freeform 129">
              <a:extLst>
                <a:ext uri="{FF2B5EF4-FFF2-40B4-BE49-F238E27FC236}">
                  <a16:creationId xmlns:a16="http://schemas.microsoft.com/office/drawing/2014/main" id="{65F08D25-C965-13B5-73F2-1A20858FCD9F}"/>
                </a:ext>
              </a:extLst>
            </p:cNvPr>
            <p:cNvSpPr/>
            <p:nvPr/>
          </p:nvSpPr>
          <p:spPr>
            <a:xfrm>
              <a:off x="7034350"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31" name="Freeform 130">
              <a:extLst>
                <a:ext uri="{FF2B5EF4-FFF2-40B4-BE49-F238E27FC236}">
                  <a16:creationId xmlns:a16="http://schemas.microsoft.com/office/drawing/2014/main" id="{018FDBF1-3830-0DAA-90DA-CADF694A4C1A}"/>
                </a:ext>
              </a:extLst>
            </p:cNvPr>
            <p:cNvSpPr/>
            <p:nvPr/>
          </p:nvSpPr>
          <p:spPr>
            <a:xfrm>
              <a:off x="6969227"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32" name="Freeform 131">
              <a:extLst>
                <a:ext uri="{FF2B5EF4-FFF2-40B4-BE49-F238E27FC236}">
                  <a16:creationId xmlns:a16="http://schemas.microsoft.com/office/drawing/2014/main" id="{87F0024A-5DC7-C078-4255-0CE838400B0D}"/>
                </a:ext>
              </a:extLst>
            </p:cNvPr>
            <p:cNvSpPr/>
            <p:nvPr/>
          </p:nvSpPr>
          <p:spPr>
            <a:xfrm>
              <a:off x="6975704"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33" name="Freeform 132">
              <a:extLst>
                <a:ext uri="{FF2B5EF4-FFF2-40B4-BE49-F238E27FC236}">
                  <a16:creationId xmlns:a16="http://schemas.microsoft.com/office/drawing/2014/main" id="{959C5A86-6C4C-1B2D-171F-36EFAB92DE8E}"/>
                </a:ext>
              </a:extLst>
            </p:cNvPr>
            <p:cNvSpPr/>
            <p:nvPr/>
          </p:nvSpPr>
          <p:spPr>
            <a:xfrm>
              <a:off x="6892725"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34" name="Freeform 133">
              <a:extLst>
                <a:ext uri="{FF2B5EF4-FFF2-40B4-BE49-F238E27FC236}">
                  <a16:creationId xmlns:a16="http://schemas.microsoft.com/office/drawing/2014/main" id="{5B4061B4-011E-EEE9-148E-37B412FB7E1F}"/>
                </a:ext>
              </a:extLst>
            </p:cNvPr>
            <p:cNvSpPr/>
            <p:nvPr/>
          </p:nvSpPr>
          <p:spPr>
            <a:xfrm>
              <a:off x="6882571"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35" name="Freeform 134">
              <a:extLst>
                <a:ext uri="{FF2B5EF4-FFF2-40B4-BE49-F238E27FC236}">
                  <a16:creationId xmlns:a16="http://schemas.microsoft.com/office/drawing/2014/main" id="{F64859F5-15BF-7CB3-EC40-F42114FF7FB8}"/>
                </a:ext>
              </a:extLst>
            </p:cNvPr>
            <p:cNvSpPr/>
            <p:nvPr/>
          </p:nvSpPr>
          <p:spPr>
            <a:xfrm>
              <a:off x="6875744"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36" name="Freeform 135">
              <a:extLst>
                <a:ext uri="{FF2B5EF4-FFF2-40B4-BE49-F238E27FC236}">
                  <a16:creationId xmlns:a16="http://schemas.microsoft.com/office/drawing/2014/main" id="{CBFD95A9-7329-0811-59EE-1DFDB55948E7}"/>
                </a:ext>
              </a:extLst>
            </p:cNvPr>
            <p:cNvSpPr/>
            <p:nvPr/>
          </p:nvSpPr>
          <p:spPr>
            <a:xfrm>
              <a:off x="6863664"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37" name="Freeform 136">
              <a:extLst>
                <a:ext uri="{FF2B5EF4-FFF2-40B4-BE49-F238E27FC236}">
                  <a16:creationId xmlns:a16="http://schemas.microsoft.com/office/drawing/2014/main" id="{A8028970-6DE7-44DC-86C2-335AD2B22013}"/>
                </a:ext>
              </a:extLst>
            </p:cNvPr>
            <p:cNvSpPr/>
            <p:nvPr/>
          </p:nvSpPr>
          <p:spPr>
            <a:xfrm>
              <a:off x="685368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38" name="Freeform 137">
              <a:extLst>
                <a:ext uri="{FF2B5EF4-FFF2-40B4-BE49-F238E27FC236}">
                  <a16:creationId xmlns:a16="http://schemas.microsoft.com/office/drawing/2014/main" id="{A54DFD5B-91A5-F9D7-0C59-04DF8D4BD112}"/>
                </a:ext>
              </a:extLst>
            </p:cNvPr>
            <p:cNvSpPr/>
            <p:nvPr/>
          </p:nvSpPr>
          <p:spPr>
            <a:xfrm>
              <a:off x="6847734"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39" name="Freeform 138">
              <a:extLst>
                <a:ext uri="{FF2B5EF4-FFF2-40B4-BE49-F238E27FC236}">
                  <a16:creationId xmlns:a16="http://schemas.microsoft.com/office/drawing/2014/main" id="{BB569063-D29B-7908-9CA2-6C7721EE44E0}"/>
                </a:ext>
              </a:extLst>
            </p:cNvPr>
            <p:cNvSpPr/>
            <p:nvPr/>
          </p:nvSpPr>
          <p:spPr>
            <a:xfrm>
              <a:off x="6841957"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40" name="Freeform 139">
              <a:extLst>
                <a:ext uri="{FF2B5EF4-FFF2-40B4-BE49-F238E27FC236}">
                  <a16:creationId xmlns:a16="http://schemas.microsoft.com/office/drawing/2014/main" id="{71213C45-16ED-8005-CB49-929318CCC8C6}"/>
                </a:ext>
              </a:extLst>
            </p:cNvPr>
            <p:cNvSpPr/>
            <p:nvPr/>
          </p:nvSpPr>
          <p:spPr>
            <a:xfrm>
              <a:off x="6836180"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41" name="Freeform 140">
              <a:extLst>
                <a:ext uri="{FF2B5EF4-FFF2-40B4-BE49-F238E27FC236}">
                  <a16:creationId xmlns:a16="http://schemas.microsoft.com/office/drawing/2014/main" id="{93068E2A-B37F-C8FB-1052-B2FAC298760E}"/>
                </a:ext>
              </a:extLst>
            </p:cNvPr>
            <p:cNvSpPr/>
            <p:nvPr/>
          </p:nvSpPr>
          <p:spPr>
            <a:xfrm>
              <a:off x="6824450"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42" name="Freeform 141">
              <a:extLst>
                <a:ext uri="{FF2B5EF4-FFF2-40B4-BE49-F238E27FC236}">
                  <a16:creationId xmlns:a16="http://schemas.microsoft.com/office/drawing/2014/main" id="{FEED85BD-C5EC-A094-A1F8-708FDE9937D3}"/>
                </a:ext>
              </a:extLst>
            </p:cNvPr>
            <p:cNvSpPr/>
            <p:nvPr/>
          </p:nvSpPr>
          <p:spPr>
            <a:xfrm>
              <a:off x="6830227"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43" name="Freeform 142">
              <a:extLst>
                <a:ext uri="{FF2B5EF4-FFF2-40B4-BE49-F238E27FC236}">
                  <a16:creationId xmlns:a16="http://schemas.microsoft.com/office/drawing/2014/main" id="{925C8348-25F3-2782-3227-C8B9EF20F5FB}"/>
                </a:ext>
              </a:extLst>
            </p:cNvPr>
            <p:cNvSpPr/>
            <p:nvPr/>
          </p:nvSpPr>
          <p:spPr>
            <a:xfrm>
              <a:off x="6818673"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44" name="Freeform 143">
              <a:extLst>
                <a:ext uri="{FF2B5EF4-FFF2-40B4-BE49-F238E27FC236}">
                  <a16:creationId xmlns:a16="http://schemas.microsoft.com/office/drawing/2014/main" id="{ADD8F38C-6D56-097E-E7E3-7FC20E25D470}"/>
                </a:ext>
              </a:extLst>
            </p:cNvPr>
            <p:cNvSpPr/>
            <p:nvPr/>
          </p:nvSpPr>
          <p:spPr>
            <a:xfrm>
              <a:off x="6782085"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45" name="Freeform 144">
              <a:extLst>
                <a:ext uri="{FF2B5EF4-FFF2-40B4-BE49-F238E27FC236}">
                  <a16:creationId xmlns:a16="http://schemas.microsoft.com/office/drawing/2014/main" id="{7DDC2C8F-C0E7-D0B2-27E2-21D2B7421904}"/>
                </a:ext>
              </a:extLst>
            </p:cNvPr>
            <p:cNvSpPr/>
            <p:nvPr/>
          </p:nvSpPr>
          <p:spPr>
            <a:xfrm>
              <a:off x="6751274"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46" name="Freeform 145">
              <a:extLst>
                <a:ext uri="{FF2B5EF4-FFF2-40B4-BE49-F238E27FC236}">
                  <a16:creationId xmlns:a16="http://schemas.microsoft.com/office/drawing/2014/main" id="{E632D0A3-84E4-1693-9546-8C50F7495A19}"/>
                </a:ext>
              </a:extLst>
            </p:cNvPr>
            <p:cNvSpPr/>
            <p:nvPr/>
          </p:nvSpPr>
          <p:spPr>
            <a:xfrm>
              <a:off x="674304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47" name="Freeform 146">
              <a:extLst>
                <a:ext uri="{FF2B5EF4-FFF2-40B4-BE49-F238E27FC236}">
                  <a16:creationId xmlns:a16="http://schemas.microsoft.com/office/drawing/2014/main" id="{BABCD862-4DE8-FA4F-5A5F-D54B06FF62B1}"/>
                </a:ext>
              </a:extLst>
            </p:cNvPr>
            <p:cNvSpPr/>
            <p:nvPr/>
          </p:nvSpPr>
          <p:spPr>
            <a:xfrm>
              <a:off x="6734643"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48" name="Freeform 147">
              <a:extLst>
                <a:ext uri="{FF2B5EF4-FFF2-40B4-BE49-F238E27FC236}">
                  <a16:creationId xmlns:a16="http://schemas.microsoft.com/office/drawing/2014/main" id="{3ADFE279-28CB-98BD-B1CF-D70EEC79DDF2}"/>
                </a:ext>
              </a:extLst>
            </p:cNvPr>
            <p:cNvSpPr/>
            <p:nvPr/>
          </p:nvSpPr>
          <p:spPr>
            <a:xfrm>
              <a:off x="6726415"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49" name="Freeform 148">
              <a:extLst>
                <a:ext uri="{FF2B5EF4-FFF2-40B4-BE49-F238E27FC236}">
                  <a16:creationId xmlns:a16="http://schemas.microsoft.com/office/drawing/2014/main" id="{D9A472C4-617F-8AB9-CD2F-B671ACB4EA3C}"/>
                </a:ext>
              </a:extLst>
            </p:cNvPr>
            <p:cNvSpPr/>
            <p:nvPr/>
          </p:nvSpPr>
          <p:spPr>
            <a:xfrm>
              <a:off x="6718188"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50" name="Freeform 149">
              <a:extLst>
                <a:ext uri="{FF2B5EF4-FFF2-40B4-BE49-F238E27FC236}">
                  <a16:creationId xmlns:a16="http://schemas.microsoft.com/office/drawing/2014/main" id="{4E495FFD-0C67-467F-9E8F-A52172A63C1F}"/>
                </a:ext>
              </a:extLst>
            </p:cNvPr>
            <p:cNvSpPr/>
            <p:nvPr/>
          </p:nvSpPr>
          <p:spPr>
            <a:xfrm>
              <a:off x="6709785"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51" name="Freeform 150">
              <a:extLst>
                <a:ext uri="{FF2B5EF4-FFF2-40B4-BE49-F238E27FC236}">
                  <a16:creationId xmlns:a16="http://schemas.microsoft.com/office/drawing/2014/main" id="{C120280C-C856-D731-6EEC-5D52249A1127}"/>
                </a:ext>
              </a:extLst>
            </p:cNvPr>
            <p:cNvSpPr/>
            <p:nvPr/>
          </p:nvSpPr>
          <p:spPr>
            <a:xfrm>
              <a:off x="6701557"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52" name="Freeform 151">
              <a:extLst>
                <a:ext uri="{FF2B5EF4-FFF2-40B4-BE49-F238E27FC236}">
                  <a16:creationId xmlns:a16="http://schemas.microsoft.com/office/drawing/2014/main" id="{1C52C869-5FE3-A3EA-BDE7-11ECD37CA88E}"/>
                </a:ext>
              </a:extLst>
            </p:cNvPr>
            <p:cNvSpPr/>
            <p:nvPr/>
          </p:nvSpPr>
          <p:spPr>
            <a:xfrm>
              <a:off x="6693154"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53" name="Freeform 152">
              <a:extLst>
                <a:ext uri="{FF2B5EF4-FFF2-40B4-BE49-F238E27FC236}">
                  <a16:creationId xmlns:a16="http://schemas.microsoft.com/office/drawing/2014/main" id="{3B96C159-F6A5-C7FA-787E-FF64DDA0D756}"/>
                </a:ext>
              </a:extLst>
            </p:cNvPr>
            <p:cNvSpPr/>
            <p:nvPr/>
          </p:nvSpPr>
          <p:spPr>
            <a:xfrm>
              <a:off x="668492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54" name="Freeform 153">
              <a:extLst>
                <a:ext uri="{FF2B5EF4-FFF2-40B4-BE49-F238E27FC236}">
                  <a16:creationId xmlns:a16="http://schemas.microsoft.com/office/drawing/2014/main" id="{7D19A63D-12AB-2BC1-4049-98FAC69E36B7}"/>
                </a:ext>
              </a:extLst>
            </p:cNvPr>
            <p:cNvSpPr/>
            <p:nvPr/>
          </p:nvSpPr>
          <p:spPr>
            <a:xfrm>
              <a:off x="6676523"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55" name="Freeform 154">
              <a:extLst>
                <a:ext uri="{FF2B5EF4-FFF2-40B4-BE49-F238E27FC236}">
                  <a16:creationId xmlns:a16="http://schemas.microsoft.com/office/drawing/2014/main" id="{8C4ED25F-DE2D-57D1-B1E1-C4687980632F}"/>
                </a:ext>
              </a:extLst>
            </p:cNvPr>
            <p:cNvSpPr/>
            <p:nvPr/>
          </p:nvSpPr>
          <p:spPr>
            <a:xfrm>
              <a:off x="6668295"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56" name="Freeform 155">
              <a:extLst>
                <a:ext uri="{FF2B5EF4-FFF2-40B4-BE49-F238E27FC236}">
                  <a16:creationId xmlns:a16="http://schemas.microsoft.com/office/drawing/2014/main" id="{D407AA3D-4078-29C7-C95F-F2E86BF38A1F}"/>
                </a:ext>
              </a:extLst>
            </p:cNvPr>
            <p:cNvSpPr/>
            <p:nvPr/>
          </p:nvSpPr>
          <p:spPr>
            <a:xfrm>
              <a:off x="6659892"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57" name="Freeform 156">
              <a:extLst>
                <a:ext uri="{FF2B5EF4-FFF2-40B4-BE49-F238E27FC236}">
                  <a16:creationId xmlns:a16="http://schemas.microsoft.com/office/drawing/2014/main" id="{11623473-56C0-94A1-60B3-9A4750291DC6}"/>
                </a:ext>
              </a:extLst>
            </p:cNvPr>
            <p:cNvSpPr/>
            <p:nvPr/>
          </p:nvSpPr>
          <p:spPr>
            <a:xfrm>
              <a:off x="6654815"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58" name="Freeform 157">
              <a:extLst>
                <a:ext uri="{FF2B5EF4-FFF2-40B4-BE49-F238E27FC236}">
                  <a16:creationId xmlns:a16="http://schemas.microsoft.com/office/drawing/2014/main" id="{E3779C4D-C844-667D-3EB9-DB1BCF4B7E26}"/>
                </a:ext>
              </a:extLst>
            </p:cNvPr>
            <p:cNvSpPr/>
            <p:nvPr/>
          </p:nvSpPr>
          <p:spPr>
            <a:xfrm>
              <a:off x="6624879"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59" name="Freeform 158">
              <a:extLst>
                <a:ext uri="{FF2B5EF4-FFF2-40B4-BE49-F238E27FC236}">
                  <a16:creationId xmlns:a16="http://schemas.microsoft.com/office/drawing/2014/main" id="{C6690792-11BF-36F0-6CB7-F6DCD99617E5}"/>
                </a:ext>
              </a:extLst>
            </p:cNvPr>
            <p:cNvSpPr/>
            <p:nvPr/>
          </p:nvSpPr>
          <p:spPr>
            <a:xfrm>
              <a:off x="661577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60" name="Freeform 159">
              <a:extLst>
                <a:ext uri="{FF2B5EF4-FFF2-40B4-BE49-F238E27FC236}">
                  <a16:creationId xmlns:a16="http://schemas.microsoft.com/office/drawing/2014/main" id="{82B6DB8D-BC05-03E3-E7B7-2066D661DB62}"/>
                </a:ext>
              </a:extLst>
            </p:cNvPr>
            <p:cNvSpPr/>
            <p:nvPr/>
          </p:nvSpPr>
          <p:spPr>
            <a:xfrm>
              <a:off x="6606848"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61" name="Freeform 160">
              <a:extLst>
                <a:ext uri="{FF2B5EF4-FFF2-40B4-BE49-F238E27FC236}">
                  <a16:creationId xmlns:a16="http://schemas.microsoft.com/office/drawing/2014/main" id="{20524171-862F-BB16-8AD9-CA79F6B79049}"/>
                </a:ext>
              </a:extLst>
            </p:cNvPr>
            <p:cNvSpPr/>
            <p:nvPr/>
          </p:nvSpPr>
          <p:spPr>
            <a:xfrm>
              <a:off x="6597745"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62" name="Freeform 161">
              <a:extLst>
                <a:ext uri="{FF2B5EF4-FFF2-40B4-BE49-F238E27FC236}">
                  <a16:creationId xmlns:a16="http://schemas.microsoft.com/office/drawing/2014/main" id="{533BF95D-5E66-9EE1-D4B9-BF7B8126B559}"/>
                </a:ext>
              </a:extLst>
            </p:cNvPr>
            <p:cNvSpPr/>
            <p:nvPr/>
          </p:nvSpPr>
          <p:spPr>
            <a:xfrm>
              <a:off x="658881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63" name="Freeform 162">
              <a:extLst>
                <a:ext uri="{FF2B5EF4-FFF2-40B4-BE49-F238E27FC236}">
                  <a16:creationId xmlns:a16="http://schemas.microsoft.com/office/drawing/2014/main" id="{4EB795C3-DBB7-B6D6-770B-902FD072FDB7}"/>
                </a:ext>
              </a:extLst>
            </p:cNvPr>
            <p:cNvSpPr/>
            <p:nvPr/>
          </p:nvSpPr>
          <p:spPr>
            <a:xfrm>
              <a:off x="651756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64" name="Freeform 163">
              <a:extLst>
                <a:ext uri="{FF2B5EF4-FFF2-40B4-BE49-F238E27FC236}">
                  <a16:creationId xmlns:a16="http://schemas.microsoft.com/office/drawing/2014/main" id="{3856F56B-AF9B-EA78-A886-00BB1F7B2EB4}"/>
                </a:ext>
              </a:extLst>
            </p:cNvPr>
            <p:cNvSpPr/>
            <p:nvPr/>
          </p:nvSpPr>
          <p:spPr>
            <a:xfrm>
              <a:off x="6512489"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65" name="Freeform 164">
              <a:extLst>
                <a:ext uri="{FF2B5EF4-FFF2-40B4-BE49-F238E27FC236}">
                  <a16:creationId xmlns:a16="http://schemas.microsoft.com/office/drawing/2014/main" id="{E0C12445-74ED-59A7-ABFE-DE1A6B557163}"/>
                </a:ext>
              </a:extLst>
            </p:cNvPr>
            <p:cNvSpPr/>
            <p:nvPr/>
          </p:nvSpPr>
          <p:spPr>
            <a:xfrm>
              <a:off x="6487105"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66" name="Freeform 165">
              <a:extLst>
                <a:ext uri="{FF2B5EF4-FFF2-40B4-BE49-F238E27FC236}">
                  <a16:creationId xmlns:a16="http://schemas.microsoft.com/office/drawing/2014/main" id="{D270EF31-F712-9052-155F-3E43D1B4A4AA}"/>
                </a:ext>
              </a:extLst>
            </p:cNvPr>
            <p:cNvSpPr/>
            <p:nvPr/>
          </p:nvSpPr>
          <p:spPr>
            <a:xfrm>
              <a:off x="6456819"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67" name="Freeform 166">
              <a:extLst>
                <a:ext uri="{FF2B5EF4-FFF2-40B4-BE49-F238E27FC236}">
                  <a16:creationId xmlns:a16="http://schemas.microsoft.com/office/drawing/2014/main" id="{779B1FDF-0A86-7BD4-C2DB-BCFDC44C14D9}"/>
                </a:ext>
              </a:extLst>
            </p:cNvPr>
            <p:cNvSpPr/>
            <p:nvPr/>
          </p:nvSpPr>
          <p:spPr>
            <a:xfrm>
              <a:off x="6332525"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68" name="Freeform 167">
              <a:extLst>
                <a:ext uri="{FF2B5EF4-FFF2-40B4-BE49-F238E27FC236}">
                  <a16:creationId xmlns:a16="http://schemas.microsoft.com/office/drawing/2014/main" id="{B3ECE21D-E3A5-9669-50A7-152BBD9382E9}"/>
                </a:ext>
              </a:extLst>
            </p:cNvPr>
            <p:cNvSpPr/>
            <p:nvPr/>
          </p:nvSpPr>
          <p:spPr>
            <a:xfrm>
              <a:off x="6336902"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69" name="Freeform 168">
              <a:extLst>
                <a:ext uri="{FF2B5EF4-FFF2-40B4-BE49-F238E27FC236}">
                  <a16:creationId xmlns:a16="http://schemas.microsoft.com/office/drawing/2014/main" id="{34B9322C-62A6-7C68-9260-4D90DC4B8E47}"/>
                </a:ext>
              </a:extLst>
            </p:cNvPr>
            <p:cNvSpPr/>
            <p:nvPr/>
          </p:nvSpPr>
          <p:spPr>
            <a:xfrm>
              <a:off x="6005159"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70" name="Freeform 169">
              <a:extLst>
                <a:ext uri="{FF2B5EF4-FFF2-40B4-BE49-F238E27FC236}">
                  <a16:creationId xmlns:a16="http://schemas.microsoft.com/office/drawing/2014/main" id="{345F0B1D-030B-E14F-5A17-61D35ED1CCF9}"/>
                </a:ext>
              </a:extLst>
            </p:cNvPr>
            <p:cNvSpPr/>
            <p:nvPr/>
          </p:nvSpPr>
          <p:spPr>
            <a:xfrm>
              <a:off x="5575030"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71" name="Freeform 170">
              <a:extLst>
                <a:ext uri="{FF2B5EF4-FFF2-40B4-BE49-F238E27FC236}">
                  <a16:creationId xmlns:a16="http://schemas.microsoft.com/office/drawing/2014/main" id="{08E24F91-44B5-5691-AE97-8305F8783785}"/>
                </a:ext>
              </a:extLst>
            </p:cNvPr>
            <p:cNvSpPr/>
            <p:nvPr/>
          </p:nvSpPr>
          <p:spPr>
            <a:xfrm>
              <a:off x="5437081"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72" name="Freeform 171">
              <a:extLst>
                <a:ext uri="{FF2B5EF4-FFF2-40B4-BE49-F238E27FC236}">
                  <a16:creationId xmlns:a16="http://schemas.microsoft.com/office/drawing/2014/main" id="{D3148650-74CC-8F10-A326-9871185BC11F}"/>
                </a:ext>
              </a:extLst>
            </p:cNvPr>
            <p:cNvSpPr/>
            <p:nvPr/>
          </p:nvSpPr>
          <p:spPr>
            <a:xfrm>
              <a:off x="5444259"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73" name="Freeform 172">
              <a:extLst>
                <a:ext uri="{FF2B5EF4-FFF2-40B4-BE49-F238E27FC236}">
                  <a16:creationId xmlns:a16="http://schemas.microsoft.com/office/drawing/2014/main" id="{7538DC1C-E8C6-7A4F-B6DB-DFF55B2CCF97}"/>
                </a:ext>
              </a:extLst>
            </p:cNvPr>
            <p:cNvSpPr/>
            <p:nvPr/>
          </p:nvSpPr>
          <p:spPr>
            <a:xfrm>
              <a:off x="545143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74" name="Freeform 173">
              <a:extLst>
                <a:ext uri="{FF2B5EF4-FFF2-40B4-BE49-F238E27FC236}">
                  <a16:creationId xmlns:a16="http://schemas.microsoft.com/office/drawing/2014/main" id="{F59CC5DB-3167-56A2-3B55-13322404B478}"/>
                </a:ext>
              </a:extLst>
            </p:cNvPr>
            <p:cNvSpPr/>
            <p:nvPr/>
          </p:nvSpPr>
          <p:spPr>
            <a:xfrm>
              <a:off x="5293880"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75" name="Freeform 174">
              <a:extLst>
                <a:ext uri="{FF2B5EF4-FFF2-40B4-BE49-F238E27FC236}">
                  <a16:creationId xmlns:a16="http://schemas.microsoft.com/office/drawing/2014/main" id="{6B101543-4529-6499-3CD2-C529245DA189}"/>
                </a:ext>
              </a:extLst>
            </p:cNvPr>
            <p:cNvSpPr/>
            <p:nvPr/>
          </p:nvSpPr>
          <p:spPr>
            <a:xfrm>
              <a:off x="5302633"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76" name="Freeform 175">
              <a:extLst>
                <a:ext uri="{FF2B5EF4-FFF2-40B4-BE49-F238E27FC236}">
                  <a16:creationId xmlns:a16="http://schemas.microsoft.com/office/drawing/2014/main" id="{739874FE-267A-E8B9-28D0-8CB19E76658C}"/>
                </a:ext>
              </a:extLst>
            </p:cNvPr>
            <p:cNvSpPr/>
            <p:nvPr/>
          </p:nvSpPr>
          <p:spPr>
            <a:xfrm>
              <a:off x="5311387"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77" name="Freeform 176">
              <a:extLst>
                <a:ext uri="{FF2B5EF4-FFF2-40B4-BE49-F238E27FC236}">
                  <a16:creationId xmlns:a16="http://schemas.microsoft.com/office/drawing/2014/main" id="{91D84602-0E9B-75D9-A55F-505D2560F3E7}"/>
                </a:ext>
              </a:extLst>
            </p:cNvPr>
            <p:cNvSpPr/>
            <p:nvPr/>
          </p:nvSpPr>
          <p:spPr>
            <a:xfrm>
              <a:off x="5323641"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78" name="Freeform 177">
              <a:extLst>
                <a:ext uri="{FF2B5EF4-FFF2-40B4-BE49-F238E27FC236}">
                  <a16:creationId xmlns:a16="http://schemas.microsoft.com/office/drawing/2014/main" id="{8549A6DF-3168-55A6-7A83-FE0A3E5782C8}"/>
                </a:ext>
              </a:extLst>
            </p:cNvPr>
            <p:cNvSpPr/>
            <p:nvPr/>
          </p:nvSpPr>
          <p:spPr>
            <a:xfrm>
              <a:off x="5143677"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79" name="Freeform 178">
              <a:extLst>
                <a:ext uri="{FF2B5EF4-FFF2-40B4-BE49-F238E27FC236}">
                  <a16:creationId xmlns:a16="http://schemas.microsoft.com/office/drawing/2014/main" id="{3D7A4694-3C45-0582-1ACB-BCA26973F8EC}"/>
                </a:ext>
              </a:extLst>
            </p:cNvPr>
            <p:cNvSpPr/>
            <p:nvPr/>
          </p:nvSpPr>
          <p:spPr>
            <a:xfrm>
              <a:off x="5150854"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80" name="Freeform 179">
              <a:extLst>
                <a:ext uri="{FF2B5EF4-FFF2-40B4-BE49-F238E27FC236}">
                  <a16:creationId xmlns:a16="http://schemas.microsoft.com/office/drawing/2014/main" id="{1CC3BDA8-B7A6-C87F-1536-B70D9D65D9BB}"/>
                </a:ext>
              </a:extLst>
            </p:cNvPr>
            <p:cNvSpPr/>
            <p:nvPr/>
          </p:nvSpPr>
          <p:spPr>
            <a:xfrm>
              <a:off x="511321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81" name="Freeform 180">
              <a:extLst>
                <a:ext uri="{FF2B5EF4-FFF2-40B4-BE49-F238E27FC236}">
                  <a16:creationId xmlns:a16="http://schemas.microsoft.com/office/drawing/2014/main" id="{FD5E1909-041F-8287-1BD5-04A04388096E}"/>
                </a:ext>
              </a:extLst>
            </p:cNvPr>
            <p:cNvSpPr/>
            <p:nvPr/>
          </p:nvSpPr>
          <p:spPr>
            <a:xfrm>
              <a:off x="495933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82" name="Freeform 181">
              <a:extLst>
                <a:ext uri="{FF2B5EF4-FFF2-40B4-BE49-F238E27FC236}">
                  <a16:creationId xmlns:a16="http://schemas.microsoft.com/office/drawing/2014/main" id="{C059D318-D454-6289-ABB6-EFB7AD5F90D4}"/>
                </a:ext>
              </a:extLst>
            </p:cNvPr>
            <p:cNvSpPr/>
            <p:nvPr/>
          </p:nvSpPr>
          <p:spPr>
            <a:xfrm>
              <a:off x="4966514"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83" name="Freeform 182">
              <a:extLst>
                <a:ext uri="{FF2B5EF4-FFF2-40B4-BE49-F238E27FC236}">
                  <a16:creationId xmlns:a16="http://schemas.microsoft.com/office/drawing/2014/main" id="{8D82E8C5-8F3A-C384-DBD9-F09187E0C983}"/>
                </a:ext>
              </a:extLst>
            </p:cNvPr>
            <p:cNvSpPr/>
            <p:nvPr/>
          </p:nvSpPr>
          <p:spPr>
            <a:xfrm>
              <a:off x="497386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84" name="Freeform 183">
              <a:extLst>
                <a:ext uri="{FF2B5EF4-FFF2-40B4-BE49-F238E27FC236}">
                  <a16:creationId xmlns:a16="http://schemas.microsoft.com/office/drawing/2014/main" id="{40665882-BCE8-3584-13BC-3E19EAEB9C2B}"/>
                </a:ext>
              </a:extLst>
            </p:cNvPr>
            <p:cNvSpPr/>
            <p:nvPr/>
          </p:nvSpPr>
          <p:spPr>
            <a:xfrm>
              <a:off x="4835042"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85" name="Freeform 184">
              <a:extLst>
                <a:ext uri="{FF2B5EF4-FFF2-40B4-BE49-F238E27FC236}">
                  <a16:creationId xmlns:a16="http://schemas.microsoft.com/office/drawing/2014/main" id="{5175C3BF-5B66-219E-2CE1-C2683EE9BEBE}"/>
                </a:ext>
              </a:extLst>
            </p:cNvPr>
            <p:cNvSpPr/>
            <p:nvPr/>
          </p:nvSpPr>
          <p:spPr>
            <a:xfrm>
              <a:off x="467748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86" name="Freeform 185">
              <a:extLst>
                <a:ext uri="{FF2B5EF4-FFF2-40B4-BE49-F238E27FC236}">
                  <a16:creationId xmlns:a16="http://schemas.microsoft.com/office/drawing/2014/main" id="{7EA0597F-F4E6-4C1F-9A78-5C9D3EC48DB6}"/>
                </a:ext>
              </a:extLst>
            </p:cNvPr>
            <p:cNvSpPr/>
            <p:nvPr/>
          </p:nvSpPr>
          <p:spPr>
            <a:xfrm>
              <a:off x="4403513"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87" name="Freeform 186">
              <a:extLst>
                <a:ext uri="{FF2B5EF4-FFF2-40B4-BE49-F238E27FC236}">
                  <a16:creationId xmlns:a16="http://schemas.microsoft.com/office/drawing/2014/main" id="{BBB889C2-10C4-89CD-4316-000CC1A2C84A}"/>
                </a:ext>
              </a:extLst>
            </p:cNvPr>
            <p:cNvSpPr/>
            <p:nvPr/>
          </p:nvSpPr>
          <p:spPr>
            <a:xfrm>
              <a:off x="3896183"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88" name="Freeform 187">
              <a:extLst>
                <a:ext uri="{FF2B5EF4-FFF2-40B4-BE49-F238E27FC236}">
                  <a16:creationId xmlns:a16="http://schemas.microsoft.com/office/drawing/2014/main" id="{DD53DCC7-A385-E7D3-CABF-8F420F252B3D}"/>
                </a:ext>
              </a:extLst>
            </p:cNvPr>
            <p:cNvSpPr/>
            <p:nvPr/>
          </p:nvSpPr>
          <p:spPr>
            <a:xfrm>
              <a:off x="3901259"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89" name="Freeform 188">
              <a:extLst>
                <a:ext uri="{FF2B5EF4-FFF2-40B4-BE49-F238E27FC236}">
                  <a16:creationId xmlns:a16="http://schemas.microsoft.com/office/drawing/2014/main" id="{6039D123-805C-7F5D-497A-4A123E9C8334}"/>
                </a:ext>
              </a:extLst>
            </p:cNvPr>
            <p:cNvSpPr/>
            <p:nvPr/>
          </p:nvSpPr>
          <p:spPr>
            <a:xfrm>
              <a:off x="3754557"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90" name="Freeform 189">
              <a:extLst>
                <a:ext uri="{FF2B5EF4-FFF2-40B4-BE49-F238E27FC236}">
                  <a16:creationId xmlns:a16="http://schemas.microsoft.com/office/drawing/2014/main" id="{8BC9346C-C2B3-4024-EF98-CC6D47FCE53F}"/>
                </a:ext>
              </a:extLst>
            </p:cNvPr>
            <p:cNvSpPr/>
            <p:nvPr/>
          </p:nvSpPr>
          <p:spPr>
            <a:xfrm>
              <a:off x="3758233"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91" name="Freeform 190">
              <a:extLst>
                <a:ext uri="{FF2B5EF4-FFF2-40B4-BE49-F238E27FC236}">
                  <a16:creationId xmlns:a16="http://schemas.microsoft.com/office/drawing/2014/main" id="{E32ACAF4-A983-32D7-6FA8-9E07417DCBCB}"/>
                </a:ext>
              </a:extLst>
            </p:cNvPr>
            <p:cNvSpPr/>
            <p:nvPr/>
          </p:nvSpPr>
          <p:spPr>
            <a:xfrm>
              <a:off x="3631663"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92" name="Freeform 191">
              <a:extLst>
                <a:ext uri="{FF2B5EF4-FFF2-40B4-BE49-F238E27FC236}">
                  <a16:creationId xmlns:a16="http://schemas.microsoft.com/office/drawing/2014/main" id="{90CF0914-67F6-2A52-3927-F9E6AA7813EA}"/>
                </a:ext>
              </a:extLst>
            </p:cNvPr>
            <p:cNvSpPr/>
            <p:nvPr/>
          </p:nvSpPr>
          <p:spPr>
            <a:xfrm>
              <a:off x="3435594"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93" name="Freeform 192">
              <a:extLst>
                <a:ext uri="{FF2B5EF4-FFF2-40B4-BE49-F238E27FC236}">
                  <a16:creationId xmlns:a16="http://schemas.microsoft.com/office/drawing/2014/main" id="{540051E4-12D1-6378-8487-AC13F4B7A1E3}"/>
                </a:ext>
              </a:extLst>
            </p:cNvPr>
            <p:cNvSpPr/>
            <p:nvPr/>
          </p:nvSpPr>
          <p:spPr>
            <a:xfrm>
              <a:off x="3383600"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94" name="Freeform 193">
              <a:extLst>
                <a:ext uri="{FF2B5EF4-FFF2-40B4-BE49-F238E27FC236}">
                  <a16:creationId xmlns:a16="http://schemas.microsoft.com/office/drawing/2014/main" id="{26524996-C40C-14AC-40BD-7BC04866BBA9}"/>
                </a:ext>
              </a:extLst>
            </p:cNvPr>
            <p:cNvSpPr/>
            <p:nvPr/>
          </p:nvSpPr>
          <p:spPr>
            <a:xfrm>
              <a:off x="3265958"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95" name="Freeform 194">
              <a:extLst>
                <a:ext uri="{FF2B5EF4-FFF2-40B4-BE49-F238E27FC236}">
                  <a16:creationId xmlns:a16="http://schemas.microsoft.com/office/drawing/2014/main" id="{1745FF78-FD8B-2CB4-7223-567BFD8708E8}"/>
                </a:ext>
              </a:extLst>
            </p:cNvPr>
            <p:cNvSpPr/>
            <p:nvPr/>
          </p:nvSpPr>
          <p:spPr>
            <a:xfrm>
              <a:off x="3129059"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96" name="Freeform 195">
              <a:extLst>
                <a:ext uri="{FF2B5EF4-FFF2-40B4-BE49-F238E27FC236}">
                  <a16:creationId xmlns:a16="http://schemas.microsoft.com/office/drawing/2014/main" id="{5506AC07-0D02-36DF-8EA9-3B4D048580F5}"/>
                </a:ext>
              </a:extLst>
            </p:cNvPr>
            <p:cNvSpPr/>
            <p:nvPr/>
          </p:nvSpPr>
          <p:spPr>
            <a:xfrm>
              <a:off x="2992336" y="248130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97" name="Freeform 196">
              <a:extLst>
                <a:ext uri="{FF2B5EF4-FFF2-40B4-BE49-F238E27FC236}">
                  <a16:creationId xmlns:a16="http://schemas.microsoft.com/office/drawing/2014/main" id="{355F63BB-A5DE-C6E7-D7E8-387EC1849FA9}"/>
                </a:ext>
              </a:extLst>
            </p:cNvPr>
            <p:cNvSpPr/>
            <p:nvPr/>
          </p:nvSpPr>
          <p:spPr>
            <a:xfrm>
              <a:off x="2877670" y="248130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198" name="Freeform 197">
              <a:extLst>
                <a:ext uri="{FF2B5EF4-FFF2-40B4-BE49-F238E27FC236}">
                  <a16:creationId xmlns:a16="http://schemas.microsoft.com/office/drawing/2014/main" id="{26F1FEA1-D06F-FE3A-D278-51703103D545}"/>
                </a:ext>
              </a:extLst>
            </p:cNvPr>
            <p:cNvSpPr/>
            <p:nvPr/>
          </p:nvSpPr>
          <p:spPr>
            <a:xfrm>
              <a:off x="2723265" y="2498413"/>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2"/>
              </a:solidFill>
              <a:prstDash val="solid"/>
              <a:miter/>
            </a:ln>
          </p:spPr>
          <p:txBody>
            <a:bodyPr/>
            <a:lstStyle/>
            <a:p>
              <a:endParaRPr lang="en-US" noProof="0" dirty="0"/>
            </a:p>
          </p:txBody>
        </p:sp>
        <p:sp>
          <p:nvSpPr>
            <p:cNvPr id="199" name="Freeform 198">
              <a:extLst>
                <a:ext uri="{FF2B5EF4-FFF2-40B4-BE49-F238E27FC236}">
                  <a16:creationId xmlns:a16="http://schemas.microsoft.com/office/drawing/2014/main" id="{1CD29D1D-0B50-3FD9-E9FD-BB1A63A639D0}"/>
                </a:ext>
              </a:extLst>
            </p:cNvPr>
            <p:cNvSpPr/>
            <p:nvPr/>
          </p:nvSpPr>
          <p:spPr>
            <a:xfrm>
              <a:off x="2755301" y="2461567"/>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a:lstStyle/>
            <a:p>
              <a:endParaRPr lang="en-US" noProof="0" dirty="0"/>
            </a:p>
          </p:txBody>
        </p:sp>
        <p:sp>
          <p:nvSpPr>
            <p:cNvPr id="200" name="Freeform 199">
              <a:extLst>
                <a:ext uri="{FF2B5EF4-FFF2-40B4-BE49-F238E27FC236}">
                  <a16:creationId xmlns:a16="http://schemas.microsoft.com/office/drawing/2014/main" id="{39B3BDA3-6E8C-1EF8-461A-F845267E61BB}"/>
                </a:ext>
              </a:extLst>
            </p:cNvPr>
            <p:cNvSpPr/>
            <p:nvPr/>
          </p:nvSpPr>
          <p:spPr>
            <a:xfrm>
              <a:off x="2481154" y="2461567"/>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a:lstStyle/>
            <a:p>
              <a:endParaRPr lang="en-US" noProof="0" dirty="0"/>
            </a:p>
          </p:txBody>
        </p:sp>
        <p:sp>
          <p:nvSpPr>
            <p:cNvPr id="201" name="Freeform 200">
              <a:extLst>
                <a:ext uri="{FF2B5EF4-FFF2-40B4-BE49-F238E27FC236}">
                  <a16:creationId xmlns:a16="http://schemas.microsoft.com/office/drawing/2014/main" id="{3DB967A4-1FD6-412B-DAA9-B31012FF6C15}"/>
                </a:ext>
              </a:extLst>
            </p:cNvPr>
            <p:cNvSpPr/>
            <p:nvPr/>
          </p:nvSpPr>
          <p:spPr>
            <a:xfrm>
              <a:off x="2372615" y="2461567"/>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a:lstStyle/>
            <a:p>
              <a:endParaRPr lang="en-US" noProof="0" dirty="0"/>
            </a:p>
          </p:txBody>
        </p:sp>
        <p:sp>
          <p:nvSpPr>
            <p:cNvPr id="202" name="Freeform 201">
              <a:extLst>
                <a:ext uri="{FF2B5EF4-FFF2-40B4-BE49-F238E27FC236}">
                  <a16:creationId xmlns:a16="http://schemas.microsoft.com/office/drawing/2014/main" id="{6D384581-A92A-DD39-B284-E985931EE7AC}"/>
                </a:ext>
              </a:extLst>
            </p:cNvPr>
            <p:cNvSpPr/>
            <p:nvPr/>
          </p:nvSpPr>
          <p:spPr>
            <a:xfrm>
              <a:off x="2225738" y="2433277"/>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a:lstStyle/>
            <a:p>
              <a:endParaRPr lang="en-US" noProof="0" dirty="0"/>
            </a:p>
          </p:txBody>
        </p:sp>
        <p:sp>
          <p:nvSpPr>
            <p:cNvPr id="203" name="Freeform 202">
              <a:extLst>
                <a:ext uri="{FF2B5EF4-FFF2-40B4-BE49-F238E27FC236}">
                  <a16:creationId xmlns:a16="http://schemas.microsoft.com/office/drawing/2014/main" id="{6A073E86-B93D-0069-0CD7-17C95D1DFC69}"/>
                </a:ext>
              </a:extLst>
            </p:cNvPr>
            <p:cNvSpPr/>
            <p:nvPr/>
          </p:nvSpPr>
          <p:spPr>
            <a:xfrm>
              <a:off x="2238692" y="2433277"/>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a:lstStyle/>
            <a:p>
              <a:endParaRPr lang="en-US" noProof="0" dirty="0"/>
            </a:p>
          </p:txBody>
        </p:sp>
        <p:sp>
          <p:nvSpPr>
            <p:cNvPr id="204" name="Freeform 203">
              <a:extLst>
                <a:ext uri="{FF2B5EF4-FFF2-40B4-BE49-F238E27FC236}">
                  <a16:creationId xmlns:a16="http://schemas.microsoft.com/office/drawing/2014/main" id="{60CE81CD-A3CD-8415-853B-11AF71CD5ACE}"/>
                </a:ext>
              </a:extLst>
            </p:cNvPr>
            <p:cNvSpPr/>
            <p:nvPr/>
          </p:nvSpPr>
          <p:spPr>
            <a:xfrm>
              <a:off x="2251822" y="2433277"/>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a:lstStyle/>
            <a:p>
              <a:endParaRPr lang="en-US" noProof="0" dirty="0"/>
            </a:p>
          </p:txBody>
        </p:sp>
        <p:sp>
          <p:nvSpPr>
            <p:cNvPr id="205" name="Freeform 204">
              <a:extLst>
                <a:ext uri="{FF2B5EF4-FFF2-40B4-BE49-F238E27FC236}">
                  <a16:creationId xmlns:a16="http://schemas.microsoft.com/office/drawing/2014/main" id="{0ABABD11-912B-5ACF-06E4-B975D38652BD}"/>
                </a:ext>
              </a:extLst>
            </p:cNvPr>
            <p:cNvSpPr/>
            <p:nvPr/>
          </p:nvSpPr>
          <p:spPr>
            <a:xfrm>
              <a:off x="2264251" y="2433277"/>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a:lstStyle/>
            <a:p>
              <a:endParaRPr lang="en-US" noProof="0" dirty="0"/>
            </a:p>
          </p:txBody>
        </p:sp>
        <p:sp>
          <p:nvSpPr>
            <p:cNvPr id="206" name="Freeform 205">
              <a:extLst>
                <a:ext uri="{FF2B5EF4-FFF2-40B4-BE49-F238E27FC236}">
                  <a16:creationId xmlns:a16="http://schemas.microsoft.com/office/drawing/2014/main" id="{EA8F3531-4A67-4F9F-DC5F-D1F06592B10C}"/>
                </a:ext>
              </a:extLst>
            </p:cNvPr>
            <p:cNvSpPr/>
            <p:nvPr/>
          </p:nvSpPr>
          <p:spPr>
            <a:xfrm>
              <a:off x="2267578" y="2433277"/>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a:lstStyle/>
            <a:p>
              <a:endParaRPr lang="en-US" noProof="0" dirty="0"/>
            </a:p>
          </p:txBody>
        </p:sp>
        <p:sp>
          <p:nvSpPr>
            <p:cNvPr id="207" name="Freeform 206">
              <a:extLst>
                <a:ext uri="{FF2B5EF4-FFF2-40B4-BE49-F238E27FC236}">
                  <a16:creationId xmlns:a16="http://schemas.microsoft.com/office/drawing/2014/main" id="{D2E43721-69EB-B072-C816-96B89E5549C5}"/>
                </a:ext>
              </a:extLst>
            </p:cNvPr>
            <p:cNvSpPr/>
            <p:nvPr/>
          </p:nvSpPr>
          <p:spPr>
            <a:xfrm>
              <a:off x="2114923" y="2430308"/>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a:lstStyle/>
            <a:p>
              <a:endParaRPr lang="en-US" noProof="0" dirty="0"/>
            </a:p>
          </p:txBody>
        </p:sp>
        <p:sp>
          <p:nvSpPr>
            <p:cNvPr id="208" name="Freeform 207">
              <a:extLst>
                <a:ext uri="{FF2B5EF4-FFF2-40B4-BE49-F238E27FC236}">
                  <a16:creationId xmlns:a16="http://schemas.microsoft.com/office/drawing/2014/main" id="{A505FC67-C0A7-4CD6-DB32-C09E207C4DA6}"/>
                </a:ext>
              </a:extLst>
            </p:cNvPr>
            <p:cNvSpPr/>
            <p:nvPr/>
          </p:nvSpPr>
          <p:spPr>
            <a:xfrm>
              <a:off x="2119650" y="2430308"/>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a:lstStyle/>
            <a:p>
              <a:endParaRPr lang="en-US" noProof="0" dirty="0"/>
            </a:p>
          </p:txBody>
        </p:sp>
        <p:sp>
          <p:nvSpPr>
            <p:cNvPr id="209" name="Freeform 208">
              <a:extLst>
                <a:ext uri="{FF2B5EF4-FFF2-40B4-BE49-F238E27FC236}">
                  <a16:creationId xmlns:a16="http://schemas.microsoft.com/office/drawing/2014/main" id="{3A7BAC11-C4D1-47B8-B3DF-B677CD53803A}"/>
                </a:ext>
              </a:extLst>
            </p:cNvPr>
            <p:cNvSpPr/>
            <p:nvPr/>
          </p:nvSpPr>
          <p:spPr>
            <a:xfrm>
              <a:off x="1978024" y="2422276"/>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a:lstStyle/>
            <a:p>
              <a:endParaRPr lang="en-US" noProof="0" dirty="0"/>
            </a:p>
          </p:txBody>
        </p:sp>
        <p:sp>
          <p:nvSpPr>
            <p:cNvPr id="210" name="Freeform 209">
              <a:extLst>
                <a:ext uri="{FF2B5EF4-FFF2-40B4-BE49-F238E27FC236}">
                  <a16:creationId xmlns:a16="http://schemas.microsoft.com/office/drawing/2014/main" id="{2F0F9DFA-4CED-5FD8-F5E2-6E8506CF9FC8}"/>
                </a:ext>
              </a:extLst>
            </p:cNvPr>
            <p:cNvSpPr/>
            <p:nvPr/>
          </p:nvSpPr>
          <p:spPr>
            <a:xfrm>
              <a:off x="1974698" y="2422276"/>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a:lstStyle/>
            <a:p>
              <a:endParaRPr lang="en-US" noProof="0" dirty="0"/>
            </a:p>
          </p:txBody>
        </p:sp>
        <p:sp>
          <p:nvSpPr>
            <p:cNvPr id="211" name="Freeform 210">
              <a:extLst>
                <a:ext uri="{FF2B5EF4-FFF2-40B4-BE49-F238E27FC236}">
                  <a16:creationId xmlns:a16="http://schemas.microsoft.com/office/drawing/2014/main" id="{3ACAE363-6098-5530-F38E-00F20BDD7859}"/>
                </a:ext>
              </a:extLst>
            </p:cNvPr>
            <p:cNvSpPr/>
            <p:nvPr/>
          </p:nvSpPr>
          <p:spPr>
            <a:xfrm>
              <a:off x="1931808"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a:lstStyle/>
            <a:p>
              <a:endParaRPr lang="en-US" noProof="0" dirty="0"/>
            </a:p>
          </p:txBody>
        </p:sp>
        <p:sp>
          <p:nvSpPr>
            <p:cNvPr id="212" name="Freeform 211">
              <a:extLst>
                <a:ext uri="{FF2B5EF4-FFF2-40B4-BE49-F238E27FC236}">
                  <a16:creationId xmlns:a16="http://schemas.microsoft.com/office/drawing/2014/main" id="{4741BD6C-2CBB-B360-6E3C-FD0726E6A366}"/>
                </a:ext>
              </a:extLst>
            </p:cNvPr>
            <p:cNvSpPr/>
            <p:nvPr/>
          </p:nvSpPr>
          <p:spPr>
            <a:xfrm>
              <a:off x="1937060"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a:lstStyle/>
            <a:p>
              <a:endParaRPr lang="en-US" noProof="0" dirty="0"/>
            </a:p>
          </p:txBody>
        </p:sp>
        <p:sp>
          <p:nvSpPr>
            <p:cNvPr id="213" name="Freeform 212">
              <a:extLst>
                <a:ext uri="{FF2B5EF4-FFF2-40B4-BE49-F238E27FC236}">
                  <a16:creationId xmlns:a16="http://schemas.microsoft.com/office/drawing/2014/main" id="{9F84716C-46EC-F52A-FE72-96739A90067E}"/>
                </a:ext>
              </a:extLst>
            </p:cNvPr>
            <p:cNvSpPr/>
            <p:nvPr/>
          </p:nvSpPr>
          <p:spPr>
            <a:xfrm>
              <a:off x="1875963"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a:lstStyle/>
            <a:p>
              <a:endParaRPr lang="en-US" noProof="0" dirty="0"/>
            </a:p>
          </p:txBody>
        </p:sp>
        <p:sp>
          <p:nvSpPr>
            <p:cNvPr id="214" name="Freeform 213">
              <a:extLst>
                <a:ext uri="{FF2B5EF4-FFF2-40B4-BE49-F238E27FC236}">
                  <a16:creationId xmlns:a16="http://schemas.microsoft.com/office/drawing/2014/main" id="{AA8203C9-73CF-AB85-28B3-B39DBD48A953}"/>
                </a:ext>
              </a:extLst>
            </p:cNvPr>
            <p:cNvSpPr/>
            <p:nvPr/>
          </p:nvSpPr>
          <p:spPr>
            <a:xfrm>
              <a:off x="1841651"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a:lstStyle/>
            <a:p>
              <a:endParaRPr lang="en-US" noProof="0" dirty="0"/>
            </a:p>
          </p:txBody>
        </p:sp>
        <p:sp>
          <p:nvSpPr>
            <p:cNvPr id="215" name="Freeform 214">
              <a:extLst>
                <a:ext uri="{FF2B5EF4-FFF2-40B4-BE49-F238E27FC236}">
                  <a16:creationId xmlns:a16="http://schemas.microsoft.com/office/drawing/2014/main" id="{DAD7FC85-E44B-94C5-FF9A-F0D08529EC9E}"/>
                </a:ext>
              </a:extLst>
            </p:cNvPr>
            <p:cNvSpPr/>
            <p:nvPr/>
          </p:nvSpPr>
          <p:spPr>
            <a:xfrm>
              <a:off x="1845502"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a:lstStyle/>
            <a:p>
              <a:endParaRPr lang="en-US" noProof="0" dirty="0"/>
            </a:p>
          </p:txBody>
        </p:sp>
        <p:sp>
          <p:nvSpPr>
            <p:cNvPr id="216" name="Freeform 215">
              <a:extLst>
                <a:ext uri="{FF2B5EF4-FFF2-40B4-BE49-F238E27FC236}">
                  <a16:creationId xmlns:a16="http://schemas.microsoft.com/office/drawing/2014/main" id="{54A61443-F018-FCD0-4076-A59DAD22DAFB}"/>
                </a:ext>
              </a:extLst>
            </p:cNvPr>
            <p:cNvSpPr/>
            <p:nvPr/>
          </p:nvSpPr>
          <p:spPr>
            <a:xfrm>
              <a:off x="1724184"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a:lstStyle/>
            <a:p>
              <a:endParaRPr lang="en-US" noProof="0" dirty="0"/>
            </a:p>
          </p:txBody>
        </p:sp>
        <p:sp>
          <p:nvSpPr>
            <p:cNvPr id="217" name="Freeform 216">
              <a:extLst>
                <a:ext uri="{FF2B5EF4-FFF2-40B4-BE49-F238E27FC236}">
                  <a16:creationId xmlns:a16="http://schemas.microsoft.com/office/drawing/2014/main" id="{3228EFAB-EAED-E049-412D-5F212F6AA757}"/>
                </a:ext>
              </a:extLst>
            </p:cNvPr>
            <p:cNvSpPr/>
            <p:nvPr/>
          </p:nvSpPr>
          <p:spPr>
            <a:xfrm>
              <a:off x="1684095"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a:lstStyle/>
            <a:p>
              <a:endParaRPr lang="en-US" noProof="0" dirty="0"/>
            </a:p>
          </p:txBody>
        </p:sp>
        <p:sp>
          <p:nvSpPr>
            <p:cNvPr id="218" name="Freeform 217">
              <a:extLst>
                <a:ext uri="{FF2B5EF4-FFF2-40B4-BE49-F238E27FC236}">
                  <a16:creationId xmlns:a16="http://schemas.microsoft.com/office/drawing/2014/main" id="{7177B7DE-DAEE-7153-1A25-9CCE4FC49B16}"/>
                </a:ext>
              </a:extLst>
            </p:cNvPr>
            <p:cNvSpPr/>
            <p:nvPr/>
          </p:nvSpPr>
          <p:spPr>
            <a:xfrm>
              <a:off x="1687946"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a:lstStyle/>
            <a:p>
              <a:endParaRPr lang="en-US" noProof="0" dirty="0"/>
            </a:p>
          </p:txBody>
        </p:sp>
        <p:sp>
          <p:nvSpPr>
            <p:cNvPr id="219" name="Freeform 218">
              <a:extLst>
                <a:ext uri="{FF2B5EF4-FFF2-40B4-BE49-F238E27FC236}">
                  <a16:creationId xmlns:a16="http://schemas.microsoft.com/office/drawing/2014/main" id="{1CC0E19E-8358-A1BB-22AB-58F245CD94BE}"/>
                </a:ext>
              </a:extLst>
            </p:cNvPr>
            <p:cNvSpPr/>
            <p:nvPr/>
          </p:nvSpPr>
          <p:spPr>
            <a:xfrm>
              <a:off x="1603741"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a:lstStyle/>
            <a:p>
              <a:endParaRPr lang="en-US" noProof="0" dirty="0"/>
            </a:p>
          </p:txBody>
        </p:sp>
        <p:sp>
          <p:nvSpPr>
            <p:cNvPr id="220" name="Freeform 219">
              <a:extLst>
                <a:ext uri="{FF2B5EF4-FFF2-40B4-BE49-F238E27FC236}">
                  <a16:creationId xmlns:a16="http://schemas.microsoft.com/office/drawing/2014/main" id="{0D2550C9-5C3E-1AAD-1158-3A164A3DB415}"/>
                </a:ext>
              </a:extLst>
            </p:cNvPr>
            <p:cNvSpPr/>
            <p:nvPr/>
          </p:nvSpPr>
          <p:spPr>
            <a:xfrm>
              <a:off x="1552098"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a:lstStyle/>
            <a:p>
              <a:endParaRPr lang="en-US" noProof="0" dirty="0"/>
            </a:p>
          </p:txBody>
        </p:sp>
        <p:sp>
          <p:nvSpPr>
            <p:cNvPr id="221" name="Freeform 220">
              <a:extLst>
                <a:ext uri="{FF2B5EF4-FFF2-40B4-BE49-F238E27FC236}">
                  <a16:creationId xmlns:a16="http://schemas.microsoft.com/office/drawing/2014/main" id="{11806897-D1B2-2E73-938D-AD6515B83923}"/>
                </a:ext>
              </a:extLst>
            </p:cNvPr>
            <p:cNvSpPr/>
            <p:nvPr/>
          </p:nvSpPr>
          <p:spPr>
            <a:xfrm>
              <a:off x="1555074"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a:lstStyle/>
            <a:p>
              <a:endParaRPr lang="en-US" noProof="0" dirty="0"/>
            </a:p>
          </p:txBody>
        </p:sp>
        <p:sp>
          <p:nvSpPr>
            <p:cNvPr id="222" name="Freeform 221">
              <a:extLst>
                <a:ext uri="{FF2B5EF4-FFF2-40B4-BE49-F238E27FC236}">
                  <a16:creationId xmlns:a16="http://schemas.microsoft.com/office/drawing/2014/main" id="{BC2F1891-B3B6-2564-FA4C-FE6B7BED519C}"/>
                </a:ext>
              </a:extLst>
            </p:cNvPr>
            <p:cNvSpPr/>
            <p:nvPr/>
          </p:nvSpPr>
          <p:spPr>
            <a:xfrm>
              <a:off x="1468243"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a:lstStyle/>
            <a:p>
              <a:endParaRPr lang="en-US" noProof="0" dirty="0"/>
            </a:p>
          </p:txBody>
        </p:sp>
        <p:sp>
          <p:nvSpPr>
            <p:cNvPr id="223" name="Freeform 222">
              <a:extLst>
                <a:ext uri="{FF2B5EF4-FFF2-40B4-BE49-F238E27FC236}">
                  <a16:creationId xmlns:a16="http://schemas.microsoft.com/office/drawing/2014/main" id="{C1978D37-FAF9-B1D4-37AA-B940A322B79B}"/>
                </a:ext>
              </a:extLst>
            </p:cNvPr>
            <p:cNvSpPr/>
            <p:nvPr/>
          </p:nvSpPr>
          <p:spPr>
            <a:xfrm>
              <a:off x="1474020"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a:lstStyle/>
            <a:p>
              <a:endParaRPr lang="en-US" noProof="0" dirty="0"/>
            </a:p>
          </p:txBody>
        </p:sp>
        <p:sp>
          <p:nvSpPr>
            <p:cNvPr id="224" name="Freeform 223">
              <a:extLst>
                <a:ext uri="{FF2B5EF4-FFF2-40B4-BE49-F238E27FC236}">
                  <a16:creationId xmlns:a16="http://schemas.microsoft.com/office/drawing/2014/main" id="{9EC74F70-AC2B-C0AC-5F2D-5B1BB081620A}"/>
                </a:ext>
              </a:extLst>
            </p:cNvPr>
            <p:cNvSpPr/>
            <p:nvPr/>
          </p:nvSpPr>
          <p:spPr>
            <a:xfrm>
              <a:off x="1480847"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a:lstStyle/>
            <a:p>
              <a:endParaRPr lang="en-US" noProof="0" dirty="0"/>
            </a:p>
          </p:txBody>
        </p:sp>
        <p:sp>
          <p:nvSpPr>
            <p:cNvPr id="225" name="Freeform 224">
              <a:extLst>
                <a:ext uri="{FF2B5EF4-FFF2-40B4-BE49-F238E27FC236}">
                  <a16:creationId xmlns:a16="http://schemas.microsoft.com/office/drawing/2014/main" id="{E8FA475F-7D02-542B-B4BD-27335055C979}"/>
                </a:ext>
              </a:extLst>
            </p:cNvPr>
            <p:cNvSpPr/>
            <p:nvPr/>
          </p:nvSpPr>
          <p:spPr>
            <a:xfrm>
              <a:off x="1408547" y="2379841"/>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a:lstStyle/>
            <a:p>
              <a:endParaRPr lang="en-US" noProof="0" dirty="0"/>
            </a:p>
          </p:txBody>
        </p:sp>
        <p:sp>
          <p:nvSpPr>
            <p:cNvPr id="226" name="Freeform 225">
              <a:extLst>
                <a:ext uri="{FF2B5EF4-FFF2-40B4-BE49-F238E27FC236}">
                  <a16:creationId xmlns:a16="http://schemas.microsoft.com/office/drawing/2014/main" id="{81526926-D68E-013C-95E6-375142A47004}"/>
                </a:ext>
              </a:extLst>
            </p:cNvPr>
            <p:cNvSpPr/>
            <p:nvPr/>
          </p:nvSpPr>
          <p:spPr>
            <a:xfrm>
              <a:off x="1327143" y="2360632"/>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a:lstStyle/>
            <a:p>
              <a:endParaRPr lang="en-US" noProof="0" dirty="0"/>
            </a:p>
          </p:txBody>
        </p:sp>
        <p:sp>
          <p:nvSpPr>
            <p:cNvPr id="227" name="Freeform 226">
              <a:extLst>
                <a:ext uri="{FF2B5EF4-FFF2-40B4-BE49-F238E27FC236}">
                  <a16:creationId xmlns:a16="http://schemas.microsoft.com/office/drawing/2014/main" id="{677D7191-DC3B-95D2-3B36-AE4A0B01C5E6}"/>
                </a:ext>
              </a:extLst>
            </p:cNvPr>
            <p:cNvSpPr/>
            <p:nvPr/>
          </p:nvSpPr>
          <p:spPr>
            <a:xfrm>
              <a:off x="1332395" y="2360632"/>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a:lstStyle/>
            <a:p>
              <a:endParaRPr lang="en-US" noProof="0" dirty="0"/>
            </a:p>
          </p:txBody>
        </p:sp>
        <p:sp>
          <p:nvSpPr>
            <p:cNvPr id="228" name="Freeform 227">
              <a:extLst>
                <a:ext uri="{FF2B5EF4-FFF2-40B4-BE49-F238E27FC236}">
                  <a16:creationId xmlns:a16="http://schemas.microsoft.com/office/drawing/2014/main" id="{F96E9BD5-3F6A-AB58-E3A0-902C078F4C0A}"/>
                </a:ext>
              </a:extLst>
            </p:cNvPr>
            <p:cNvSpPr/>
            <p:nvPr/>
          </p:nvSpPr>
          <p:spPr>
            <a:xfrm>
              <a:off x="1193220" y="2360632"/>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a:lstStyle/>
            <a:p>
              <a:endParaRPr lang="en-US" noProof="0" dirty="0"/>
            </a:p>
          </p:txBody>
        </p:sp>
        <p:sp>
          <p:nvSpPr>
            <p:cNvPr id="229" name="Freeform 228">
              <a:extLst>
                <a:ext uri="{FF2B5EF4-FFF2-40B4-BE49-F238E27FC236}">
                  <a16:creationId xmlns:a16="http://schemas.microsoft.com/office/drawing/2014/main" id="{DAEAE295-BD9B-4DEA-4DCE-9E647955EBF7}"/>
                </a:ext>
              </a:extLst>
            </p:cNvPr>
            <p:cNvSpPr/>
            <p:nvPr/>
          </p:nvSpPr>
          <p:spPr>
            <a:xfrm>
              <a:off x="1202848" y="2360632"/>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a:lstStyle/>
            <a:p>
              <a:endParaRPr lang="en-US" noProof="0" dirty="0"/>
            </a:p>
          </p:txBody>
        </p:sp>
        <p:sp>
          <p:nvSpPr>
            <p:cNvPr id="230" name="Freeform 229">
              <a:extLst>
                <a:ext uri="{FF2B5EF4-FFF2-40B4-BE49-F238E27FC236}">
                  <a16:creationId xmlns:a16="http://schemas.microsoft.com/office/drawing/2014/main" id="{E3B9B83E-A2A0-F918-4F2C-F68624CF5B8C}"/>
                </a:ext>
              </a:extLst>
            </p:cNvPr>
            <p:cNvSpPr/>
            <p:nvPr/>
          </p:nvSpPr>
          <p:spPr>
            <a:xfrm>
              <a:off x="1212477" y="2360632"/>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a:lstStyle/>
            <a:p>
              <a:endParaRPr lang="en-US" noProof="0" dirty="0"/>
            </a:p>
          </p:txBody>
        </p:sp>
        <p:sp>
          <p:nvSpPr>
            <p:cNvPr id="231" name="Freeform 230">
              <a:extLst>
                <a:ext uri="{FF2B5EF4-FFF2-40B4-BE49-F238E27FC236}">
                  <a16:creationId xmlns:a16="http://schemas.microsoft.com/office/drawing/2014/main" id="{44C903D6-82CA-5C74-C2C0-FC819EDE6A5D}"/>
                </a:ext>
              </a:extLst>
            </p:cNvPr>
            <p:cNvSpPr/>
            <p:nvPr/>
          </p:nvSpPr>
          <p:spPr>
            <a:xfrm>
              <a:off x="1220880" y="2360632"/>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a:lstStyle/>
            <a:p>
              <a:endParaRPr lang="en-US" noProof="0" dirty="0"/>
            </a:p>
          </p:txBody>
        </p:sp>
        <p:sp>
          <p:nvSpPr>
            <p:cNvPr id="232" name="Freeform 231">
              <a:extLst>
                <a:ext uri="{FF2B5EF4-FFF2-40B4-BE49-F238E27FC236}">
                  <a16:creationId xmlns:a16="http://schemas.microsoft.com/office/drawing/2014/main" id="{D4ED12CD-A8FC-3B36-4465-F2A06D4252E2}"/>
                </a:ext>
              </a:extLst>
            </p:cNvPr>
            <p:cNvSpPr/>
            <p:nvPr/>
          </p:nvSpPr>
          <p:spPr>
            <a:xfrm>
              <a:off x="1135800" y="2360632"/>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a:lstStyle/>
            <a:p>
              <a:endParaRPr lang="en-US" noProof="0" dirty="0"/>
            </a:p>
          </p:txBody>
        </p:sp>
        <p:sp>
          <p:nvSpPr>
            <p:cNvPr id="233" name="Freeform 232">
              <a:extLst>
                <a:ext uri="{FF2B5EF4-FFF2-40B4-BE49-F238E27FC236}">
                  <a16:creationId xmlns:a16="http://schemas.microsoft.com/office/drawing/2014/main" id="{E5D18EA5-8D22-BC78-5F01-AD0119BED8D4}"/>
                </a:ext>
              </a:extLst>
            </p:cNvPr>
            <p:cNvSpPr/>
            <p:nvPr/>
          </p:nvSpPr>
          <p:spPr>
            <a:xfrm>
              <a:off x="1071201" y="232920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a:lstStyle/>
            <a:p>
              <a:endParaRPr lang="en-US" noProof="0" dirty="0"/>
            </a:p>
          </p:txBody>
        </p:sp>
        <p:sp>
          <p:nvSpPr>
            <p:cNvPr id="234" name="Freeform 233">
              <a:extLst>
                <a:ext uri="{FF2B5EF4-FFF2-40B4-BE49-F238E27FC236}">
                  <a16:creationId xmlns:a16="http://schemas.microsoft.com/office/drawing/2014/main" id="{7958882B-6FC9-3E9E-B4A8-23E084A0E19F}"/>
                </a:ext>
              </a:extLst>
            </p:cNvPr>
            <p:cNvSpPr/>
            <p:nvPr/>
          </p:nvSpPr>
          <p:spPr>
            <a:xfrm>
              <a:off x="1080480" y="232920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a:lstStyle/>
            <a:p>
              <a:endParaRPr lang="en-US" noProof="0" dirty="0"/>
            </a:p>
          </p:txBody>
        </p:sp>
        <p:sp>
          <p:nvSpPr>
            <p:cNvPr id="235" name="Freeform 234">
              <a:extLst>
                <a:ext uri="{FF2B5EF4-FFF2-40B4-BE49-F238E27FC236}">
                  <a16:creationId xmlns:a16="http://schemas.microsoft.com/office/drawing/2014/main" id="{8C552CCF-BE74-A4F1-C595-38A9E5859334}"/>
                </a:ext>
              </a:extLst>
            </p:cNvPr>
            <p:cNvSpPr/>
            <p:nvPr/>
          </p:nvSpPr>
          <p:spPr>
            <a:xfrm>
              <a:off x="1090984" y="232920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a:lstStyle/>
            <a:p>
              <a:endParaRPr lang="en-US" noProof="0" dirty="0"/>
            </a:p>
          </p:txBody>
        </p:sp>
        <p:sp>
          <p:nvSpPr>
            <p:cNvPr id="236" name="Freeform 235">
              <a:extLst>
                <a:ext uri="{FF2B5EF4-FFF2-40B4-BE49-F238E27FC236}">
                  <a16:creationId xmlns:a16="http://schemas.microsoft.com/office/drawing/2014/main" id="{99A555FE-45A0-1CBF-AE9C-380E2F407120}"/>
                </a:ext>
              </a:extLst>
            </p:cNvPr>
            <p:cNvSpPr/>
            <p:nvPr/>
          </p:nvSpPr>
          <p:spPr>
            <a:xfrm>
              <a:off x="1087832" y="2394335"/>
              <a:ext cx="67574" cy="17462"/>
            </a:xfrm>
            <a:custGeom>
              <a:avLst/>
              <a:gdLst>
                <a:gd name="csX0" fmla="*/ 67574 w 67574"/>
                <a:gd name="csY0" fmla="*/ 0 h 17462"/>
                <a:gd name="csX1" fmla="*/ 0 w 67574"/>
                <a:gd name="csY1" fmla="*/ 0 h 17462"/>
              </a:gdLst>
              <a:ahLst/>
              <a:cxnLst>
                <a:cxn ang="0">
                  <a:pos x="csX0" y="csY0"/>
                </a:cxn>
                <a:cxn ang="0">
                  <a:pos x="csX1" y="csY1"/>
                </a:cxn>
              </a:cxnLst>
              <a:rect l="l" t="t" r="r" b="b"/>
              <a:pathLst>
                <a:path w="67574" h="17462">
                  <a:moveTo>
                    <a:pt x="67574" y="0"/>
                  </a:moveTo>
                  <a:lnTo>
                    <a:pt x="0" y="0"/>
                  </a:lnTo>
                </a:path>
              </a:pathLst>
            </a:custGeom>
            <a:ln w="15875" cap="flat">
              <a:solidFill>
                <a:schemeClr val="accent2"/>
              </a:solidFill>
              <a:prstDash val="solid"/>
              <a:miter/>
            </a:ln>
          </p:spPr>
          <p:txBody>
            <a:bodyPr/>
            <a:lstStyle/>
            <a:p>
              <a:endParaRPr lang="en-US" noProof="0" dirty="0"/>
            </a:p>
          </p:txBody>
        </p:sp>
        <p:sp>
          <p:nvSpPr>
            <p:cNvPr id="237" name="Freeform 236">
              <a:extLst>
                <a:ext uri="{FF2B5EF4-FFF2-40B4-BE49-F238E27FC236}">
                  <a16:creationId xmlns:a16="http://schemas.microsoft.com/office/drawing/2014/main" id="{1F046AE3-4C50-D5DE-7C36-706A553AAB5D}"/>
                </a:ext>
              </a:extLst>
            </p:cNvPr>
            <p:cNvSpPr/>
            <p:nvPr/>
          </p:nvSpPr>
          <p:spPr>
            <a:xfrm>
              <a:off x="1413448" y="2410750"/>
              <a:ext cx="67399" cy="17462"/>
            </a:xfrm>
            <a:custGeom>
              <a:avLst/>
              <a:gdLst>
                <a:gd name="csX0" fmla="*/ 67399 w 67399"/>
                <a:gd name="csY0" fmla="*/ 0 h 17462"/>
                <a:gd name="csX1" fmla="*/ 0 w 67399"/>
                <a:gd name="csY1" fmla="*/ 0 h 17462"/>
              </a:gdLst>
              <a:ahLst/>
              <a:cxnLst>
                <a:cxn ang="0">
                  <a:pos x="csX0" y="csY0"/>
                </a:cxn>
                <a:cxn ang="0">
                  <a:pos x="csX1" y="csY1"/>
                </a:cxn>
              </a:cxnLst>
              <a:rect l="l" t="t" r="r" b="b"/>
              <a:pathLst>
                <a:path w="67399" h="17462">
                  <a:moveTo>
                    <a:pt x="67399" y="0"/>
                  </a:moveTo>
                  <a:lnTo>
                    <a:pt x="0" y="0"/>
                  </a:lnTo>
                </a:path>
              </a:pathLst>
            </a:custGeom>
            <a:ln w="15875" cap="flat">
              <a:solidFill>
                <a:schemeClr val="accent2"/>
              </a:solidFill>
              <a:prstDash val="solid"/>
              <a:miter/>
            </a:ln>
          </p:spPr>
          <p:txBody>
            <a:bodyPr/>
            <a:lstStyle/>
            <a:p>
              <a:endParaRPr lang="en-US" noProof="0" dirty="0"/>
            </a:p>
          </p:txBody>
        </p:sp>
        <p:sp>
          <p:nvSpPr>
            <p:cNvPr id="238" name="Freeform 237">
              <a:extLst>
                <a:ext uri="{FF2B5EF4-FFF2-40B4-BE49-F238E27FC236}">
                  <a16:creationId xmlns:a16="http://schemas.microsoft.com/office/drawing/2014/main" id="{91150D63-89FE-9956-58FA-3A3434586EC1}"/>
                </a:ext>
              </a:extLst>
            </p:cNvPr>
            <p:cNvSpPr/>
            <p:nvPr/>
          </p:nvSpPr>
          <p:spPr>
            <a:xfrm>
              <a:off x="1419225" y="2416513"/>
              <a:ext cx="67574" cy="17462"/>
            </a:xfrm>
            <a:custGeom>
              <a:avLst/>
              <a:gdLst>
                <a:gd name="csX0" fmla="*/ 67574 w 67574"/>
                <a:gd name="csY0" fmla="*/ 0 h 17462"/>
                <a:gd name="csX1" fmla="*/ 0 w 67574"/>
                <a:gd name="csY1" fmla="*/ 0 h 17462"/>
              </a:gdLst>
              <a:ahLst/>
              <a:cxnLst>
                <a:cxn ang="0">
                  <a:pos x="csX0" y="csY0"/>
                </a:cxn>
                <a:cxn ang="0">
                  <a:pos x="csX1" y="csY1"/>
                </a:cxn>
              </a:cxnLst>
              <a:rect l="l" t="t" r="r" b="b"/>
              <a:pathLst>
                <a:path w="67574" h="17462">
                  <a:moveTo>
                    <a:pt x="67574" y="0"/>
                  </a:moveTo>
                  <a:lnTo>
                    <a:pt x="0" y="0"/>
                  </a:lnTo>
                </a:path>
              </a:pathLst>
            </a:custGeom>
            <a:ln w="15875" cap="flat">
              <a:solidFill>
                <a:schemeClr val="accent2"/>
              </a:solidFill>
              <a:prstDash val="solid"/>
              <a:miter/>
            </a:ln>
          </p:spPr>
          <p:txBody>
            <a:bodyPr/>
            <a:lstStyle/>
            <a:p>
              <a:endParaRPr lang="en-US" noProof="0" dirty="0"/>
            </a:p>
          </p:txBody>
        </p:sp>
        <p:sp>
          <p:nvSpPr>
            <p:cNvPr id="239" name="Freeform 238">
              <a:extLst>
                <a:ext uri="{FF2B5EF4-FFF2-40B4-BE49-F238E27FC236}">
                  <a16:creationId xmlns:a16="http://schemas.microsoft.com/office/drawing/2014/main" id="{31E02D40-DCAD-001C-0C32-68B60C675738}"/>
                </a:ext>
              </a:extLst>
            </p:cNvPr>
            <p:cNvSpPr/>
            <p:nvPr/>
          </p:nvSpPr>
          <p:spPr>
            <a:xfrm>
              <a:off x="1915877" y="2427514"/>
              <a:ext cx="67399" cy="17462"/>
            </a:xfrm>
            <a:custGeom>
              <a:avLst/>
              <a:gdLst>
                <a:gd name="csX0" fmla="*/ 67399 w 67399"/>
                <a:gd name="csY0" fmla="*/ 0 h 17462"/>
                <a:gd name="csX1" fmla="*/ 0 w 67399"/>
                <a:gd name="csY1" fmla="*/ 0 h 17462"/>
              </a:gdLst>
              <a:ahLst/>
              <a:cxnLst>
                <a:cxn ang="0">
                  <a:pos x="csX0" y="csY0"/>
                </a:cxn>
                <a:cxn ang="0">
                  <a:pos x="csX1" y="csY1"/>
                </a:cxn>
              </a:cxnLst>
              <a:rect l="l" t="t" r="r" b="b"/>
              <a:pathLst>
                <a:path w="67399" h="17462">
                  <a:moveTo>
                    <a:pt x="67399" y="0"/>
                  </a:moveTo>
                  <a:lnTo>
                    <a:pt x="0" y="0"/>
                  </a:lnTo>
                </a:path>
              </a:pathLst>
            </a:custGeom>
            <a:ln w="15875" cap="flat">
              <a:solidFill>
                <a:schemeClr val="accent2"/>
              </a:solidFill>
              <a:prstDash val="solid"/>
              <a:miter/>
            </a:ln>
          </p:spPr>
          <p:txBody>
            <a:bodyPr/>
            <a:lstStyle/>
            <a:p>
              <a:endParaRPr lang="en-US" noProof="0" dirty="0"/>
            </a:p>
          </p:txBody>
        </p:sp>
        <p:sp>
          <p:nvSpPr>
            <p:cNvPr id="240" name="Freeform 239">
              <a:extLst>
                <a:ext uri="{FF2B5EF4-FFF2-40B4-BE49-F238E27FC236}">
                  <a16:creationId xmlns:a16="http://schemas.microsoft.com/office/drawing/2014/main" id="{107190E3-80AE-CA65-439D-8EBCB7F4552F}"/>
                </a:ext>
              </a:extLst>
            </p:cNvPr>
            <p:cNvSpPr/>
            <p:nvPr/>
          </p:nvSpPr>
          <p:spPr>
            <a:xfrm>
              <a:off x="1915877" y="2433277"/>
              <a:ext cx="67399" cy="17462"/>
            </a:xfrm>
            <a:custGeom>
              <a:avLst/>
              <a:gdLst>
                <a:gd name="csX0" fmla="*/ 67399 w 67399"/>
                <a:gd name="csY0" fmla="*/ 0 h 17462"/>
                <a:gd name="csX1" fmla="*/ 0 w 67399"/>
                <a:gd name="csY1" fmla="*/ 0 h 17462"/>
              </a:gdLst>
              <a:ahLst/>
              <a:cxnLst>
                <a:cxn ang="0">
                  <a:pos x="csX0" y="csY0"/>
                </a:cxn>
                <a:cxn ang="0">
                  <a:pos x="csX1" y="csY1"/>
                </a:cxn>
              </a:cxnLst>
              <a:rect l="l" t="t" r="r" b="b"/>
              <a:pathLst>
                <a:path w="67399" h="17462">
                  <a:moveTo>
                    <a:pt x="67399" y="0"/>
                  </a:moveTo>
                  <a:lnTo>
                    <a:pt x="0" y="0"/>
                  </a:lnTo>
                </a:path>
              </a:pathLst>
            </a:custGeom>
            <a:ln w="15875" cap="flat">
              <a:solidFill>
                <a:schemeClr val="accent2"/>
              </a:solidFill>
              <a:prstDash val="solid"/>
              <a:miter/>
            </a:ln>
          </p:spPr>
          <p:txBody>
            <a:bodyPr/>
            <a:lstStyle/>
            <a:p>
              <a:endParaRPr lang="en-US" noProof="0" dirty="0"/>
            </a:p>
          </p:txBody>
        </p:sp>
        <p:sp>
          <p:nvSpPr>
            <p:cNvPr id="241" name="Freeform 240">
              <a:extLst>
                <a:ext uri="{FF2B5EF4-FFF2-40B4-BE49-F238E27FC236}">
                  <a16:creationId xmlns:a16="http://schemas.microsoft.com/office/drawing/2014/main" id="{1DB1ACE6-BA1B-D1A4-59A6-FA89D0C8109A}"/>
                </a:ext>
              </a:extLst>
            </p:cNvPr>
            <p:cNvSpPr/>
            <p:nvPr/>
          </p:nvSpPr>
          <p:spPr>
            <a:xfrm>
              <a:off x="1936710" y="2453883"/>
              <a:ext cx="67399" cy="17462"/>
            </a:xfrm>
            <a:custGeom>
              <a:avLst/>
              <a:gdLst>
                <a:gd name="csX0" fmla="*/ 67399 w 67399"/>
                <a:gd name="csY0" fmla="*/ 0 h 17462"/>
                <a:gd name="csX1" fmla="*/ 0 w 67399"/>
                <a:gd name="csY1" fmla="*/ 0 h 17462"/>
              </a:gdLst>
              <a:ahLst/>
              <a:cxnLst>
                <a:cxn ang="0">
                  <a:pos x="csX0" y="csY0"/>
                </a:cxn>
                <a:cxn ang="0">
                  <a:pos x="csX1" y="csY1"/>
                </a:cxn>
              </a:cxnLst>
              <a:rect l="l" t="t" r="r" b="b"/>
              <a:pathLst>
                <a:path w="67399" h="17462">
                  <a:moveTo>
                    <a:pt x="67399" y="0"/>
                  </a:moveTo>
                  <a:lnTo>
                    <a:pt x="0" y="0"/>
                  </a:lnTo>
                </a:path>
              </a:pathLst>
            </a:custGeom>
            <a:ln w="15875" cap="flat">
              <a:solidFill>
                <a:schemeClr val="accent2"/>
              </a:solidFill>
              <a:prstDash val="solid"/>
              <a:miter/>
            </a:ln>
          </p:spPr>
          <p:txBody>
            <a:bodyPr/>
            <a:lstStyle/>
            <a:p>
              <a:endParaRPr lang="en-US" noProof="0" dirty="0"/>
            </a:p>
          </p:txBody>
        </p:sp>
        <p:sp>
          <p:nvSpPr>
            <p:cNvPr id="242" name="Freeform 241">
              <a:extLst>
                <a:ext uri="{FF2B5EF4-FFF2-40B4-BE49-F238E27FC236}">
                  <a16:creationId xmlns:a16="http://schemas.microsoft.com/office/drawing/2014/main" id="{101DA5F6-6F8E-75EE-2AE6-E7EC70549715}"/>
                </a:ext>
              </a:extLst>
            </p:cNvPr>
            <p:cNvSpPr/>
            <p:nvPr/>
          </p:nvSpPr>
          <p:spPr>
            <a:xfrm>
              <a:off x="1936710" y="2457725"/>
              <a:ext cx="67399" cy="17462"/>
            </a:xfrm>
            <a:custGeom>
              <a:avLst/>
              <a:gdLst>
                <a:gd name="csX0" fmla="*/ 67399 w 67399"/>
                <a:gd name="csY0" fmla="*/ 0 h 17462"/>
                <a:gd name="csX1" fmla="*/ 0 w 67399"/>
                <a:gd name="csY1" fmla="*/ 0 h 17462"/>
              </a:gdLst>
              <a:ahLst/>
              <a:cxnLst>
                <a:cxn ang="0">
                  <a:pos x="csX0" y="csY0"/>
                </a:cxn>
                <a:cxn ang="0">
                  <a:pos x="csX1" y="csY1"/>
                </a:cxn>
              </a:cxnLst>
              <a:rect l="l" t="t" r="r" b="b"/>
              <a:pathLst>
                <a:path w="67399" h="17462">
                  <a:moveTo>
                    <a:pt x="67399" y="0"/>
                  </a:moveTo>
                  <a:lnTo>
                    <a:pt x="0" y="0"/>
                  </a:lnTo>
                </a:path>
              </a:pathLst>
            </a:custGeom>
            <a:ln w="15875" cap="flat">
              <a:solidFill>
                <a:schemeClr val="accent2"/>
              </a:solidFill>
              <a:prstDash val="solid"/>
              <a:miter/>
            </a:ln>
          </p:spPr>
          <p:txBody>
            <a:bodyPr/>
            <a:lstStyle/>
            <a:p>
              <a:endParaRPr lang="en-US" noProof="0" dirty="0"/>
            </a:p>
          </p:txBody>
        </p:sp>
        <p:sp>
          <p:nvSpPr>
            <p:cNvPr id="243" name="Freeform 242">
              <a:extLst>
                <a:ext uri="{FF2B5EF4-FFF2-40B4-BE49-F238E27FC236}">
                  <a16:creationId xmlns:a16="http://schemas.microsoft.com/office/drawing/2014/main" id="{8B4E21D7-A6DD-F12A-4B5A-047C495C0468}"/>
                </a:ext>
              </a:extLst>
            </p:cNvPr>
            <p:cNvSpPr/>
            <p:nvPr/>
          </p:nvSpPr>
          <p:spPr>
            <a:xfrm>
              <a:off x="2959774" y="2516923"/>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2"/>
              </a:solidFill>
              <a:prstDash val="solid"/>
              <a:miter/>
            </a:ln>
          </p:spPr>
          <p:txBody>
            <a:bodyPr/>
            <a:lstStyle/>
            <a:p>
              <a:endParaRPr lang="en-US" noProof="0" dirty="0"/>
            </a:p>
          </p:txBody>
        </p:sp>
        <p:sp>
          <p:nvSpPr>
            <p:cNvPr id="244" name="Freeform 243">
              <a:extLst>
                <a:ext uri="{FF2B5EF4-FFF2-40B4-BE49-F238E27FC236}">
                  <a16:creationId xmlns:a16="http://schemas.microsoft.com/office/drawing/2014/main" id="{BEB006E9-752F-A10F-07DB-C0110F6D216D}"/>
                </a:ext>
              </a:extLst>
            </p:cNvPr>
            <p:cNvSpPr/>
            <p:nvPr/>
          </p:nvSpPr>
          <p:spPr>
            <a:xfrm>
              <a:off x="6812721"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245" name="Freeform 244">
              <a:extLst>
                <a:ext uri="{FF2B5EF4-FFF2-40B4-BE49-F238E27FC236}">
                  <a16:creationId xmlns:a16="http://schemas.microsoft.com/office/drawing/2014/main" id="{E84817E0-EF2F-CB5E-2334-9403E6FEFB26}"/>
                </a:ext>
              </a:extLst>
            </p:cNvPr>
            <p:cNvSpPr/>
            <p:nvPr/>
          </p:nvSpPr>
          <p:spPr>
            <a:xfrm>
              <a:off x="7621859"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sp>
          <p:nvSpPr>
            <p:cNvPr id="246" name="Freeform 245">
              <a:extLst>
                <a:ext uri="{FF2B5EF4-FFF2-40B4-BE49-F238E27FC236}">
                  <a16:creationId xmlns:a16="http://schemas.microsoft.com/office/drawing/2014/main" id="{5F1211BD-47D6-974D-7571-B5FF3BC95B44}"/>
                </a:ext>
              </a:extLst>
            </p:cNvPr>
            <p:cNvSpPr/>
            <p:nvPr/>
          </p:nvSpPr>
          <p:spPr>
            <a:xfrm>
              <a:off x="7634814"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a:lstStyle/>
            <a:p>
              <a:endParaRPr lang="en-US" noProof="0" dirty="0"/>
            </a:p>
          </p:txBody>
        </p:sp>
      </p:grpSp>
      <p:grpSp>
        <p:nvGrpSpPr>
          <p:cNvPr id="247" name="Graphic 6">
            <a:extLst>
              <a:ext uri="{FF2B5EF4-FFF2-40B4-BE49-F238E27FC236}">
                <a16:creationId xmlns:a16="http://schemas.microsoft.com/office/drawing/2014/main" id="{483E14A5-C337-C18D-A5D1-020D1AA80420}"/>
              </a:ext>
            </a:extLst>
          </p:cNvPr>
          <p:cNvGrpSpPr/>
          <p:nvPr/>
        </p:nvGrpSpPr>
        <p:grpSpPr>
          <a:xfrm>
            <a:off x="969268" y="3300164"/>
            <a:ext cx="6251968" cy="2063265"/>
            <a:chOff x="925200" y="2344567"/>
            <a:chExt cx="7025952" cy="2318695"/>
          </a:xfrm>
          <a:noFill/>
        </p:grpSpPr>
        <p:sp>
          <p:nvSpPr>
            <p:cNvPr id="248" name="Freeform 247">
              <a:extLst>
                <a:ext uri="{FF2B5EF4-FFF2-40B4-BE49-F238E27FC236}">
                  <a16:creationId xmlns:a16="http://schemas.microsoft.com/office/drawing/2014/main" id="{CBEA53D2-2399-4834-4EEA-99DCA3D3F2A4}"/>
                </a:ext>
              </a:extLst>
            </p:cNvPr>
            <p:cNvSpPr/>
            <p:nvPr/>
          </p:nvSpPr>
          <p:spPr>
            <a:xfrm>
              <a:off x="969490" y="2344567"/>
              <a:ext cx="6981661" cy="2267704"/>
            </a:xfrm>
            <a:custGeom>
              <a:avLst/>
              <a:gdLst>
                <a:gd name="csX0" fmla="*/ 0 w 6981661"/>
                <a:gd name="csY0" fmla="*/ 0 h 2267704"/>
                <a:gd name="csX1" fmla="*/ 0 w 6981661"/>
                <a:gd name="csY1" fmla="*/ 2267705 h 2267704"/>
                <a:gd name="csX2" fmla="*/ 6981662 w 6981661"/>
                <a:gd name="csY2" fmla="*/ 2267705 h 2267704"/>
              </a:gdLst>
              <a:ahLst/>
              <a:cxnLst>
                <a:cxn ang="0">
                  <a:pos x="csX0" y="csY0"/>
                </a:cxn>
                <a:cxn ang="0">
                  <a:pos x="csX1" y="csY1"/>
                </a:cxn>
                <a:cxn ang="0">
                  <a:pos x="csX2" y="csY2"/>
                </a:cxn>
              </a:cxnLst>
              <a:rect l="l" t="t" r="r" b="b"/>
              <a:pathLst>
                <a:path w="6981661" h="2267704">
                  <a:moveTo>
                    <a:pt x="0" y="0"/>
                  </a:moveTo>
                  <a:lnTo>
                    <a:pt x="0" y="2267705"/>
                  </a:lnTo>
                  <a:lnTo>
                    <a:pt x="6981662" y="2267705"/>
                  </a:lnTo>
                </a:path>
              </a:pathLst>
            </a:custGeom>
            <a:noFill/>
            <a:ln w="19050" cap="flat">
              <a:solidFill>
                <a:srgbClr val="363636"/>
              </a:solidFill>
              <a:prstDash val="solid"/>
              <a:miter/>
            </a:ln>
          </p:spPr>
          <p:txBody>
            <a:bodyPr/>
            <a:lstStyle/>
            <a:p>
              <a:endParaRPr lang="en-US" noProof="0" dirty="0"/>
            </a:p>
          </p:txBody>
        </p:sp>
        <p:sp>
          <p:nvSpPr>
            <p:cNvPr id="249" name="Freeform 248">
              <a:extLst>
                <a:ext uri="{FF2B5EF4-FFF2-40B4-BE49-F238E27FC236}">
                  <a16:creationId xmlns:a16="http://schemas.microsoft.com/office/drawing/2014/main" id="{17A2DE4C-AE9C-4663-4557-850C98818ECD}"/>
                </a:ext>
              </a:extLst>
            </p:cNvPr>
            <p:cNvSpPr/>
            <p:nvPr/>
          </p:nvSpPr>
          <p:spPr>
            <a:xfrm>
              <a:off x="925200" y="2579265"/>
              <a:ext cx="44290" cy="17462"/>
            </a:xfrm>
            <a:custGeom>
              <a:avLst/>
              <a:gdLst>
                <a:gd name="csX0" fmla="*/ 0 w 44290"/>
                <a:gd name="csY0" fmla="*/ 0 h 17462"/>
                <a:gd name="csX1" fmla="*/ 44291 w 44290"/>
                <a:gd name="csY1" fmla="*/ 0 h 17462"/>
              </a:gdLst>
              <a:ahLst/>
              <a:cxnLst>
                <a:cxn ang="0">
                  <a:pos x="csX0" y="csY0"/>
                </a:cxn>
                <a:cxn ang="0">
                  <a:pos x="csX1" y="csY1"/>
                </a:cxn>
              </a:cxnLst>
              <a:rect l="l" t="t" r="r" b="b"/>
              <a:pathLst>
                <a:path w="44290" h="17462">
                  <a:moveTo>
                    <a:pt x="0" y="0"/>
                  </a:moveTo>
                  <a:lnTo>
                    <a:pt x="44291" y="0"/>
                  </a:lnTo>
                </a:path>
              </a:pathLst>
            </a:custGeom>
            <a:ln w="19050" cap="flat">
              <a:solidFill>
                <a:srgbClr val="363636"/>
              </a:solidFill>
              <a:prstDash val="solid"/>
              <a:miter/>
            </a:ln>
          </p:spPr>
          <p:txBody>
            <a:bodyPr/>
            <a:lstStyle/>
            <a:p>
              <a:endParaRPr lang="en-US" noProof="0" dirty="0"/>
            </a:p>
          </p:txBody>
        </p:sp>
        <p:sp>
          <p:nvSpPr>
            <p:cNvPr id="250" name="Freeform 249">
              <a:extLst>
                <a:ext uri="{FF2B5EF4-FFF2-40B4-BE49-F238E27FC236}">
                  <a16:creationId xmlns:a16="http://schemas.microsoft.com/office/drawing/2014/main" id="{8A62E9A6-5C07-342D-EA0D-70171CCC7093}"/>
                </a:ext>
              </a:extLst>
            </p:cNvPr>
            <p:cNvSpPr/>
            <p:nvPr/>
          </p:nvSpPr>
          <p:spPr>
            <a:xfrm>
              <a:off x="925200" y="2805058"/>
              <a:ext cx="44290" cy="17462"/>
            </a:xfrm>
            <a:custGeom>
              <a:avLst/>
              <a:gdLst>
                <a:gd name="csX0" fmla="*/ 0 w 44290"/>
                <a:gd name="csY0" fmla="*/ 0 h 17462"/>
                <a:gd name="csX1" fmla="*/ 44291 w 44290"/>
                <a:gd name="csY1" fmla="*/ 0 h 17462"/>
              </a:gdLst>
              <a:ahLst/>
              <a:cxnLst>
                <a:cxn ang="0">
                  <a:pos x="csX0" y="csY0"/>
                </a:cxn>
                <a:cxn ang="0">
                  <a:pos x="csX1" y="csY1"/>
                </a:cxn>
              </a:cxnLst>
              <a:rect l="l" t="t" r="r" b="b"/>
              <a:pathLst>
                <a:path w="44290" h="17462">
                  <a:moveTo>
                    <a:pt x="0" y="0"/>
                  </a:moveTo>
                  <a:lnTo>
                    <a:pt x="44291" y="0"/>
                  </a:lnTo>
                </a:path>
              </a:pathLst>
            </a:custGeom>
            <a:ln w="19050" cap="flat">
              <a:solidFill>
                <a:srgbClr val="363636"/>
              </a:solidFill>
              <a:prstDash val="solid"/>
              <a:miter/>
            </a:ln>
          </p:spPr>
          <p:txBody>
            <a:bodyPr/>
            <a:lstStyle/>
            <a:p>
              <a:endParaRPr lang="en-US" noProof="0" dirty="0"/>
            </a:p>
          </p:txBody>
        </p:sp>
        <p:sp>
          <p:nvSpPr>
            <p:cNvPr id="251" name="Freeform 250">
              <a:extLst>
                <a:ext uri="{FF2B5EF4-FFF2-40B4-BE49-F238E27FC236}">
                  <a16:creationId xmlns:a16="http://schemas.microsoft.com/office/drawing/2014/main" id="{C139A3A2-D185-457A-20AA-674CDE9C0889}"/>
                </a:ext>
              </a:extLst>
            </p:cNvPr>
            <p:cNvSpPr/>
            <p:nvPr/>
          </p:nvSpPr>
          <p:spPr>
            <a:xfrm>
              <a:off x="925200" y="3031025"/>
              <a:ext cx="44290" cy="17462"/>
            </a:xfrm>
            <a:custGeom>
              <a:avLst/>
              <a:gdLst>
                <a:gd name="csX0" fmla="*/ 0 w 44290"/>
                <a:gd name="csY0" fmla="*/ 0 h 17462"/>
                <a:gd name="csX1" fmla="*/ 44291 w 44290"/>
                <a:gd name="csY1" fmla="*/ 0 h 17462"/>
              </a:gdLst>
              <a:ahLst/>
              <a:cxnLst>
                <a:cxn ang="0">
                  <a:pos x="csX0" y="csY0"/>
                </a:cxn>
                <a:cxn ang="0">
                  <a:pos x="csX1" y="csY1"/>
                </a:cxn>
              </a:cxnLst>
              <a:rect l="l" t="t" r="r" b="b"/>
              <a:pathLst>
                <a:path w="44290" h="17462">
                  <a:moveTo>
                    <a:pt x="0" y="0"/>
                  </a:moveTo>
                  <a:lnTo>
                    <a:pt x="44291" y="0"/>
                  </a:lnTo>
                </a:path>
              </a:pathLst>
            </a:custGeom>
            <a:ln w="19050" cap="flat">
              <a:solidFill>
                <a:srgbClr val="363636"/>
              </a:solidFill>
              <a:prstDash val="solid"/>
              <a:miter/>
            </a:ln>
          </p:spPr>
          <p:txBody>
            <a:bodyPr/>
            <a:lstStyle/>
            <a:p>
              <a:endParaRPr lang="en-US" noProof="0" dirty="0"/>
            </a:p>
          </p:txBody>
        </p:sp>
        <p:sp>
          <p:nvSpPr>
            <p:cNvPr id="252" name="Freeform 251">
              <a:extLst>
                <a:ext uri="{FF2B5EF4-FFF2-40B4-BE49-F238E27FC236}">
                  <a16:creationId xmlns:a16="http://schemas.microsoft.com/office/drawing/2014/main" id="{12AFDA76-06FB-1F46-6682-2581A16350EA}"/>
                </a:ext>
              </a:extLst>
            </p:cNvPr>
            <p:cNvSpPr/>
            <p:nvPr/>
          </p:nvSpPr>
          <p:spPr>
            <a:xfrm>
              <a:off x="925200" y="3256992"/>
              <a:ext cx="44290" cy="17462"/>
            </a:xfrm>
            <a:custGeom>
              <a:avLst/>
              <a:gdLst>
                <a:gd name="csX0" fmla="*/ 0 w 44290"/>
                <a:gd name="csY0" fmla="*/ 0 h 17462"/>
                <a:gd name="csX1" fmla="*/ 44291 w 44290"/>
                <a:gd name="csY1" fmla="*/ 0 h 17462"/>
              </a:gdLst>
              <a:ahLst/>
              <a:cxnLst>
                <a:cxn ang="0">
                  <a:pos x="csX0" y="csY0"/>
                </a:cxn>
                <a:cxn ang="0">
                  <a:pos x="csX1" y="csY1"/>
                </a:cxn>
              </a:cxnLst>
              <a:rect l="l" t="t" r="r" b="b"/>
              <a:pathLst>
                <a:path w="44290" h="17462">
                  <a:moveTo>
                    <a:pt x="0" y="0"/>
                  </a:moveTo>
                  <a:lnTo>
                    <a:pt x="44291" y="0"/>
                  </a:lnTo>
                </a:path>
              </a:pathLst>
            </a:custGeom>
            <a:ln w="19050" cap="flat">
              <a:solidFill>
                <a:srgbClr val="363636"/>
              </a:solidFill>
              <a:prstDash val="solid"/>
              <a:miter/>
            </a:ln>
          </p:spPr>
          <p:txBody>
            <a:bodyPr/>
            <a:lstStyle/>
            <a:p>
              <a:endParaRPr lang="en-US" noProof="0" dirty="0"/>
            </a:p>
          </p:txBody>
        </p:sp>
        <p:sp>
          <p:nvSpPr>
            <p:cNvPr id="253" name="Freeform 252">
              <a:extLst>
                <a:ext uri="{FF2B5EF4-FFF2-40B4-BE49-F238E27FC236}">
                  <a16:creationId xmlns:a16="http://schemas.microsoft.com/office/drawing/2014/main" id="{511ABA04-73AB-AC23-A146-05AD7B1D5735}"/>
                </a:ext>
              </a:extLst>
            </p:cNvPr>
            <p:cNvSpPr/>
            <p:nvPr/>
          </p:nvSpPr>
          <p:spPr>
            <a:xfrm>
              <a:off x="925200" y="3482785"/>
              <a:ext cx="44290" cy="17462"/>
            </a:xfrm>
            <a:custGeom>
              <a:avLst/>
              <a:gdLst>
                <a:gd name="csX0" fmla="*/ 0 w 44290"/>
                <a:gd name="csY0" fmla="*/ 0 h 17462"/>
                <a:gd name="csX1" fmla="*/ 44291 w 44290"/>
                <a:gd name="csY1" fmla="*/ 0 h 17462"/>
              </a:gdLst>
              <a:ahLst/>
              <a:cxnLst>
                <a:cxn ang="0">
                  <a:pos x="csX0" y="csY0"/>
                </a:cxn>
                <a:cxn ang="0">
                  <a:pos x="csX1" y="csY1"/>
                </a:cxn>
              </a:cxnLst>
              <a:rect l="l" t="t" r="r" b="b"/>
              <a:pathLst>
                <a:path w="44290" h="17462">
                  <a:moveTo>
                    <a:pt x="0" y="0"/>
                  </a:moveTo>
                  <a:lnTo>
                    <a:pt x="44291" y="0"/>
                  </a:lnTo>
                </a:path>
              </a:pathLst>
            </a:custGeom>
            <a:ln w="19050" cap="flat">
              <a:solidFill>
                <a:srgbClr val="363636"/>
              </a:solidFill>
              <a:prstDash val="solid"/>
              <a:miter/>
            </a:ln>
          </p:spPr>
          <p:txBody>
            <a:bodyPr/>
            <a:lstStyle/>
            <a:p>
              <a:endParaRPr lang="en-US" noProof="0" dirty="0"/>
            </a:p>
          </p:txBody>
        </p:sp>
        <p:sp>
          <p:nvSpPr>
            <p:cNvPr id="254" name="Freeform 253">
              <a:extLst>
                <a:ext uri="{FF2B5EF4-FFF2-40B4-BE49-F238E27FC236}">
                  <a16:creationId xmlns:a16="http://schemas.microsoft.com/office/drawing/2014/main" id="{61D273D7-A381-EF59-86A4-73F705BC19F3}"/>
                </a:ext>
              </a:extLst>
            </p:cNvPr>
            <p:cNvSpPr/>
            <p:nvPr/>
          </p:nvSpPr>
          <p:spPr>
            <a:xfrm>
              <a:off x="925200" y="3708752"/>
              <a:ext cx="44290" cy="17462"/>
            </a:xfrm>
            <a:custGeom>
              <a:avLst/>
              <a:gdLst>
                <a:gd name="csX0" fmla="*/ 0 w 44290"/>
                <a:gd name="csY0" fmla="*/ 0 h 17462"/>
                <a:gd name="csX1" fmla="*/ 44291 w 44290"/>
                <a:gd name="csY1" fmla="*/ 0 h 17462"/>
              </a:gdLst>
              <a:ahLst/>
              <a:cxnLst>
                <a:cxn ang="0">
                  <a:pos x="csX0" y="csY0"/>
                </a:cxn>
                <a:cxn ang="0">
                  <a:pos x="csX1" y="csY1"/>
                </a:cxn>
              </a:cxnLst>
              <a:rect l="l" t="t" r="r" b="b"/>
              <a:pathLst>
                <a:path w="44290" h="17462">
                  <a:moveTo>
                    <a:pt x="0" y="0"/>
                  </a:moveTo>
                  <a:lnTo>
                    <a:pt x="44291" y="0"/>
                  </a:lnTo>
                </a:path>
              </a:pathLst>
            </a:custGeom>
            <a:ln w="19050" cap="flat">
              <a:solidFill>
                <a:srgbClr val="363636"/>
              </a:solidFill>
              <a:prstDash val="solid"/>
              <a:miter/>
            </a:ln>
          </p:spPr>
          <p:txBody>
            <a:bodyPr/>
            <a:lstStyle/>
            <a:p>
              <a:endParaRPr lang="en-US" noProof="0" dirty="0"/>
            </a:p>
          </p:txBody>
        </p:sp>
        <p:sp>
          <p:nvSpPr>
            <p:cNvPr id="255" name="Freeform 254">
              <a:extLst>
                <a:ext uri="{FF2B5EF4-FFF2-40B4-BE49-F238E27FC236}">
                  <a16:creationId xmlns:a16="http://schemas.microsoft.com/office/drawing/2014/main" id="{C6B20F48-7233-0155-1966-E8BD07382819}"/>
                </a:ext>
              </a:extLst>
            </p:cNvPr>
            <p:cNvSpPr/>
            <p:nvPr/>
          </p:nvSpPr>
          <p:spPr>
            <a:xfrm>
              <a:off x="925200" y="3934544"/>
              <a:ext cx="44290" cy="17462"/>
            </a:xfrm>
            <a:custGeom>
              <a:avLst/>
              <a:gdLst>
                <a:gd name="csX0" fmla="*/ 0 w 44290"/>
                <a:gd name="csY0" fmla="*/ 0 h 17462"/>
                <a:gd name="csX1" fmla="*/ 44291 w 44290"/>
                <a:gd name="csY1" fmla="*/ 0 h 17462"/>
              </a:gdLst>
              <a:ahLst/>
              <a:cxnLst>
                <a:cxn ang="0">
                  <a:pos x="csX0" y="csY0"/>
                </a:cxn>
                <a:cxn ang="0">
                  <a:pos x="csX1" y="csY1"/>
                </a:cxn>
              </a:cxnLst>
              <a:rect l="l" t="t" r="r" b="b"/>
              <a:pathLst>
                <a:path w="44290" h="17462">
                  <a:moveTo>
                    <a:pt x="0" y="0"/>
                  </a:moveTo>
                  <a:lnTo>
                    <a:pt x="44291" y="0"/>
                  </a:lnTo>
                </a:path>
              </a:pathLst>
            </a:custGeom>
            <a:ln w="19050" cap="flat">
              <a:solidFill>
                <a:srgbClr val="363636"/>
              </a:solidFill>
              <a:prstDash val="solid"/>
              <a:miter/>
            </a:ln>
          </p:spPr>
          <p:txBody>
            <a:bodyPr/>
            <a:lstStyle/>
            <a:p>
              <a:endParaRPr lang="en-US" noProof="0" dirty="0"/>
            </a:p>
          </p:txBody>
        </p:sp>
        <p:sp>
          <p:nvSpPr>
            <p:cNvPr id="256" name="Freeform 255">
              <a:extLst>
                <a:ext uri="{FF2B5EF4-FFF2-40B4-BE49-F238E27FC236}">
                  <a16:creationId xmlns:a16="http://schemas.microsoft.com/office/drawing/2014/main" id="{43ED37F1-AB43-6A5D-A326-95AD47264642}"/>
                </a:ext>
              </a:extLst>
            </p:cNvPr>
            <p:cNvSpPr/>
            <p:nvPr/>
          </p:nvSpPr>
          <p:spPr>
            <a:xfrm>
              <a:off x="925200" y="4160511"/>
              <a:ext cx="44290" cy="17462"/>
            </a:xfrm>
            <a:custGeom>
              <a:avLst/>
              <a:gdLst>
                <a:gd name="csX0" fmla="*/ 0 w 44290"/>
                <a:gd name="csY0" fmla="*/ 0 h 17462"/>
                <a:gd name="csX1" fmla="*/ 44291 w 44290"/>
                <a:gd name="csY1" fmla="*/ 0 h 17462"/>
              </a:gdLst>
              <a:ahLst/>
              <a:cxnLst>
                <a:cxn ang="0">
                  <a:pos x="csX0" y="csY0"/>
                </a:cxn>
                <a:cxn ang="0">
                  <a:pos x="csX1" y="csY1"/>
                </a:cxn>
              </a:cxnLst>
              <a:rect l="l" t="t" r="r" b="b"/>
              <a:pathLst>
                <a:path w="44290" h="17462">
                  <a:moveTo>
                    <a:pt x="0" y="0"/>
                  </a:moveTo>
                  <a:lnTo>
                    <a:pt x="44291" y="0"/>
                  </a:lnTo>
                </a:path>
              </a:pathLst>
            </a:custGeom>
            <a:ln w="19050" cap="flat">
              <a:solidFill>
                <a:srgbClr val="363636"/>
              </a:solidFill>
              <a:prstDash val="solid"/>
              <a:miter/>
            </a:ln>
          </p:spPr>
          <p:txBody>
            <a:bodyPr/>
            <a:lstStyle/>
            <a:p>
              <a:endParaRPr lang="en-US" noProof="0" dirty="0"/>
            </a:p>
          </p:txBody>
        </p:sp>
        <p:sp>
          <p:nvSpPr>
            <p:cNvPr id="257" name="Freeform 256">
              <a:extLst>
                <a:ext uri="{FF2B5EF4-FFF2-40B4-BE49-F238E27FC236}">
                  <a16:creationId xmlns:a16="http://schemas.microsoft.com/office/drawing/2014/main" id="{A999DCE0-5BC4-2375-56B4-8177B6313B3B}"/>
                </a:ext>
              </a:extLst>
            </p:cNvPr>
            <p:cNvSpPr/>
            <p:nvPr/>
          </p:nvSpPr>
          <p:spPr>
            <a:xfrm>
              <a:off x="925200" y="4386304"/>
              <a:ext cx="44290" cy="17462"/>
            </a:xfrm>
            <a:custGeom>
              <a:avLst/>
              <a:gdLst>
                <a:gd name="csX0" fmla="*/ 0 w 44290"/>
                <a:gd name="csY0" fmla="*/ 0 h 17462"/>
                <a:gd name="csX1" fmla="*/ 44291 w 44290"/>
                <a:gd name="csY1" fmla="*/ 0 h 17462"/>
              </a:gdLst>
              <a:ahLst/>
              <a:cxnLst>
                <a:cxn ang="0">
                  <a:pos x="csX0" y="csY0"/>
                </a:cxn>
                <a:cxn ang="0">
                  <a:pos x="csX1" y="csY1"/>
                </a:cxn>
              </a:cxnLst>
              <a:rect l="l" t="t" r="r" b="b"/>
              <a:pathLst>
                <a:path w="44290" h="17462">
                  <a:moveTo>
                    <a:pt x="0" y="0"/>
                  </a:moveTo>
                  <a:lnTo>
                    <a:pt x="44291" y="0"/>
                  </a:lnTo>
                </a:path>
              </a:pathLst>
            </a:custGeom>
            <a:ln w="19050" cap="flat">
              <a:solidFill>
                <a:srgbClr val="363636"/>
              </a:solidFill>
              <a:prstDash val="solid"/>
              <a:miter/>
            </a:ln>
          </p:spPr>
          <p:txBody>
            <a:bodyPr/>
            <a:lstStyle/>
            <a:p>
              <a:endParaRPr lang="en-US" noProof="0" dirty="0"/>
            </a:p>
          </p:txBody>
        </p:sp>
        <p:sp>
          <p:nvSpPr>
            <p:cNvPr id="258" name="Freeform 257">
              <a:extLst>
                <a:ext uri="{FF2B5EF4-FFF2-40B4-BE49-F238E27FC236}">
                  <a16:creationId xmlns:a16="http://schemas.microsoft.com/office/drawing/2014/main" id="{69D8697F-E743-E541-1AA7-EA0D2002D9C3}"/>
                </a:ext>
              </a:extLst>
            </p:cNvPr>
            <p:cNvSpPr/>
            <p:nvPr/>
          </p:nvSpPr>
          <p:spPr>
            <a:xfrm>
              <a:off x="925200" y="4612271"/>
              <a:ext cx="44290" cy="17462"/>
            </a:xfrm>
            <a:custGeom>
              <a:avLst/>
              <a:gdLst>
                <a:gd name="csX0" fmla="*/ 0 w 44290"/>
                <a:gd name="csY0" fmla="*/ 0 h 17462"/>
                <a:gd name="csX1" fmla="*/ 44291 w 44290"/>
                <a:gd name="csY1" fmla="*/ 0 h 17462"/>
              </a:gdLst>
              <a:ahLst/>
              <a:cxnLst>
                <a:cxn ang="0">
                  <a:pos x="csX0" y="csY0"/>
                </a:cxn>
                <a:cxn ang="0">
                  <a:pos x="csX1" y="csY1"/>
                </a:cxn>
              </a:cxnLst>
              <a:rect l="l" t="t" r="r" b="b"/>
              <a:pathLst>
                <a:path w="44290" h="17462">
                  <a:moveTo>
                    <a:pt x="0" y="0"/>
                  </a:moveTo>
                  <a:lnTo>
                    <a:pt x="44291" y="0"/>
                  </a:lnTo>
                </a:path>
              </a:pathLst>
            </a:custGeom>
            <a:ln w="19050" cap="flat">
              <a:solidFill>
                <a:srgbClr val="363636"/>
              </a:solidFill>
              <a:prstDash val="solid"/>
              <a:miter/>
            </a:ln>
          </p:spPr>
          <p:txBody>
            <a:bodyPr/>
            <a:lstStyle/>
            <a:p>
              <a:endParaRPr lang="en-US" noProof="0" dirty="0"/>
            </a:p>
          </p:txBody>
        </p:sp>
        <p:sp>
          <p:nvSpPr>
            <p:cNvPr id="259" name="Freeform 258">
              <a:extLst>
                <a:ext uri="{FF2B5EF4-FFF2-40B4-BE49-F238E27FC236}">
                  <a16:creationId xmlns:a16="http://schemas.microsoft.com/office/drawing/2014/main" id="{C42BBB1C-8786-28F4-E2D5-A1F8905F10EB}"/>
                </a:ext>
              </a:extLst>
            </p:cNvPr>
            <p:cNvSpPr/>
            <p:nvPr/>
          </p:nvSpPr>
          <p:spPr>
            <a:xfrm>
              <a:off x="969490"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a:lstStyle/>
            <a:p>
              <a:endParaRPr lang="en-US" noProof="0" dirty="0"/>
            </a:p>
          </p:txBody>
        </p:sp>
        <p:sp>
          <p:nvSpPr>
            <p:cNvPr id="260" name="Freeform 259">
              <a:extLst>
                <a:ext uri="{FF2B5EF4-FFF2-40B4-BE49-F238E27FC236}">
                  <a16:creationId xmlns:a16="http://schemas.microsoft.com/office/drawing/2014/main" id="{B7DF4D42-EC40-8359-D13D-DE41BF42F1C3}"/>
                </a:ext>
              </a:extLst>
            </p:cNvPr>
            <p:cNvSpPr/>
            <p:nvPr/>
          </p:nvSpPr>
          <p:spPr>
            <a:xfrm>
              <a:off x="1245564"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a:lstStyle/>
            <a:p>
              <a:endParaRPr lang="en-US" noProof="0" dirty="0"/>
            </a:p>
          </p:txBody>
        </p:sp>
        <p:sp>
          <p:nvSpPr>
            <p:cNvPr id="261" name="Freeform 260">
              <a:extLst>
                <a:ext uri="{FF2B5EF4-FFF2-40B4-BE49-F238E27FC236}">
                  <a16:creationId xmlns:a16="http://schemas.microsoft.com/office/drawing/2014/main" id="{904E5386-797A-D9ED-842D-DBB889005D8E}"/>
                </a:ext>
              </a:extLst>
            </p:cNvPr>
            <p:cNvSpPr/>
            <p:nvPr/>
          </p:nvSpPr>
          <p:spPr>
            <a:xfrm>
              <a:off x="1521637"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a:lstStyle/>
            <a:p>
              <a:endParaRPr lang="en-US" noProof="0" dirty="0"/>
            </a:p>
          </p:txBody>
        </p:sp>
        <p:sp>
          <p:nvSpPr>
            <p:cNvPr id="262" name="Freeform 261">
              <a:extLst>
                <a:ext uri="{FF2B5EF4-FFF2-40B4-BE49-F238E27FC236}">
                  <a16:creationId xmlns:a16="http://schemas.microsoft.com/office/drawing/2014/main" id="{88A48D79-7953-AB3C-3D99-F639F4664C9B}"/>
                </a:ext>
              </a:extLst>
            </p:cNvPr>
            <p:cNvSpPr/>
            <p:nvPr/>
          </p:nvSpPr>
          <p:spPr>
            <a:xfrm>
              <a:off x="1797535"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a:lstStyle/>
            <a:p>
              <a:endParaRPr lang="en-US" noProof="0" dirty="0"/>
            </a:p>
          </p:txBody>
        </p:sp>
        <p:sp>
          <p:nvSpPr>
            <p:cNvPr id="263" name="Freeform 262">
              <a:extLst>
                <a:ext uri="{FF2B5EF4-FFF2-40B4-BE49-F238E27FC236}">
                  <a16:creationId xmlns:a16="http://schemas.microsoft.com/office/drawing/2014/main" id="{228D9910-F2F6-298C-8672-278EAA5F9C98}"/>
                </a:ext>
              </a:extLst>
            </p:cNvPr>
            <p:cNvSpPr/>
            <p:nvPr/>
          </p:nvSpPr>
          <p:spPr>
            <a:xfrm>
              <a:off x="2073608"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a:lstStyle/>
            <a:p>
              <a:endParaRPr lang="en-US" noProof="0" dirty="0"/>
            </a:p>
          </p:txBody>
        </p:sp>
        <p:sp>
          <p:nvSpPr>
            <p:cNvPr id="264" name="Freeform 263">
              <a:extLst>
                <a:ext uri="{FF2B5EF4-FFF2-40B4-BE49-F238E27FC236}">
                  <a16:creationId xmlns:a16="http://schemas.microsoft.com/office/drawing/2014/main" id="{1AA135EE-B343-1C3F-157C-9D0DB9179DF1}"/>
                </a:ext>
              </a:extLst>
            </p:cNvPr>
            <p:cNvSpPr/>
            <p:nvPr/>
          </p:nvSpPr>
          <p:spPr>
            <a:xfrm>
              <a:off x="2349682"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a:lstStyle/>
            <a:p>
              <a:endParaRPr lang="en-US" noProof="0" dirty="0"/>
            </a:p>
          </p:txBody>
        </p:sp>
        <p:sp>
          <p:nvSpPr>
            <p:cNvPr id="265" name="Freeform 264">
              <a:extLst>
                <a:ext uri="{FF2B5EF4-FFF2-40B4-BE49-F238E27FC236}">
                  <a16:creationId xmlns:a16="http://schemas.microsoft.com/office/drawing/2014/main" id="{83C95BBF-B248-BB5A-E154-FDB849A5C89E}"/>
                </a:ext>
              </a:extLst>
            </p:cNvPr>
            <p:cNvSpPr/>
            <p:nvPr/>
          </p:nvSpPr>
          <p:spPr>
            <a:xfrm>
              <a:off x="2625580"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a:lstStyle/>
            <a:p>
              <a:endParaRPr lang="en-US" noProof="0" dirty="0"/>
            </a:p>
          </p:txBody>
        </p:sp>
        <p:sp>
          <p:nvSpPr>
            <p:cNvPr id="266" name="Freeform 265">
              <a:extLst>
                <a:ext uri="{FF2B5EF4-FFF2-40B4-BE49-F238E27FC236}">
                  <a16:creationId xmlns:a16="http://schemas.microsoft.com/office/drawing/2014/main" id="{EC7A0E76-1D78-832C-F2C7-3BF4BC852060}"/>
                </a:ext>
              </a:extLst>
            </p:cNvPr>
            <p:cNvSpPr/>
            <p:nvPr/>
          </p:nvSpPr>
          <p:spPr>
            <a:xfrm>
              <a:off x="2625580" y="2502429"/>
              <a:ext cx="17506" cy="2101285"/>
            </a:xfrm>
            <a:custGeom>
              <a:avLst/>
              <a:gdLst>
                <a:gd name="csX0" fmla="*/ 0 w 17506"/>
                <a:gd name="csY0" fmla="*/ 0 h 2101285"/>
                <a:gd name="csX1" fmla="*/ 0 w 17506"/>
                <a:gd name="csY1" fmla="*/ 2101285 h 2101285"/>
              </a:gdLst>
              <a:ahLst/>
              <a:cxnLst>
                <a:cxn ang="0">
                  <a:pos x="csX0" y="csY0"/>
                </a:cxn>
                <a:cxn ang="0">
                  <a:pos x="csX1" y="csY1"/>
                </a:cxn>
              </a:cxnLst>
              <a:rect l="l" t="t" r="r" b="b"/>
              <a:pathLst>
                <a:path w="17506" h="2101285">
                  <a:moveTo>
                    <a:pt x="0" y="0"/>
                  </a:moveTo>
                  <a:lnTo>
                    <a:pt x="0" y="2101285"/>
                  </a:lnTo>
                </a:path>
              </a:pathLst>
            </a:custGeom>
            <a:ln w="19050" cap="flat">
              <a:solidFill>
                <a:schemeClr val="bg2"/>
              </a:solidFill>
              <a:prstDash val="sysDash"/>
              <a:miter/>
            </a:ln>
          </p:spPr>
          <p:txBody>
            <a:bodyPr/>
            <a:lstStyle/>
            <a:p>
              <a:endParaRPr lang="en-US" noProof="0" dirty="0"/>
            </a:p>
          </p:txBody>
        </p:sp>
        <p:sp>
          <p:nvSpPr>
            <p:cNvPr id="267" name="Freeform 266">
              <a:extLst>
                <a:ext uri="{FF2B5EF4-FFF2-40B4-BE49-F238E27FC236}">
                  <a16:creationId xmlns:a16="http://schemas.microsoft.com/office/drawing/2014/main" id="{9388D987-4C81-BD55-AD7A-92E2503EF38F}"/>
                </a:ext>
              </a:extLst>
            </p:cNvPr>
            <p:cNvSpPr/>
            <p:nvPr/>
          </p:nvSpPr>
          <p:spPr>
            <a:xfrm>
              <a:off x="3192607"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a:lstStyle/>
            <a:p>
              <a:endParaRPr lang="en-US" noProof="0" dirty="0"/>
            </a:p>
          </p:txBody>
        </p:sp>
        <p:sp>
          <p:nvSpPr>
            <p:cNvPr id="268" name="Freeform 267">
              <a:extLst>
                <a:ext uri="{FF2B5EF4-FFF2-40B4-BE49-F238E27FC236}">
                  <a16:creationId xmlns:a16="http://schemas.microsoft.com/office/drawing/2014/main" id="{610C018E-32E9-FDB3-8091-341F883A6B32}"/>
                </a:ext>
              </a:extLst>
            </p:cNvPr>
            <p:cNvSpPr/>
            <p:nvPr/>
          </p:nvSpPr>
          <p:spPr>
            <a:xfrm>
              <a:off x="3485136"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a:lstStyle/>
            <a:p>
              <a:endParaRPr lang="en-US" noProof="0" dirty="0"/>
            </a:p>
          </p:txBody>
        </p:sp>
        <p:sp>
          <p:nvSpPr>
            <p:cNvPr id="269" name="Freeform 268">
              <a:extLst>
                <a:ext uri="{FF2B5EF4-FFF2-40B4-BE49-F238E27FC236}">
                  <a16:creationId xmlns:a16="http://schemas.microsoft.com/office/drawing/2014/main" id="{9DFE19CC-D2D3-6119-B0E6-F4D3D2F8C967}"/>
                </a:ext>
              </a:extLst>
            </p:cNvPr>
            <p:cNvSpPr/>
            <p:nvPr/>
          </p:nvSpPr>
          <p:spPr>
            <a:xfrm>
              <a:off x="3485136" y="2548531"/>
              <a:ext cx="17506" cy="2055183"/>
            </a:xfrm>
            <a:custGeom>
              <a:avLst/>
              <a:gdLst>
                <a:gd name="csX0" fmla="*/ 0 w 17506"/>
                <a:gd name="csY0" fmla="*/ 0 h 2055183"/>
                <a:gd name="csX1" fmla="*/ 0 w 17506"/>
                <a:gd name="csY1" fmla="*/ 2055184 h 2055183"/>
              </a:gdLst>
              <a:ahLst/>
              <a:cxnLst>
                <a:cxn ang="0">
                  <a:pos x="csX0" y="csY0"/>
                </a:cxn>
                <a:cxn ang="0">
                  <a:pos x="csX1" y="csY1"/>
                </a:cxn>
              </a:cxnLst>
              <a:rect l="l" t="t" r="r" b="b"/>
              <a:pathLst>
                <a:path w="17506" h="2055183">
                  <a:moveTo>
                    <a:pt x="0" y="0"/>
                  </a:moveTo>
                  <a:lnTo>
                    <a:pt x="0" y="2055184"/>
                  </a:lnTo>
                </a:path>
              </a:pathLst>
            </a:custGeom>
            <a:ln w="19050" cap="flat">
              <a:solidFill>
                <a:schemeClr val="bg2"/>
              </a:solidFill>
              <a:prstDash val="sysDash"/>
              <a:miter/>
            </a:ln>
          </p:spPr>
          <p:txBody>
            <a:bodyPr/>
            <a:lstStyle/>
            <a:p>
              <a:endParaRPr lang="en-US" noProof="0" dirty="0"/>
            </a:p>
          </p:txBody>
        </p:sp>
        <p:sp>
          <p:nvSpPr>
            <p:cNvPr id="270" name="Freeform 269">
              <a:extLst>
                <a:ext uri="{FF2B5EF4-FFF2-40B4-BE49-F238E27FC236}">
                  <a16:creationId xmlns:a16="http://schemas.microsoft.com/office/drawing/2014/main" id="{5CFCAC73-ABA2-3D12-83FC-B239A4906EC5}"/>
                </a:ext>
              </a:extLst>
            </p:cNvPr>
            <p:cNvSpPr/>
            <p:nvPr/>
          </p:nvSpPr>
          <p:spPr>
            <a:xfrm>
              <a:off x="2909181"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a:lstStyle/>
            <a:p>
              <a:endParaRPr lang="en-US" noProof="0" dirty="0"/>
            </a:p>
          </p:txBody>
        </p:sp>
        <p:sp>
          <p:nvSpPr>
            <p:cNvPr id="271" name="Freeform 270">
              <a:extLst>
                <a:ext uri="{FF2B5EF4-FFF2-40B4-BE49-F238E27FC236}">
                  <a16:creationId xmlns:a16="http://schemas.microsoft.com/office/drawing/2014/main" id="{98B9B223-9ED2-DA6B-2DCF-22B3177A747B}"/>
                </a:ext>
              </a:extLst>
            </p:cNvPr>
            <p:cNvSpPr/>
            <p:nvPr/>
          </p:nvSpPr>
          <p:spPr>
            <a:xfrm>
              <a:off x="3744929"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a:lstStyle/>
            <a:p>
              <a:endParaRPr lang="en-US" noProof="0" dirty="0"/>
            </a:p>
          </p:txBody>
        </p:sp>
        <p:sp>
          <p:nvSpPr>
            <p:cNvPr id="272" name="Freeform 271">
              <a:extLst>
                <a:ext uri="{FF2B5EF4-FFF2-40B4-BE49-F238E27FC236}">
                  <a16:creationId xmlns:a16="http://schemas.microsoft.com/office/drawing/2014/main" id="{7BE37BDF-3030-64B1-B453-B03B4BCDFEDD}"/>
                </a:ext>
              </a:extLst>
            </p:cNvPr>
            <p:cNvSpPr/>
            <p:nvPr/>
          </p:nvSpPr>
          <p:spPr>
            <a:xfrm>
              <a:off x="4022928"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a:lstStyle/>
            <a:p>
              <a:endParaRPr lang="en-US" noProof="0" dirty="0"/>
            </a:p>
          </p:txBody>
        </p:sp>
        <p:sp>
          <p:nvSpPr>
            <p:cNvPr id="273" name="Freeform 272">
              <a:extLst>
                <a:ext uri="{FF2B5EF4-FFF2-40B4-BE49-F238E27FC236}">
                  <a16:creationId xmlns:a16="http://schemas.microsoft.com/office/drawing/2014/main" id="{26625BA5-C41F-2AF2-4866-7CFFA1B1524F}"/>
                </a:ext>
              </a:extLst>
            </p:cNvPr>
            <p:cNvSpPr/>
            <p:nvPr/>
          </p:nvSpPr>
          <p:spPr>
            <a:xfrm>
              <a:off x="4300927"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a:lstStyle/>
            <a:p>
              <a:endParaRPr lang="en-US" noProof="0" dirty="0"/>
            </a:p>
          </p:txBody>
        </p:sp>
        <p:sp>
          <p:nvSpPr>
            <p:cNvPr id="274" name="Freeform 273">
              <a:extLst>
                <a:ext uri="{FF2B5EF4-FFF2-40B4-BE49-F238E27FC236}">
                  <a16:creationId xmlns:a16="http://schemas.microsoft.com/office/drawing/2014/main" id="{74692AD6-96BE-C645-C4FC-5A45BECEF827}"/>
                </a:ext>
              </a:extLst>
            </p:cNvPr>
            <p:cNvSpPr/>
            <p:nvPr/>
          </p:nvSpPr>
          <p:spPr>
            <a:xfrm>
              <a:off x="4300927" y="2548531"/>
              <a:ext cx="17506" cy="2055183"/>
            </a:xfrm>
            <a:custGeom>
              <a:avLst/>
              <a:gdLst>
                <a:gd name="csX0" fmla="*/ 0 w 17506"/>
                <a:gd name="csY0" fmla="*/ 0 h 2055183"/>
                <a:gd name="csX1" fmla="*/ 0 w 17506"/>
                <a:gd name="csY1" fmla="*/ 2055184 h 2055183"/>
              </a:gdLst>
              <a:ahLst/>
              <a:cxnLst>
                <a:cxn ang="0">
                  <a:pos x="csX0" y="csY0"/>
                </a:cxn>
                <a:cxn ang="0">
                  <a:pos x="csX1" y="csY1"/>
                </a:cxn>
              </a:cxnLst>
              <a:rect l="l" t="t" r="r" b="b"/>
              <a:pathLst>
                <a:path w="17506" h="2055183">
                  <a:moveTo>
                    <a:pt x="0" y="0"/>
                  </a:moveTo>
                  <a:lnTo>
                    <a:pt x="0" y="2055184"/>
                  </a:lnTo>
                </a:path>
              </a:pathLst>
            </a:custGeom>
            <a:ln w="19050" cap="flat">
              <a:solidFill>
                <a:schemeClr val="bg2"/>
              </a:solidFill>
              <a:prstDash val="sysDash"/>
              <a:miter/>
            </a:ln>
          </p:spPr>
          <p:txBody>
            <a:bodyPr/>
            <a:lstStyle/>
            <a:p>
              <a:endParaRPr lang="en-US" noProof="0" dirty="0"/>
            </a:p>
          </p:txBody>
        </p:sp>
        <p:sp>
          <p:nvSpPr>
            <p:cNvPr id="275" name="Freeform 274">
              <a:extLst>
                <a:ext uri="{FF2B5EF4-FFF2-40B4-BE49-F238E27FC236}">
                  <a16:creationId xmlns:a16="http://schemas.microsoft.com/office/drawing/2014/main" id="{2382F0A5-4A0B-CF75-4B33-142862A03DFD}"/>
                </a:ext>
              </a:extLst>
            </p:cNvPr>
            <p:cNvSpPr/>
            <p:nvPr/>
          </p:nvSpPr>
          <p:spPr>
            <a:xfrm>
              <a:off x="4578926"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a:lstStyle/>
            <a:p>
              <a:endParaRPr lang="en-US" noProof="0" dirty="0"/>
            </a:p>
          </p:txBody>
        </p:sp>
        <p:sp>
          <p:nvSpPr>
            <p:cNvPr id="276" name="Freeform 275">
              <a:extLst>
                <a:ext uri="{FF2B5EF4-FFF2-40B4-BE49-F238E27FC236}">
                  <a16:creationId xmlns:a16="http://schemas.microsoft.com/office/drawing/2014/main" id="{EAC4253D-A813-5133-2489-853F974D78D4}"/>
                </a:ext>
              </a:extLst>
            </p:cNvPr>
            <p:cNvSpPr/>
            <p:nvPr/>
          </p:nvSpPr>
          <p:spPr>
            <a:xfrm>
              <a:off x="4856925"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a:lstStyle/>
            <a:p>
              <a:endParaRPr lang="en-US" noProof="0" dirty="0"/>
            </a:p>
          </p:txBody>
        </p:sp>
        <p:sp>
          <p:nvSpPr>
            <p:cNvPr id="277" name="Freeform 276">
              <a:extLst>
                <a:ext uri="{FF2B5EF4-FFF2-40B4-BE49-F238E27FC236}">
                  <a16:creationId xmlns:a16="http://schemas.microsoft.com/office/drawing/2014/main" id="{A6102BC9-E055-A859-64D4-D35ACCFB2D38}"/>
                </a:ext>
              </a:extLst>
            </p:cNvPr>
            <p:cNvSpPr/>
            <p:nvPr/>
          </p:nvSpPr>
          <p:spPr>
            <a:xfrm>
              <a:off x="5134924"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a:lstStyle/>
            <a:p>
              <a:endParaRPr lang="en-US" noProof="0" dirty="0"/>
            </a:p>
          </p:txBody>
        </p:sp>
        <p:sp>
          <p:nvSpPr>
            <p:cNvPr id="278" name="Freeform 277">
              <a:extLst>
                <a:ext uri="{FF2B5EF4-FFF2-40B4-BE49-F238E27FC236}">
                  <a16:creationId xmlns:a16="http://schemas.microsoft.com/office/drawing/2014/main" id="{7C3DFD0F-8AC2-6C57-32D6-ADAFA56FF86C}"/>
                </a:ext>
              </a:extLst>
            </p:cNvPr>
            <p:cNvSpPr/>
            <p:nvPr/>
          </p:nvSpPr>
          <p:spPr>
            <a:xfrm>
              <a:off x="5134924" y="2548531"/>
              <a:ext cx="17506" cy="2055183"/>
            </a:xfrm>
            <a:custGeom>
              <a:avLst/>
              <a:gdLst>
                <a:gd name="csX0" fmla="*/ 0 w 17506"/>
                <a:gd name="csY0" fmla="*/ 0 h 2055183"/>
                <a:gd name="csX1" fmla="*/ 0 w 17506"/>
                <a:gd name="csY1" fmla="*/ 2055184 h 2055183"/>
              </a:gdLst>
              <a:ahLst/>
              <a:cxnLst>
                <a:cxn ang="0">
                  <a:pos x="csX0" y="csY0"/>
                </a:cxn>
                <a:cxn ang="0">
                  <a:pos x="csX1" y="csY1"/>
                </a:cxn>
              </a:cxnLst>
              <a:rect l="l" t="t" r="r" b="b"/>
              <a:pathLst>
                <a:path w="17506" h="2055183">
                  <a:moveTo>
                    <a:pt x="0" y="0"/>
                  </a:moveTo>
                  <a:lnTo>
                    <a:pt x="0" y="2055184"/>
                  </a:lnTo>
                </a:path>
              </a:pathLst>
            </a:custGeom>
            <a:ln w="19050" cap="flat">
              <a:solidFill>
                <a:schemeClr val="bg2"/>
              </a:solidFill>
              <a:prstDash val="sysDash"/>
              <a:miter/>
            </a:ln>
          </p:spPr>
          <p:txBody>
            <a:bodyPr/>
            <a:lstStyle/>
            <a:p>
              <a:endParaRPr lang="en-US" noProof="0" dirty="0"/>
            </a:p>
          </p:txBody>
        </p:sp>
        <p:sp>
          <p:nvSpPr>
            <p:cNvPr id="279" name="Freeform 278">
              <a:extLst>
                <a:ext uri="{FF2B5EF4-FFF2-40B4-BE49-F238E27FC236}">
                  <a16:creationId xmlns:a16="http://schemas.microsoft.com/office/drawing/2014/main" id="{5498FB26-FEC4-DB52-8593-30A740CD96E6}"/>
                </a:ext>
              </a:extLst>
            </p:cNvPr>
            <p:cNvSpPr/>
            <p:nvPr/>
          </p:nvSpPr>
          <p:spPr>
            <a:xfrm>
              <a:off x="5412047"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a:lstStyle/>
            <a:p>
              <a:endParaRPr lang="en-US" noProof="0" dirty="0"/>
            </a:p>
          </p:txBody>
        </p:sp>
        <p:sp>
          <p:nvSpPr>
            <p:cNvPr id="280" name="Freeform 279">
              <a:extLst>
                <a:ext uri="{FF2B5EF4-FFF2-40B4-BE49-F238E27FC236}">
                  <a16:creationId xmlns:a16="http://schemas.microsoft.com/office/drawing/2014/main" id="{0574CB0E-4A71-4678-4E4C-6380040A9D61}"/>
                </a:ext>
              </a:extLst>
            </p:cNvPr>
            <p:cNvSpPr/>
            <p:nvPr/>
          </p:nvSpPr>
          <p:spPr>
            <a:xfrm>
              <a:off x="5688996"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a:lstStyle/>
            <a:p>
              <a:endParaRPr lang="en-US" noProof="0" dirty="0"/>
            </a:p>
          </p:txBody>
        </p:sp>
        <p:sp>
          <p:nvSpPr>
            <p:cNvPr id="281" name="Freeform 280">
              <a:extLst>
                <a:ext uri="{FF2B5EF4-FFF2-40B4-BE49-F238E27FC236}">
                  <a16:creationId xmlns:a16="http://schemas.microsoft.com/office/drawing/2014/main" id="{B9408748-2585-371C-2645-2D5F93EA3E2C}"/>
                </a:ext>
              </a:extLst>
            </p:cNvPr>
            <p:cNvSpPr/>
            <p:nvPr/>
          </p:nvSpPr>
          <p:spPr>
            <a:xfrm>
              <a:off x="5966120" y="4617161"/>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a:lstStyle/>
            <a:p>
              <a:endParaRPr lang="en-US" noProof="0" dirty="0"/>
            </a:p>
          </p:txBody>
        </p:sp>
        <p:sp>
          <p:nvSpPr>
            <p:cNvPr id="282" name="Freeform 281">
              <a:extLst>
                <a:ext uri="{FF2B5EF4-FFF2-40B4-BE49-F238E27FC236}">
                  <a16:creationId xmlns:a16="http://schemas.microsoft.com/office/drawing/2014/main" id="{962E8FE8-B462-FCAC-9C4A-574CDC2D9D21}"/>
                </a:ext>
              </a:extLst>
            </p:cNvPr>
            <p:cNvSpPr/>
            <p:nvPr/>
          </p:nvSpPr>
          <p:spPr>
            <a:xfrm>
              <a:off x="5966120" y="2548531"/>
              <a:ext cx="17506" cy="2055183"/>
            </a:xfrm>
            <a:custGeom>
              <a:avLst/>
              <a:gdLst>
                <a:gd name="csX0" fmla="*/ 0 w 17506"/>
                <a:gd name="csY0" fmla="*/ 0 h 2055183"/>
                <a:gd name="csX1" fmla="*/ 0 w 17506"/>
                <a:gd name="csY1" fmla="*/ 2055184 h 2055183"/>
              </a:gdLst>
              <a:ahLst/>
              <a:cxnLst>
                <a:cxn ang="0">
                  <a:pos x="csX0" y="csY0"/>
                </a:cxn>
                <a:cxn ang="0">
                  <a:pos x="csX1" y="csY1"/>
                </a:cxn>
              </a:cxnLst>
              <a:rect l="l" t="t" r="r" b="b"/>
              <a:pathLst>
                <a:path w="17506" h="2055183">
                  <a:moveTo>
                    <a:pt x="0" y="0"/>
                  </a:moveTo>
                  <a:lnTo>
                    <a:pt x="0" y="2055184"/>
                  </a:lnTo>
                </a:path>
              </a:pathLst>
            </a:custGeom>
            <a:ln w="19050" cap="flat">
              <a:solidFill>
                <a:schemeClr val="bg2"/>
              </a:solidFill>
              <a:prstDash val="sysDash"/>
              <a:miter/>
            </a:ln>
          </p:spPr>
          <p:txBody>
            <a:bodyPr/>
            <a:lstStyle/>
            <a:p>
              <a:endParaRPr lang="en-US" noProof="0" dirty="0"/>
            </a:p>
          </p:txBody>
        </p:sp>
        <p:sp>
          <p:nvSpPr>
            <p:cNvPr id="283" name="Freeform 282">
              <a:extLst>
                <a:ext uri="{FF2B5EF4-FFF2-40B4-BE49-F238E27FC236}">
                  <a16:creationId xmlns:a16="http://schemas.microsoft.com/office/drawing/2014/main" id="{D40FE092-6B61-0481-C95E-2212B7353A7F}"/>
                </a:ext>
              </a:extLst>
            </p:cNvPr>
            <p:cNvSpPr/>
            <p:nvPr/>
          </p:nvSpPr>
          <p:spPr>
            <a:xfrm>
              <a:off x="6244294"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a:lstStyle/>
            <a:p>
              <a:endParaRPr lang="en-US" noProof="0" dirty="0"/>
            </a:p>
          </p:txBody>
        </p:sp>
        <p:sp>
          <p:nvSpPr>
            <p:cNvPr id="284" name="Freeform 283">
              <a:extLst>
                <a:ext uri="{FF2B5EF4-FFF2-40B4-BE49-F238E27FC236}">
                  <a16:creationId xmlns:a16="http://schemas.microsoft.com/office/drawing/2014/main" id="{DDE5F64D-275B-F079-862F-0A35F677107D}"/>
                </a:ext>
              </a:extLst>
            </p:cNvPr>
            <p:cNvSpPr/>
            <p:nvPr/>
          </p:nvSpPr>
          <p:spPr>
            <a:xfrm>
              <a:off x="6522468"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a:lstStyle/>
            <a:p>
              <a:endParaRPr lang="en-US" noProof="0" dirty="0"/>
            </a:p>
          </p:txBody>
        </p:sp>
        <p:sp>
          <p:nvSpPr>
            <p:cNvPr id="285" name="Freeform 284">
              <a:extLst>
                <a:ext uri="{FF2B5EF4-FFF2-40B4-BE49-F238E27FC236}">
                  <a16:creationId xmlns:a16="http://schemas.microsoft.com/office/drawing/2014/main" id="{4F7A976C-2791-A3AE-B70C-3229A222809E}"/>
                </a:ext>
              </a:extLst>
            </p:cNvPr>
            <p:cNvSpPr/>
            <p:nvPr/>
          </p:nvSpPr>
          <p:spPr>
            <a:xfrm>
              <a:off x="6800642"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a:lstStyle/>
            <a:p>
              <a:endParaRPr lang="en-US" noProof="0" dirty="0"/>
            </a:p>
          </p:txBody>
        </p:sp>
        <p:sp>
          <p:nvSpPr>
            <p:cNvPr id="286" name="Freeform 285">
              <a:extLst>
                <a:ext uri="{FF2B5EF4-FFF2-40B4-BE49-F238E27FC236}">
                  <a16:creationId xmlns:a16="http://schemas.microsoft.com/office/drawing/2014/main" id="{4869D3B7-3E13-4B77-B6BD-D4D93762E4D0}"/>
                </a:ext>
              </a:extLst>
            </p:cNvPr>
            <p:cNvSpPr/>
            <p:nvPr/>
          </p:nvSpPr>
          <p:spPr>
            <a:xfrm>
              <a:off x="6800642" y="2548531"/>
              <a:ext cx="17506" cy="2055183"/>
            </a:xfrm>
            <a:custGeom>
              <a:avLst/>
              <a:gdLst>
                <a:gd name="csX0" fmla="*/ 0 w 17506"/>
                <a:gd name="csY0" fmla="*/ 0 h 2055183"/>
                <a:gd name="csX1" fmla="*/ 0 w 17506"/>
                <a:gd name="csY1" fmla="*/ 2055184 h 2055183"/>
              </a:gdLst>
              <a:ahLst/>
              <a:cxnLst>
                <a:cxn ang="0">
                  <a:pos x="csX0" y="csY0"/>
                </a:cxn>
                <a:cxn ang="0">
                  <a:pos x="csX1" y="csY1"/>
                </a:cxn>
              </a:cxnLst>
              <a:rect l="l" t="t" r="r" b="b"/>
              <a:pathLst>
                <a:path w="17506" h="2055183">
                  <a:moveTo>
                    <a:pt x="0" y="0"/>
                  </a:moveTo>
                  <a:lnTo>
                    <a:pt x="0" y="2055184"/>
                  </a:lnTo>
                </a:path>
              </a:pathLst>
            </a:custGeom>
            <a:ln w="19050" cap="flat">
              <a:solidFill>
                <a:schemeClr val="bg2"/>
              </a:solidFill>
              <a:prstDash val="sysDash"/>
              <a:miter/>
            </a:ln>
          </p:spPr>
          <p:txBody>
            <a:bodyPr/>
            <a:lstStyle/>
            <a:p>
              <a:endParaRPr lang="en-US" noProof="0" dirty="0"/>
            </a:p>
          </p:txBody>
        </p:sp>
        <p:sp>
          <p:nvSpPr>
            <p:cNvPr id="287" name="Freeform 286">
              <a:extLst>
                <a:ext uri="{FF2B5EF4-FFF2-40B4-BE49-F238E27FC236}">
                  <a16:creationId xmlns:a16="http://schemas.microsoft.com/office/drawing/2014/main" id="{515E4841-F49C-0011-941E-14B389D49497}"/>
                </a:ext>
              </a:extLst>
            </p:cNvPr>
            <p:cNvSpPr/>
            <p:nvPr/>
          </p:nvSpPr>
          <p:spPr>
            <a:xfrm>
              <a:off x="7086169"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a:lstStyle/>
            <a:p>
              <a:endParaRPr lang="en-US" noProof="0" dirty="0"/>
            </a:p>
          </p:txBody>
        </p:sp>
        <p:sp>
          <p:nvSpPr>
            <p:cNvPr id="288" name="Freeform 287">
              <a:extLst>
                <a:ext uri="{FF2B5EF4-FFF2-40B4-BE49-F238E27FC236}">
                  <a16:creationId xmlns:a16="http://schemas.microsoft.com/office/drawing/2014/main" id="{E7A5BBB4-77CC-C4FB-3DC7-DCBD4D5988FA}"/>
                </a:ext>
              </a:extLst>
            </p:cNvPr>
            <p:cNvSpPr/>
            <p:nvPr/>
          </p:nvSpPr>
          <p:spPr>
            <a:xfrm>
              <a:off x="7371870"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a:lstStyle/>
            <a:p>
              <a:endParaRPr lang="en-US" noProof="0" dirty="0"/>
            </a:p>
          </p:txBody>
        </p:sp>
        <p:sp>
          <p:nvSpPr>
            <p:cNvPr id="289" name="Freeform 288">
              <a:extLst>
                <a:ext uri="{FF2B5EF4-FFF2-40B4-BE49-F238E27FC236}">
                  <a16:creationId xmlns:a16="http://schemas.microsoft.com/office/drawing/2014/main" id="{1D6EAE62-6218-5448-145E-B3718CBB4E74}"/>
                </a:ext>
              </a:extLst>
            </p:cNvPr>
            <p:cNvSpPr/>
            <p:nvPr/>
          </p:nvSpPr>
          <p:spPr>
            <a:xfrm>
              <a:off x="7657397"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a:lstStyle/>
            <a:p>
              <a:endParaRPr lang="en-US" noProof="0" dirty="0"/>
            </a:p>
          </p:txBody>
        </p:sp>
        <p:sp>
          <p:nvSpPr>
            <p:cNvPr id="290" name="Freeform 289">
              <a:extLst>
                <a:ext uri="{FF2B5EF4-FFF2-40B4-BE49-F238E27FC236}">
                  <a16:creationId xmlns:a16="http://schemas.microsoft.com/office/drawing/2014/main" id="{3AFA4C63-A6A3-FF49-CDA8-1C94DE1572C2}"/>
                </a:ext>
              </a:extLst>
            </p:cNvPr>
            <p:cNvSpPr/>
            <p:nvPr/>
          </p:nvSpPr>
          <p:spPr>
            <a:xfrm>
              <a:off x="7942924"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a:lstStyle/>
            <a:p>
              <a:endParaRPr lang="en-US" noProof="0" dirty="0"/>
            </a:p>
          </p:txBody>
        </p:sp>
        <p:sp>
          <p:nvSpPr>
            <p:cNvPr id="291" name="Freeform 290">
              <a:extLst>
                <a:ext uri="{FF2B5EF4-FFF2-40B4-BE49-F238E27FC236}">
                  <a16:creationId xmlns:a16="http://schemas.microsoft.com/office/drawing/2014/main" id="{D47B5974-95B8-3D13-9338-DB2631D4F267}"/>
                </a:ext>
              </a:extLst>
            </p:cNvPr>
            <p:cNvSpPr/>
            <p:nvPr/>
          </p:nvSpPr>
          <p:spPr>
            <a:xfrm>
              <a:off x="925200" y="2353298"/>
              <a:ext cx="44290" cy="17462"/>
            </a:xfrm>
            <a:custGeom>
              <a:avLst/>
              <a:gdLst>
                <a:gd name="csX0" fmla="*/ 0 w 44290"/>
                <a:gd name="csY0" fmla="*/ 0 h 17462"/>
                <a:gd name="csX1" fmla="*/ 44291 w 44290"/>
                <a:gd name="csY1" fmla="*/ 0 h 17462"/>
              </a:gdLst>
              <a:ahLst/>
              <a:cxnLst>
                <a:cxn ang="0">
                  <a:pos x="csX0" y="csY0"/>
                </a:cxn>
                <a:cxn ang="0">
                  <a:pos x="csX1" y="csY1"/>
                </a:cxn>
              </a:cxnLst>
              <a:rect l="l" t="t" r="r" b="b"/>
              <a:pathLst>
                <a:path w="44290" h="17462">
                  <a:moveTo>
                    <a:pt x="0" y="0"/>
                  </a:moveTo>
                  <a:lnTo>
                    <a:pt x="44291" y="0"/>
                  </a:lnTo>
                </a:path>
              </a:pathLst>
            </a:custGeom>
            <a:ln w="19050" cap="flat">
              <a:solidFill>
                <a:srgbClr val="363636"/>
              </a:solidFill>
              <a:prstDash val="solid"/>
              <a:miter/>
            </a:ln>
          </p:spPr>
          <p:txBody>
            <a:bodyPr/>
            <a:lstStyle/>
            <a:p>
              <a:endParaRPr lang="en-US" noProof="0" dirty="0"/>
            </a:p>
          </p:txBody>
        </p:sp>
      </p:grpSp>
      <p:sp>
        <p:nvSpPr>
          <p:cNvPr id="292" name="Freeform 291">
            <a:extLst>
              <a:ext uri="{FF2B5EF4-FFF2-40B4-BE49-F238E27FC236}">
                <a16:creationId xmlns:a16="http://schemas.microsoft.com/office/drawing/2014/main" id="{38F682B3-1123-BE97-CB07-D8850F95DD66}"/>
              </a:ext>
            </a:extLst>
          </p:cNvPr>
          <p:cNvSpPr/>
          <p:nvPr/>
        </p:nvSpPr>
        <p:spPr>
          <a:xfrm>
            <a:off x="1008679" y="3320054"/>
            <a:ext cx="5399242" cy="1658319"/>
          </a:xfrm>
          <a:custGeom>
            <a:avLst/>
            <a:gdLst>
              <a:gd name="csX0" fmla="*/ 0 w 6067660"/>
              <a:gd name="csY0" fmla="*/ 0 h 1863617"/>
              <a:gd name="csX1" fmla="*/ 89982 w 6067660"/>
              <a:gd name="csY1" fmla="*/ 0 h 1863617"/>
              <a:gd name="csX2" fmla="*/ 89982 w 6067660"/>
              <a:gd name="csY2" fmla="*/ 43307 h 1863617"/>
              <a:gd name="csX3" fmla="*/ 89982 w 6067660"/>
              <a:gd name="csY3" fmla="*/ 54134 h 1863617"/>
              <a:gd name="csX4" fmla="*/ 98735 w 6067660"/>
              <a:gd name="csY4" fmla="*/ 54134 h 1863617"/>
              <a:gd name="csX5" fmla="*/ 98735 w 6067660"/>
              <a:gd name="csY5" fmla="*/ 87313 h 1863617"/>
              <a:gd name="csX6" fmla="*/ 235984 w 6067660"/>
              <a:gd name="csY6" fmla="*/ 87313 h 1863617"/>
              <a:gd name="csX7" fmla="*/ 235984 w 6067660"/>
              <a:gd name="csY7" fmla="*/ 174452 h 1863617"/>
              <a:gd name="csX8" fmla="*/ 252615 w 6067660"/>
              <a:gd name="csY8" fmla="*/ 174452 h 1863617"/>
              <a:gd name="csX9" fmla="*/ 252615 w 6067660"/>
              <a:gd name="csY9" fmla="*/ 237143 h 1863617"/>
              <a:gd name="csX10" fmla="*/ 337170 w 6067660"/>
              <a:gd name="csY10" fmla="*/ 237143 h 1863617"/>
              <a:gd name="csX11" fmla="*/ 337170 w 6067660"/>
              <a:gd name="csY11" fmla="*/ 258797 h 1863617"/>
              <a:gd name="csX12" fmla="*/ 356602 w 6067660"/>
              <a:gd name="csY12" fmla="*/ 258797 h 1863617"/>
              <a:gd name="csX13" fmla="*/ 356602 w 6067660"/>
              <a:gd name="csY13" fmla="*/ 287610 h 1863617"/>
              <a:gd name="csX14" fmla="*/ 367456 w 6067660"/>
              <a:gd name="csY14" fmla="*/ 287610 h 1863617"/>
              <a:gd name="csX15" fmla="*/ 367456 w 6067660"/>
              <a:gd name="csY15" fmla="*/ 334585 h 1863617"/>
              <a:gd name="csX16" fmla="*/ 381286 w 6067660"/>
              <a:gd name="csY16" fmla="*/ 334585 h 1863617"/>
              <a:gd name="csX17" fmla="*/ 381286 w 6067660"/>
              <a:gd name="csY17" fmla="*/ 392910 h 1863617"/>
              <a:gd name="csX18" fmla="*/ 405795 w 6067660"/>
              <a:gd name="csY18" fmla="*/ 392910 h 1863617"/>
              <a:gd name="csX19" fmla="*/ 405795 w 6067660"/>
              <a:gd name="csY19" fmla="*/ 438139 h 1863617"/>
              <a:gd name="csX20" fmla="*/ 485973 w 6067660"/>
              <a:gd name="csY20" fmla="*/ 438139 h 1863617"/>
              <a:gd name="csX21" fmla="*/ 485973 w 6067660"/>
              <a:gd name="csY21" fmla="*/ 485113 h 1863617"/>
              <a:gd name="csX22" fmla="*/ 499803 w 6067660"/>
              <a:gd name="csY22" fmla="*/ 485113 h 1863617"/>
              <a:gd name="csX23" fmla="*/ 499803 w 6067660"/>
              <a:gd name="csY23" fmla="*/ 520563 h 1863617"/>
              <a:gd name="csX24" fmla="*/ 516434 w 6067660"/>
              <a:gd name="csY24" fmla="*/ 520563 h 1863617"/>
              <a:gd name="csX25" fmla="*/ 516434 w 6067660"/>
              <a:gd name="csY25" fmla="*/ 563696 h 1863617"/>
              <a:gd name="csX26" fmla="*/ 582082 w 6067660"/>
              <a:gd name="csY26" fmla="*/ 563696 h 1863617"/>
              <a:gd name="csX27" fmla="*/ 609567 w 6067660"/>
              <a:gd name="csY27" fmla="*/ 563696 h 1863617"/>
              <a:gd name="csX28" fmla="*/ 609567 w 6067660"/>
              <a:gd name="csY28" fmla="*/ 609972 h 1863617"/>
              <a:gd name="csX29" fmla="*/ 624798 w 6067660"/>
              <a:gd name="csY29" fmla="*/ 609972 h 1863617"/>
              <a:gd name="csX30" fmla="*/ 624798 w 6067660"/>
              <a:gd name="csY30" fmla="*/ 678425 h 1863617"/>
              <a:gd name="csX31" fmla="*/ 642829 w 6067660"/>
              <a:gd name="csY31" fmla="*/ 678425 h 1863617"/>
              <a:gd name="csX32" fmla="*/ 642829 w 6067660"/>
              <a:gd name="csY32" fmla="*/ 729591 h 1863617"/>
              <a:gd name="csX33" fmla="*/ 670314 w 6067660"/>
              <a:gd name="csY33" fmla="*/ 729591 h 1863617"/>
              <a:gd name="csX34" fmla="*/ 670314 w 6067660"/>
              <a:gd name="csY34" fmla="*/ 750546 h 1863617"/>
              <a:gd name="csX35" fmla="*/ 748392 w 6067660"/>
              <a:gd name="csY35" fmla="*/ 750546 h 1863617"/>
              <a:gd name="csX36" fmla="*/ 748392 w 6067660"/>
              <a:gd name="csY36" fmla="*/ 806078 h 1863617"/>
              <a:gd name="csX37" fmla="*/ 757845 w 6067660"/>
              <a:gd name="csY37" fmla="*/ 806078 h 1863617"/>
              <a:gd name="csX38" fmla="*/ 757845 w 6067660"/>
              <a:gd name="csY38" fmla="*/ 885358 h 1863617"/>
              <a:gd name="csX39" fmla="*/ 874086 w 6067660"/>
              <a:gd name="csY39" fmla="*/ 885358 h 1863617"/>
              <a:gd name="csX40" fmla="*/ 874086 w 6067660"/>
              <a:gd name="csY40" fmla="*/ 963242 h 1863617"/>
              <a:gd name="csX41" fmla="*/ 881439 w 6067660"/>
              <a:gd name="csY41" fmla="*/ 963242 h 1863617"/>
              <a:gd name="csX42" fmla="*/ 881439 w 6067660"/>
              <a:gd name="csY42" fmla="*/ 1000612 h 1863617"/>
              <a:gd name="csX43" fmla="*/ 998381 w 6067660"/>
              <a:gd name="csY43" fmla="*/ 1000612 h 1863617"/>
              <a:gd name="csX44" fmla="*/ 998381 w 6067660"/>
              <a:gd name="csY44" fmla="*/ 1043221 h 1863617"/>
              <a:gd name="csX45" fmla="*/ 1016587 w 6067660"/>
              <a:gd name="csY45" fmla="*/ 1043221 h 1863617"/>
              <a:gd name="csX46" fmla="*/ 1016587 w 6067660"/>
              <a:gd name="csY46" fmla="*/ 1103817 h 1863617"/>
              <a:gd name="csX47" fmla="*/ 1141582 w 6067660"/>
              <a:gd name="csY47" fmla="*/ 1103817 h 1863617"/>
              <a:gd name="csX48" fmla="*/ 1141582 w 6067660"/>
              <a:gd name="csY48" fmla="*/ 1176636 h 1863617"/>
              <a:gd name="csX49" fmla="*/ 1148759 w 6067660"/>
              <a:gd name="csY49" fmla="*/ 1176636 h 1863617"/>
              <a:gd name="csX50" fmla="*/ 1148759 w 6067660"/>
              <a:gd name="csY50" fmla="*/ 1200385 h 1863617"/>
              <a:gd name="csX51" fmla="*/ 1271653 w 6067660"/>
              <a:gd name="csY51" fmla="*/ 1200385 h 1863617"/>
              <a:gd name="csX52" fmla="*/ 1271653 w 6067660"/>
              <a:gd name="csY52" fmla="*/ 1275300 h 1863617"/>
              <a:gd name="csX53" fmla="*/ 1355508 w 6067660"/>
              <a:gd name="csY53" fmla="*/ 1275300 h 1863617"/>
              <a:gd name="csX54" fmla="*/ 1355508 w 6067660"/>
              <a:gd name="csY54" fmla="*/ 1289794 h 1863617"/>
              <a:gd name="csX55" fmla="*/ 1363386 w 6067660"/>
              <a:gd name="csY55" fmla="*/ 1289794 h 1863617"/>
              <a:gd name="csX56" fmla="*/ 1363386 w 6067660"/>
              <a:gd name="csY56" fmla="*/ 1313543 h 1863617"/>
              <a:gd name="csX57" fmla="*/ 1513764 w 6067660"/>
              <a:gd name="csY57" fmla="*/ 1313543 h 1863617"/>
              <a:gd name="csX58" fmla="*/ 1513764 w 6067660"/>
              <a:gd name="csY58" fmla="*/ 1363312 h 1863617"/>
              <a:gd name="csX59" fmla="*/ 1644536 w 6067660"/>
              <a:gd name="csY59" fmla="*/ 1363312 h 1863617"/>
              <a:gd name="csX60" fmla="*/ 1644536 w 6067660"/>
              <a:gd name="csY60" fmla="*/ 1409414 h 1863617"/>
              <a:gd name="csX61" fmla="*/ 1894700 w 6067660"/>
              <a:gd name="csY61" fmla="*/ 1409414 h 1863617"/>
              <a:gd name="csX62" fmla="*/ 1894700 w 6067660"/>
              <a:gd name="csY62" fmla="*/ 1452721 h 1863617"/>
              <a:gd name="csX63" fmla="*/ 2026172 w 6067660"/>
              <a:gd name="csY63" fmla="*/ 1452721 h 1863617"/>
              <a:gd name="csX64" fmla="*/ 2026172 w 6067660"/>
              <a:gd name="csY64" fmla="*/ 1516809 h 1863617"/>
              <a:gd name="csX65" fmla="*/ 2037726 w 6067660"/>
              <a:gd name="csY65" fmla="*/ 1516809 h 1863617"/>
              <a:gd name="csX66" fmla="*/ 2037726 w 6067660"/>
              <a:gd name="csY66" fmla="*/ 1532002 h 1863617"/>
              <a:gd name="csX67" fmla="*/ 2085518 w 6067660"/>
              <a:gd name="csY67" fmla="*/ 1532002 h 1863617"/>
              <a:gd name="csX68" fmla="*/ 2085518 w 6067660"/>
              <a:gd name="csY68" fmla="*/ 1586136 h 1863617"/>
              <a:gd name="csX69" fmla="*/ 2139612 w 6067660"/>
              <a:gd name="csY69" fmla="*/ 1586136 h 1863617"/>
              <a:gd name="csX70" fmla="*/ 2139612 w 6067660"/>
              <a:gd name="csY70" fmla="*/ 1634333 h 1863617"/>
              <a:gd name="csX71" fmla="*/ 2182327 w 6067660"/>
              <a:gd name="csY71" fmla="*/ 1634333 h 1863617"/>
              <a:gd name="csX72" fmla="*/ 2182327 w 6067660"/>
              <a:gd name="csY72" fmla="*/ 1676942 h 1863617"/>
              <a:gd name="csX73" fmla="*/ 3948006 w 6067660"/>
              <a:gd name="csY73" fmla="*/ 1676942 h 1863617"/>
              <a:gd name="csX74" fmla="*/ 3948006 w 6067660"/>
              <a:gd name="csY74" fmla="*/ 1747491 h 1863617"/>
              <a:gd name="csX75" fmla="*/ 5497483 w 6067660"/>
              <a:gd name="csY75" fmla="*/ 1747491 h 1863617"/>
              <a:gd name="csX76" fmla="*/ 5497483 w 6067660"/>
              <a:gd name="csY76" fmla="*/ 1831836 h 1863617"/>
              <a:gd name="csX77" fmla="*/ 5507637 w 6067660"/>
              <a:gd name="csY77" fmla="*/ 1831836 h 1863617"/>
              <a:gd name="csX78" fmla="*/ 5507637 w 6067660"/>
              <a:gd name="csY78" fmla="*/ 1863618 h 1863617"/>
              <a:gd name="csX79" fmla="*/ 6067661 w 6067660"/>
              <a:gd name="csY79" fmla="*/ 1863618 h 186361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Lst>
            <a:rect l="l" t="t" r="r" b="b"/>
            <a:pathLst>
              <a:path w="6067660" h="1863617">
                <a:moveTo>
                  <a:pt x="0" y="0"/>
                </a:moveTo>
                <a:lnTo>
                  <a:pt x="89982" y="0"/>
                </a:lnTo>
                <a:lnTo>
                  <a:pt x="89982" y="43307"/>
                </a:lnTo>
                <a:lnTo>
                  <a:pt x="89982" y="54134"/>
                </a:lnTo>
                <a:lnTo>
                  <a:pt x="98735" y="54134"/>
                </a:lnTo>
                <a:lnTo>
                  <a:pt x="98735" y="87313"/>
                </a:lnTo>
                <a:lnTo>
                  <a:pt x="235984" y="87313"/>
                </a:lnTo>
                <a:lnTo>
                  <a:pt x="235984" y="174452"/>
                </a:lnTo>
                <a:lnTo>
                  <a:pt x="252615" y="174452"/>
                </a:lnTo>
                <a:lnTo>
                  <a:pt x="252615" y="237143"/>
                </a:lnTo>
                <a:lnTo>
                  <a:pt x="337170" y="237143"/>
                </a:lnTo>
                <a:lnTo>
                  <a:pt x="337170" y="258797"/>
                </a:lnTo>
                <a:lnTo>
                  <a:pt x="356602" y="258797"/>
                </a:lnTo>
                <a:lnTo>
                  <a:pt x="356602" y="287610"/>
                </a:lnTo>
                <a:lnTo>
                  <a:pt x="367456" y="287610"/>
                </a:lnTo>
                <a:lnTo>
                  <a:pt x="367456" y="334585"/>
                </a:lnTo>
                <a:lnTo>
                  <a:pt x="381286" y="334585"/>
                </a:lnTo>
                <a:lnTo>
                  <a:pt x="381286" y="392910"/>
                </a:lnTo>
                <a:lnTo>
                  <a:pt x="405795" y="392910"/>
                </a:lnTo>
                <a:lnTo>
                  <a:pt x="405795" y="438139"/>
                </a:lnTo>
                <a:lnTo>
                  <a:pt x="485973" y="438139"/>
                </a:lnTo>
                <a:lnTo>
                  <a:pt x="485973" y="485113"/>
                </a:lnTo>
                <a:lnTo>
                  <a:pt x="499803" y="485113"/>
                </a:lnTo>
                <a:lnTo>
                  <a:pt x="499803" y="520563"/>
                </a:lnTo>
                <a:lnTo>
                  <a:pt x="516434" y="520563"/>
                </a:lnTo>
                <a:lnTo>
                  <a:pt x="516434" y="563696"/>
                </a:lnTo>
                <a:lnTo>
                  <a:pt x="582082" y="563696"/>
                </a:lnTo>
                <a:lnTo>
                  <a:pt x="609567" y="563696"/>
                </a:lnTo>
                <a:lnTo>
                  <a:pt x="609567" y="609972"/>
                </a:lnTo>
                <a:lnTo>
                  <a:pt x="624798" y="609972"/>
                </a:lnTo>
                <a:lnTo>
                  <a:pt x="624798" y="678425"/>
                </a:lnTo>
                <a:lnTo>
                  <a:pt x="642829" y="678425"/>
                </a:lnTo>
                <a:lnTo>
                  <a:pt x="642829" y="729591"/>
                </a:lnTo>
                <a:lnTo>
                  <a:pt x="670314" y="729591"/>
                </a:lnTo>
                <a:lnTo>
                  <a:pt x="670314" y="750546"/>
                </a:lnTo>
                <a:lnTo>
                  <a:pt x="748392" y="750546"/>
                </a:lnTo>
                <a:lnTo>
                  <a:pt x="748392" y="806078"/>
                </a:lnTo>
                <a:lnTo>
                  <a:pt x="757845" y="806078"/>
                </a:lnTo>
                <a:lnTo>
                  <a:pt x="757845" y="885358"/>
                </a:lnTo>
                <a:lnTo>
                  <a:pt x="874086" y="885358"/>
                </a:lnTo>
                <a:lnTo>
                  <a:pt x="874086" y="963242"/>
                </a:lnTo>
                <a:lnTo>
                  <a:pt x="881439" y="963242"/>
                </a:lnTo>
                <a:lnTo>
                  <a:pt x="881439" y="1000612"/>
                </a:lnTo>
                <a:lnTo>
                  <a:pt x="998381" y="1000612"/>
                </a:lnTo>
                <a:lnTo>
                  <a:pt x="998381" y="1043221"/>
                </a:lnTo>
                <a:lnTo>
                  <a:pt x="1016587" y="1043221"/>
                </a:lnTo>
                <a:lnTo>
                  <a:pt x="1016587" y="1103817"/>
                </a:lnTo>
                <a:lnTo>
                  <a:pt x="1141582" y="1103817"/>
                </a:lnTo>
                <a:lnTo>
                  <a:pt x="1141582" y="1176636"/>
                </a:lnTo>
                <a:lnTo>
                  <a:pt x="1148759" y="1176636"/>
                </a:lnTo>
                <a:lnTo>
                  <a:pt x="1148759" y="1200385"/>
                </a:lnTo>
                <a:lnTo>
                  <a:pt x="1271653" y="1200385"/>
                </a:lnTo>
                <a:lnTo>
                  <a:pt x="1271653" y="1275300"/>
                </a:lnTo>
                <a:lnTo>
                  <a:pt x="1355508" y="1275300"/>
                </a:lnTo>
                <a:lnTo>
                  <a:pt x="1355508" y="1289794"/>
                </a:lnTo>
                <a:lnTo>
                  <a:pt x="1363386" y="1289794"/>
                </a:lnTo>
                <a:lnTo>
                  <a:pt x="1363386" y="1313543"/>
                </a:lnTo>
                <a:lnTo>
                  <a:pt x="1513764" y="1313543"/>
                </a:lnTo>
                <a:lnTo>
                  <a:pt x="1513764" y="1363312"/>
                </a:lnTo>
                <a:lnTo>
                  <a:pt x="1644536" y="1363312"/>
                </a:lnTo>
                <a:lnTo>
                  <a:pt x="1644536" y="1409414"/>
                </a:lnTo>
                <a:lnTo>
                  <a:pt x="1894700" y="1409414"/>
                </a:lnTo>
                <a:lnTo>
                  <a:pt x="1894700" y="1452721"/>
                </a:lnTo>
                <a:lnTo>
                  <a:pt x="2026172" y="1452721"/>
                </a:lnTo>
                <a:lnTo>
                  <a:pt x="2026172" y="1516809"/>
                </a:lnTo>
                <a:lnTo>
                  <a:pt x="2037726" y="1516809"/>
                </a:lnTo>
                <a:lnTo>
                  <a:pt x="2037726" y="1532002"/>
                </a:lnTo>
                <a:lnTo>
                  <a:pt x="2085518" y="1532002"/>
                </a:lnTo>
                <a:lnTo>
                  <a:pt x="2085518" y="1586136"/>
                </a:lnTo>
                <a:lnTo>
                  <a:pt x="2139612" y="1586136"/>
                </a:lnTo>
                <a:lnTo>
                  <a:pt x="2139612" y="1634333"/>
                </a:lnTo>
                <a:lnTo>
                  <a:pt x="2182327" y="1634333"/>
                </a:lnTo>
                <a:lnTo>
                  <a:pt x="2182327" y="1676942"/>
                </a:lnTo>
                <a:lnTo>
                  <a:pt x="3948006" y="1676942"/>
                </a:lnTo>
                <a:lnTo>
                  <a:pt x="3948006" y="1747491"/>
                </a:lnTo>
                <a:lnTo>
                  <a:pt x="5497483" y="1747491"/>
                </a:lnTo>
                <a:lnTo>
                  <a:pt x="5497483" y="1831836"/>
                </a:lnTo>
                <a:lnTo>
                  <a:pt x="5507637" y="1831836"/>
                </a:lnTo>
                <a:lnTo>
                  <a:pt x="5507637" y="1863618"/>
                </a:lnTo>
                <a:lnTo>
                  <a:pt x="6067661" y="1863618"/>
                </a:lnTo>
              </a:path>
            </a:pathLst>
          </a:custGeom>
          <a:noFill/>
          <a:ln w="19050" cap="flat">
            <a:solidFill>
              <a:schemeClr val="accent1"/>
            </a:solidFill>
            <a:prstDash val="solid"/>
            <a:miter/>
          </a:ln>
        </p:spPr>
        <p:txBody>
          <a:bodyPr/>
          <a:lstStyle/>
          <a:p>
            <a:endParaRPr lang="en-US" noProof="0" dirty="0"/>
          </a:p>
        </p:txBody>
      </p:sp>
      <p:grpSp>
        <p:nvGrpSpPr>
          <p:cNvPr id="293" name="Graphic 6">
            <a:extLst>
              <a:ext uri="{FF2B5EF4-FFF2-40B4-BE49-F238E27FC236}">
                <a16:creationId xmlns:a16="http://schemas.microsoft.com/office/drawing/2014/main" id="{645F1DE4-6925-704F-5A23-A143EF2A1306}"/>
              </a:ext>
            </a:extLst>
          </p:cNvPr>
          <p:cNvGrpSpPr/>
          <p:nvPr/>
        </p:nvGrpSpPr>
        <p:grpSpPr>
          <a:xfrm>
            <a:off x="975032" y="3286490"/>
            <a:ext cx="5390519" cy="1725448"/>
            <a:chOff x="931677" y="2329200"/>
            <a:chExt cx="6057857" cy="1939056"/>
          </a:xfrm>
        </p:grpSpPr>
        <p:sp>
          <p:nvSpPr>
            <p:cNvPr id="294" name="Freeform 293">
              <a:extLst>
                <a:ext uri="{FF2B5EF4-FFF2-40B4-BE49-F238E27FC236}">
                  <a16:creationId xmlns:a16="http://schemas.microsoft.com/office/drawing/2014/main" id="{B15C3258-6C68-B4F7-62DD-965A52C20578}"/>
                </a:ext>
              </a:extLst>
            </p:cNvPr>
            <p:cNvSpPr/>
            <p:nvPr/>
          </p:nvSpPr>
          <p:spPr>
            <a:xfrm>
              <a:off x="6854561" y="4192817"/>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a:lstStyle/>
            <a:p>
              <a:endParaRPr lang="en-US" noProof="0" dirty="0"/>
            </a:p>
          </p:txBody>
        </p:sp>
        <p:sp>
          <p:nvSpPr>
            <p:cNvPr id="295" name="Freeform 294">
              <a:extLst>
                <a:ext uri="{FF2B5EF4-FFF2-40B4-BE49-F238E27FC236}">
                  <a16:creationId xmlns:a16="http://schemas.microsoft.com/office/drawing/2014/main" id="{C5A0F572-E3D8-73D3-430E-E458055B56C2}"/>
                </a:ext>
              </a:extLst>
            </p:cNvPr>
            <p:cNvSpPr/>
            <p:nvPr/>
          </p:nvSpPr>
          <p:spPr>
            <a:xfrm>
              <a:off x="6989534" y="4192817"/>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a:lstStyle/>
            <a:p>
              <a:endParaRPr lang="en-US" noProof="0" dirty="0"/>
            </a:p>
          </p:txBody>
        </p:sp>
        <p:sp>
          <p:nvSpPr>
            <p:cNvPr id="296" name="Freeform 295">
              <a:extLst>
                <a:ext uri="{FF2B5EF4-FFF2-40B4-BE49-F238E27FC236}">
                  <a16:creationId xmlns:a16="http://schemas.microsoft.com/office/drawing/2014/main" id="{AF6B48D0-D46E-617C-FAE4-68B9296C93C7}"/>
                </a:ext>
              </a:extLst>
            </p:cNvPr>
            <p:cNvSpPr/>
            <p:nvPr/>
          </p:nvSpPr>
          <p:spPr>
            <a:xfrm>
              <a:off x="6474851" y="4192817"/>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a:lstStyle/>
            <a:p>
              <a:endParaRPr lang="en-US" noProof="0" dirty="0"/>
            </a:p>
          </p:txBody>
        </p:sp>
        <p:sp>
          <p:nvSpPr>
            <p:cNvPr id="297" name="Freeform 296">
              <a:extLst>
                <a:ext uri="{FF2B5EF4-FFF2-40B4-BE49-F238E27FC236}">
                  <a16:creationId xmlns:a16="http://schemas.microsoft.com/office/drawing/2014/main" id="{7AEEE30E-A206-5DAB-E92B-AADA0BDC50FA}"/>
                </a:ext>
              </a:extLst>
            </p:cNvPr>
            <p:cNvSpPr/>
            <p:nvPr/>
          </p:nvSpPr>
          <p:spPr>
            <a:xfrm>
              <a:off x="6335676" y="4075992"/>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a:lstStyle/>
            <a:p>
              <a:endParaRPr lang="en-US" noProof="0" dirty="0"/>
            </a:p>
          </p:txBody>
        </p:sp>
        <p:sp>
          <p:nvSpPr>
            <p:cNvPr id="298" name="Freeform 297">
              <a:extLst>
                <a:ext uri="{FF2B5EF4-FFF2-40B4-BE49-F238E27FC236}">
                  <a16:creationId xmlns:a16="http://schemas.microsoft.com/office/drawing/2014/main" id="{CEEE3138-22F6-3DD4-D470-18B7D513BA33}"/>
                </a:ext>
              </a:extLst>
            </p:cNvPr>
            <p:cNvSpPr/>
            <p:nvPr/>
          </p:nvSpPr>
          <p:spPr>
            <a:xfrm>
              <a:off x="6193000" y="4075992"/>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a:lstStyle/>
            <a:p>
              <a:endParaRPr lang="en-US" noProof="0" dirty="0"/>
            </a:p>
          </p:txBody>
        </p:sp>
        <p:sp>
          <p:nvSpPr>
            <p:cNvPr id="299" name="Freeform 298">
              <a:extLst>
                <a:ext uri="{FF2B5EF4-FFF2-40B4-BE49-F238E27FC236}">
                  <a16:creationId xmlns:a16="http://schemas.microsoft.com/office/drawing/2014/main" id="{FE6A685B-81F4-2DED-5CD9-98B63BDB953F}"/>
                </a:ext>
              </a:extLst>
            </p:cNvPr>
            <p:cNvSpPr/>
            <p:nvPr/>
          </p:nvSpPr>
          <p:spPr>
            <a:xfrm>
              <a:off x="5205299" y="4076516"/>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a:lstStyle/>
            <a:p>
              <a:endParaRPr lang="en-US" noProof="0" dirty="0"/>
            </a:p>
          </p:txBody>
        </p:sp>
        <p:sp>
          <p:nvSpPr>
            <p:cNvPr id="300" name="Freeform 299">
              <a:extLst>
                <a:ext uri="{FF2B5EF4-FFF2-40B4-BE49-F238E27FC236}">
                  <a16:creationId xmlns:a16="http://schemas.microsoft.com/office/drawing/2014/main" id="{4845496C-81A9-17FC-BC99-8E4AEF5DD495}"/>
                </a:ext>
              </a:extLst>
            </p:cNvPr>
            <p:cNvSpPr/>
            <p:nvPr/>
          </p:nvSpPr>
          <p:spPr>
            <a:xfrm>
              <a:off x="4528333" y="4008237"/>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a:lstStyle/>
            <a:p>
              <a:endParaRPr lang="en-US" noProof="0" dirty="0"/>
            </a:p>
          </p:txBody>
        </p:sp>
        <p:sp>
          <p:nvSpPr>
            <p:cNvPr id="301" name="Freeform 300">
              <a:extLst>
                <a:ext uri="{FF2B5EF4-FFF2-40B4-BE49-F238E27FC236}">
                  <a16:creationId xmlns:a16="http://schemas.microsoft.com/office/drawing/2014/main" id="{1B764764-3F95-4A9E-B5D3-11053B1620E3}"/>
                </a:ext>
              </a:extLst>
            </p:cNvPr>
            <p:cNvSpPr/>
            <p:nvPr/>
          </p:nvSpPr>
          <p:spPr>
            <a:xfrm>
              <a:off x="4159301" y="4008237"/>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a:lstStyle/>
            <a:p>
              <a:endParaRPr lang="en-US" noProof="0" dirty="0"/>
            </a:p>
          </p:txBody>
        </p:sp>
        <p:sp>
          <p:nvSpPr>
            <p:cNvPr id="302" name="Freeform 301">
              <a:extLst>
                <a:ext uri="{FF2B5EF4-FFF2-40B4-BE49-F238E27FC236}">
                  <a16:creationId xmlns:a16="http://schemas.microsoft.com/office/drawing/2014/main" id="{83AF202C-8E62-6F08-B678-339A7281E920}"/>
                </a:ext>
              </a:extLst>
            </p:cNvPr>
            <p:cNvSpPr/>
            <p:nvPr/>
          </p:nvSpPr>
          <p:spPr>
            <a:xfrm>
              <a:off x="3523300" y="4008237"/>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a:lstStyle/>
            <a:p>
              <a:endParaRPr lang="en-US" noProof="0" dirty="0"/>
            </a:p>
          </p:txBody>
        </p:sp>
        <p:sp>
          <p:nvSpPr>
            <p:cNvPr id="303" name="Freeform 302">
              <a:extLst>
                <a:ext uri="{FF2B5EF4-FFF2-40B4-BE49-F238E27FC236}">
                  <a16:creationId xmlns:a16="http://schemas.microsoft.com/office/drawing/2014/main" id="{0A74FF42-6C77-9040-012A-7C5A424A79D5}"/>
                </a:ext>
              </a:extLst>
            </p:cNvPr>
            <p:cNvSpPr/>
            <p:nvPr/>
          </p:nvSpPr>
          <p:spPr>
            <a:xfrm>
              <a:off x="3484786" y="4008237"/>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a:lstStyle/>
            <a:p>
              <a:endParaRPr lang="en-US" noProof="0" dirty="0"/>
            </a:p>
          </p:txBody>
        </p:sp>
        <p:sp>
          <p:nvSpPr>
            <p:cNvPr id="304" name="Freeform 303">
              <a:extLst>
                <a:ext uri="{FF2B5EF4-FFF2-40B4-BE49-F238E27FC236}">
                  <a16:creationId xmlns:a16="http://schemas.microsoft.com/office/drawing/2014/main" id="{8E5D2102-6541-FC75-F539-ECAA8F053F68}"/>
                </a:ext>
              </a:extLst>
            </p:cNvPr>
            <p:cNvSpPr/>
            <p:nvPr/>
          </p:nvSpPr>
          <p:spPr>
            <a:xfrm>
              <a:off x="2953297" y="3857883"/>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a:lstStyle/>
            <a:p>
              <a:endParaRPr lang="en-US" noProof="0" dirty="0"/>
            </a:p>
          </p:txBody>
        </p:sp>
        <p:sp>
          <p:nvSpPr>
            <p:cNvPr id="305" name="Freeform 304">
              <a:extLst>
                <a:ext uri="{FF2B5EF4-FFF2-40B4-BE49-F238E27FC236}">
                  <a16:creationId xmlns:a16="http://schemas.microsoft.com/office/drawing/2014/main" id="{5952FBAA-722F-DDB4-E1B0-5D89C200F0CB}"/>
                </a:ext>
              </a:extLst>
            </p:cNvPr>
            <p:cNvSpPr/>
            <p:nvPr/>
          </p:nvSpPr>
          <p:spPr>
            <a:xfrm>
              <a:off x="2287360" y="3680462"/>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a:lstStyle/>
            <a:p>
              <a:endParaRPr lang="en-US" noProof="0" dirty="0"/>
            </a:p>
          </p:txBody>
        </p:sp>
        <p:sp>
          <p:nvSpPr>
            <p:cNvPr id="306" name="Freeform 305">
              <a:extLst>
                <a:ext uri="{FF2B5EF4-FFF2-40B4-BE49-F238E27FC236}">
                  <a16:creationId xmlns:a16="http://schemas.microsoft.com/office/drawing/2014/main" id="{1549F5A9-CBCC-A270-2537-E0A4A59A97D4}"/>
                </a:ext>
              </a:extLst>
            </p:cNvPr>
            <p:cNvSpPr/>
            <p:nvPr/>
          </p:nvSpPr>
          <p:spPr>
            <a:xfrm>
              <a:off x="2332176" y="3642743"/>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a:lstStyle/>
            <a:p>
              <a:endParaRPr lang="en-US" noProof="0" dirty="0"/>
            </a:p>
          </p:txBody>
        </p:sp>
        <p:sp>
          <p:nvSpPr>
            <p:cNvPr id="307" name="Freeform 306">
              <a:extLst>
                <a:ext uri="{FF2B5EF4-FFF2-40B4-BE49-F238E27FC236}">
                  <a16:creationId xmlns:a16="http://schemas.microsoft.com/office/drawing/2014/main" id="{2956D2D5-3D3E-D68A-155D-50BC5AC8F539}"/>
                </a:ext>
              </a:extLst>
            </p:cNvPr>
            <p:cNvSpPr/>
            <p:nvPr/>
          </p:nvSpPr>
          <p:spPr>
            <a:xfrm>
              <a:off x="2362987" y="3642743"/>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a:lstStyle/>
            <a:p>
              <a:endParaRPr lang="en-US" noProof="0" dirty="0"/>
            </a:p>
          </p:txBody>
        </p:sp>
        <p:sp>
          <p:nvSpPr>
            <p:cNvPr id="308" name="Freeform 307">
              <a:extLst>
                <a:ext uri="{FF2B5EF4-FFF2-40B4-BE49-F238E27FC236}">
                  <a16:creationId xmlns:a16="http://schemas.microsoft.com/office/drawing/2014/main" id="{F4ACB4E0-C6AD-F509-8B91-C95EFA70AAE5}"/>
                </a:ext>
              </a:extLst>
            </p:cNvPr>
            <p:cNvSpPr/>
            <p:nvPr/>
          </p:nvSpPr>
          <p:spPr>
            <a:xfrm>
              <a:off x="2225212" y="3528362"/>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a:lstStyle/>
            <a:p>
              <a:endParaRPr lang="en-US" noProof="0" dirty="0"/>
            </a:p>
          </p:txBody>
        </p:sp>
        <p:sp>
          <p:nvSpPr>
            <p:cNvPr id="309" name="Freeform 308">
              <a:extLst>
                <a:ext uri="{FF2B5EF4-FFF2-40B4-BE49-F238E27FC236}">
                  <a16:creationId xmlns:a16="http://schemas.microsoft.com/office/drawing/2014/main" id="{2D1388AD-843A-19F1-DB89-C5B7BFAB60A0}"/>
                </a:ext>
              </a:extLst>
            </p:cNvPr>
            <p:cNvSpPr/>
            <p:nvPr/>
          </p:nvSpPr>
          <p:spPr>
            <a:xfrm>
              <a:off x="2198078" y="3609738"/>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a:lstStyle/>
            <a:p>
              <a:endParaRPr lang="en-US" noProof="0" dirty="0"/>
            </a:p>
          </p:txBody>
        </p:sp>
        <p:sp>
          <p:nvSpPr>
            <p:cNvPr id="310" name="Freeform 309">
              <a:extLst>
                <a:ext uri="{FF2B5EF4-FFF2-40B4-BE49-F238E27FC236}">
                  <a16:creationId xmlns:a16="http://schemas.microsoft.com/office/drawing/2014/main" id="{A1139270-0A38-5D91-584C-2A19BF8346DA}"/>
                </a:ext>
              </a:extLst>
            </p:cNvPr>
            <p:cNvSpPr/>
            <p:nvPr/>
          </p:nvSpPr>
          <p:spPr>
            <a:xfrm>
              <a:off x="2211733" y="3609738"/>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a:lstStyle/>
            <a:p>
              <a:endParaRPr lang="en-US" noProof="0" dirty="0"/>
            </a:p>
          </p:txBody>
        </p:sp>
        <p:sp>
          <p:nvSpPr>
            <p:cNvPr id="311" name="Freeform 310">
              <a:extLst>
                <a:ext uri="{FF2B5EF4-FFF2-40B4-BE49-F238E27FC236}">
                  <a16:creationId xmlns:a16="http://schemas.microsoft.com/office/drawing/2014/main" id="{17A05E05-4378-D5C9-AE11-A7FCF4D62AB9}"/>
                </a:ext>
              </a:extLst>
            </p:cNvPr>
            <p:cNvSpPr/>
            <p:nvPr/>
          </p:nvSpPr>
          <p:spPr>
            <a:xfrm>
              <a:off x="2198078" y="3566082"/>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a:lstStyle/>
            <a:p>
              <a:endParaRPr lang="en-US" noProof="0" dirty="0"/>
            </a:p>
          </p:txBody>
        </p:sp>
        <p:sp>
          <p:nvSpPr>
            <p:cNvPr id="312" name="Freeform 311">
              <a:extLst>
                <a:ext uri="{FF2B5EF4-FFF2-40B4-BE49-F238E27FC236}">
                  <a16:creationId xmlns:a16="http://schemas.microsoft.com/office/drawing/2014/main" id="{201F94DE-8292-1B42-0FD8-7146CD7B4AF2}"/>
                </a:ext>
              </a:extLst>
            </p:cNvPr>
            <p:cNvSpPr/>
            <p:nvPr/>
          </p:nvSpPr>
          <p:spPr>
            <a:xfrm>
              <a:off x="2075884" y="3436159"/>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a:lstStyle/>
            <a:p>
              <a:endParaRPr lang="en-US" noProof="0" dirty="0"/>
            </a:p>
          </p:txBody>
        </p:sp>
        <p:sp>
          <p:nvSpPr>
            <p:cNvPr id="313" name="Freeform 312">
              <a:extLst>
                <a:ext uri="{FF2B5EF4-FFF2-40B4-BE49-F238E27FC236}">
                  <a16:creationId xmlns:a16="http://schemas.microsoft.com/office/drawing/2014/main" id="{EA3BFC09-D45B-4532-8CCD-8EE4C6C5E1AC}"/>
                </a:ext>
              </a:extLst>
            </p:cNvPr>
            <p:cNvSpPr/>
            <p:nvPr/>
          </p:nvSpPr>
          <p:spPr>
            <a:xfrm>
              <a:off x="1935659" y="3431968"/>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a:lstStyle/>
            <a:p>
              <a:endParaRPr lang="en-US" noProof="0" dirty="0"/>
            </a:p>
          </p:txBody>
        </p:sp>
        <p:sp>
          <p:nvSpPr>
            <p:cNvPr id="314" name="Freeform 313">
              <a:extLst>
                <a:ext uri="{FF2B5EF4-FFF2-40B4-BE49-F238E27FC236}">
                  <a16:creationId xmlns:a16="http://schemas.microsoft.com/office/drawing/2014/main" id="{7742CEF0-64D5-9B21-14A9-29A8B39FE63A}"/>
                </a:ext>
              </a:extLst>
            </p:cNvPr>
            <p:cNvSpPr/>
            <p:nvPr/>
          </p:nvSpPr>
          <p:spPr>
            <a:xfrm>
              <a:off x="1949139" y="3431968"/>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a:lstStyle/>
            <a:p>
              <a:endParaRPr lang="en-US" noProof="0" dirty="0"/>
            </a:p>
          </p:txBody>
        </p:sp>
        <p:sp>
          <p:nvSpPr>
            <p:cNvPr id="315" name="Freeform 314">
              <a:extLst>
                <a:ext uri="{FF2B5EF4-FFF2-40B4-BE49-F238E27FC236}">
                  <a16:creationId xmlns:a16="http://schemas.microsoft.com/office/drawing/2014/main" id="{548C8354-B3FC-1F7B-2E80-52DB7B8233B1}"/>
                </a:ext>
              </a:extLst>
            </p:cNvPr>
            <p:cNvSpPr/>
            <p:nvPr/>
          </p:nvSpPr>
          <p:spPr>
            <a:xfrm>
              <a:off x="1973473" y="3398265"/>
              <a:ext cx="17506" cy="75613"/>
            </a:xfrm>
            <a:custGeom>
              <a:avLst/>
              <a:gdLst>
                <a:gd name="csX0" fmla="*/ 0 w 17506"/>
                <a:gd name="csY0" fmla="*/ 75613 h 75613"/>
                <a:gd name="csX1" fmla="*/ 0 w 17506"/>
                <a:gd name="csY1" fmla="*/ 0 h 75613"/>
              </a:gdLst>
              <a:ahLst/>
              <a:cxnLst>
                <a:cxn ang="0">
                  <a:pos x="csX0" y="csY0"/>
                </a:cxn>
                <a:cxn ang="0">
                  <a:pos x="csX1" y="csY1"/>
                </a:cxn>
              </a:cxnLst>
              <a:rect l="l" t="t" r="r" b="b"/>
              <a:pathLst>
                <a:path w="17506" h="75613">
                  <a:moveTo>
                    <a:pt x="0" y="75613"/>
                  </a:moveTo>
                  <a:lnTo>
                    <a:pt x="0" y="0"/>
                  </a:lnTo>
                </a:path>
              </a:pathLst>
            </a:custGeom>
            <a:ln w="15875" cap="flat">
              <a:solidFill>
                <a:schemeClr val="accent1"/>
              </a:solidFill>
              <a:prstDash val="solid"/>
              <a:miter/>
            </a:ln>
          </p:spPr>
          <p:txBody>
            <a:bodyPr/>
            <a:lstStyle/>
            <a:p>
              <a:endParaRPr lang="en-US" noProof="0" dirty="0"/>
            </a:p>
          </p:txBody>
        </p:sp>
        <p:sp>
          <p:nvSpPr>
            <p:cNvPr id="316" name="Freeform 315">
              <a:extLst>
                <a:ext uri="{FF2B5EF4-FFF2-40B4-BE49-F238E27FC236}">
                  <a16:creationId xmlns:a16="http://schemas.microsoft.com/office/drawing/2014/main" id="{0B966255-4637-12A4-3D21-5B47F4E48419}"/>
                </a:ext>
              </a:extLst>
            </p:cNvPr>
            <p:cNvSpPr/>
            <p:nvPr/>
          </p:nvSpPr>
          <p:spPr>
            <a:xfrm>
              <a:off x="1920079" y="3330161"/>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a:lstStyle/>
            <a:p>
              <a:endParaRPr lang="en-US" noProof="0" dirty="0"/>
            </a:p>
          </p:txBody>
        </p:sp>
        <p:sp>
          <p:nvSpPr>
            <p:cNvPr id="317" name="Freeform 316">
              <a:extLst>
                <a:ext uri="{FF2B5EF4-FFF2-40B4-BE49-F238E27FC236}">
                  <a16:creationId xmlns:a16="http://schemas.microsoft.com/office/drawing/2014/main" id="{5FF91729-5991-E9EE-C178-66E0D71855AE}"/>
                </a:ext>
              </a:extLst>
            </p:cNvPr>
            <p:cNvSpPr/>
            <p:nvPr/>
          </p:nvSpPr>
          <p:spPr>
            <a:xfrm>
              <a:off x="1808739" y="3339765"/>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a:lstStyle/>
            <a:p>
              <a:endParaRPr lang="en-US" noProof="0" dirty="0"/>
            </a:p>
          </p:txBody>
        </p:sp>
        <p:sp>
          <p:nvSpPr>
            <p:cNvPr id="318" name="Freeform 317">
              <a:extLst>
                <a:ext uri="{FF2B5EF4-FFF2-40B4-BE49-F238E27FC236}">
                  <a16:creationId xmlns:a16="http://schemas.microsoft.com/office/drawing/2014/main" id="{975701CF-0CFA-095D-1E73-B23D4EF6F681}"/>
                </a:ext>
              </a:extLst>
            </p:cNvPr>
            <p:cNvSpPr/>
            <p:nvPr/>
          </p:nvSpPr>
          <p:spPr>
            <a:xfrm>
              <a:off x="1817317" y="3339765"/>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a:lstStyle/>
            <a:p>
              <a:endParaRPr lang="en-US" noProof="0" dirty="0"/>
            </a:p>
          </p:txBody>
        </p:sp>
        <p:sp>
          <p:nvSpPr>
            <p:cNvPr id="319" name="Freeform 318">
              <a:extLst>
                <a:ext uri="{FF2B5EF4-FFF2-40B4-BE49-F238E27FC236}">
                  <a16:creationId xmlns:a16="http://schemas.microsoft.com/office/drawing/2014/main" id="{F9681451-D08B-4720-EFA5-F5D98B8C779B}"/>
                </a:ext>
              </a:extLst>
            </p:cNvPr>
            <p:cNvSpPr/>
            <p:nvPr/>
          </p:nvSpPr>
          <p:spPr>
            <a:xfrm>
              <a:off x="1685145" y="3254373"/>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a:lstStyle/>
            <a:p>
              <a:endParaRPr lang="en-US" noProof="0" dirty="0"/>
            </a:p>
          </p:txBody>
        </p:sp>
        <p:sp>
          <p:nvSpPr>
            <p:cNvPr id="320" name="Freeform 319">
              <a:extLst>
                <a:ext uri="{FF2B5EF4-FFF2-40B4-BE49-F238E27FC236}">
                  <a16:creationId xmlns:a16="http://schemas.microsoft.com/office/drawing/2014/main" id="{327DF017-E106-BE1B-9801-ED6646949A5E}"/>
                </a:ext>
              </a:extLst>
            </p:cNvPr>
            <p:cNvSpPr/>
            <p:nvPr/>
          </p:nvSpPr>
          <p:spPr>
            <a:xfrm>
              <a:off x="1728035" y="3212986"/>
              <a:ext cx="17506" cy="75613"/>
            </a:xfrm>
            <a:custGeom>
              <a:avLst/>
              <a:gdLst>
                <a:gd name="csX0" fmla="*/ 0 w 17506"/>
                <a:gd name="csY0" fmla="*/ 0 h 75613"/>
                <a:gd name="csX1" fmla="*/ 0 w 17506"/>
                <a:gd name="csY1" fmla="*/ 75613 h 75613"/>
              </a:gdLst>
              <a:ahLst/>
              <a:cxnLst>
                <a:cxn ang="0">
                  <a:pos x="csX0" y="csY0"/>
                </a:cxn>
                <a:cxn ang="0">
                  <a:pos x="csX1" y="csY1"/>
                </a:cxn>
              </a:cxnLst>
              <a:rect l="l" t="t" r="r" b="b"/>
              <a:pathLst>
                <a:path w="17506" h="75613">
                  <a:moveTo>
                    <a:pt x="0" y="0"/>
                  </a:moveTo>
                  <a:lnTo>
                    <a:pt x="0" y="75613"/>
                  </a:lnTo>
                </a:path>
              </a:pathLst>
            </a:custGeom>
            <a:ln w="15875" cap="flat">
              <a:solidFill>
                <a:schemeClr val="accent1"/>
              </a:solidFill>
              <a:prstDash val="solid"/>
              <a:miter/>
            </a:ln>
          </p:spPr>
          <p:txBody>
            <a:bodyPr/>
            <a:lstStyle/>
            <a:p>
              <a:endParaRPr lang="en-US" noProof="0" dirty="0"/>
            </a:p>
          </p:txBody>
        </p:sp>
        <p:sp>
          <p:nvSpPr>
            <p:cNvPr id="321" name="Freeform 320">
              <a:extLst>
                <a:ext uri="{FF2B5EF4-FFF2-40B4-BE49-F238E27FC236}">
                  <a16:creationId xmlns:a16="http://schemas.microsoft.com/office/drawing/2014/main" id="{3235852B-AFFF-98D0-C592-E1B69022C913}"/>
                </a:ext>
              </a:extLst>
            </p:cNvPr>
            <p:cNvSpPr/>
            <p:nvPr/>
          </p:nvSpPr>
          <p:spPr>
            <a:xfrm>
              <a:off x="1682169" y="3195698"/>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a:lstStyle/>
            <a:p>
              <a:endParaRPr lang="en-US" noProof="0" dirty="0"/>
            </a:p>
          </p:txBody>
        </p:sp>
        <p:sp>
          <p:nvSpPr>
            <p:cNvPr id="322" name="Freeform 321">
              <a:extLst>
                <a:ext uri="{FF2B5EF4-FFF2-40B4-BE49-F238E27FC236}">
                  <a16:creationId xmlns:a16="http://schemas.microsoft.com/office/drawing/2014/main" id="{5B458769-9FAF-A4B0-0DED-99193F9C0E56}"/>
                </a:ext>
              </a:extLst>
            </p:cNvPr>
            <p:cNvSpPr/>
            <p:nvPr/>
          </p:nvSpPr>
          <p:spPr>
            <a:xfrm>
              <a:off x="1693023" y="3220844"/>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a:lstStyle/>
            <a:p>
              <a:endParaRPr lang="en-US" noProof="0" dirty="0"/>
            </a:p>
          </p:txBody>
        </p:sp>
        <p:sp>
          <p:nvSpPr>
            <p:cNvPr id="323" name="Freeform 322">
              <a:extLst>
                <a:ext uri="{FF2B5EF4-FFF2-40B4-BE49-F238E27FC236}">
                  <a16:creationId xmlns:a16="http://schemas.microsoft.com/office/drawing/2014/main" id="{2DC3C4DD-A035-6B05-D95B-41A60513741A}"/>
                </a:ext>
              </a:extLst>
            </p:cNvPr>
            <p:cNvSpPr/>
            <p:nvPr/>
          </p:nvSpPr>
          <p:spPr>
            <a:xfrm>
              <a:off x="1682169" y="3142611"/>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a:lstStyle/>
            <a:p>
              <a:endParaRPr lang="en-US" noProof="0" dirty="0"/>
            </a:p>
          </p:txBody>
        </p:sp>
        <p:sp>
          <p:nvSpPr>
            <p:cNvPr id="324" name="Freeform 323">
              <a:extLst>
                <a:ext uri="{FF2B5EF4-FFF2-40B4-BE49-F238E27FC236}">
                  <a16:creationId xmlns:a16="http://schemas.microsoft.com/office/drawing/2014/main" id="{3FB1B6D7-8DDD-4B47-F68E-470A80421876}"/>
                </a:ext>
              </a:extLst>
            </p:cNvPr>
            <p:cNvSpPr/>
            <p:nvPr/>
          </p:nvSpPr>
          <p:spPr>
            <a:xfrm>
              <a:off x="1675517" y="3076428"/>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a:lstStyle/>
            <a:p>
              <a:endParaRPr lang="en-US" noProof="0" dirty="0"/>
            </a:p>
          </p:txBody>
        </p:sp>
        <p:sp>
          <p:nvSpPr>
            <p:cNvPr id="325" name="Freeform 324">
              <a:extLst>
                <a:ext uri="{FF2B5EF4-FFF2-40B4-BE49-F238E27FC236}">
                  <a16:creationId xmlns:a16="http://schemas.microsoft.com/office/drawing/2014/main" id="{F87DC2C2-3F50-F0B7-2815-AEF1F7BBB483}"/>
                </a:ext>
              </a:extLst>
            </p:cNvPr>
            <p:cNvSpPr/>
            <p:nvPr/>
          </p:nvSpPr>
          <p:spPr>
            <a:xfrm>
              <a:off x="1609693" y="3076428"/>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a:lstStyle/>
            <a:p>
              <a:endParaRPr lang="en-US" noProof="0" dirty="0"/>
            </a:p>
          </p:txBody>
        </p:sp>
        <p:sp>
          <p:nvSpPr>
            <p:cNvPr id="326" name="Freeform 325">
              <a:extLst>
                <a:ext uri="{FF2B5EF4-FFF2-40B4-BE49-F238E27FC236}">
                  <a16:creationId xmlns:a16="http://schemas.microsoft.com/office/drawing/2014/main" id="{EF35031D-9FAC-0EBB-7B85-1F27FC86B3AC}"/>
                </a:ext>
              </a:extLst>
            </p:cNvPr>
            <p:cNvSpPr/>
            <p:nvPr/>
          </p:nvSpPr>
          <p:spPr>
            <a:xfrm>
              <a:off x="1620022" y="3076428"/>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a:lstStyle/>
            <a:p>
              <a:endParaRPr lang="en-US" noProof="0" dirty="0"/>
            </a:p>
          </p:txBody>
        </p:sp>
        <p:sp>
          <p:nvSpPr>
            <p:cNvPr id="327" name="Freeform 326">
              <a:extLst>
                <a:ext uri="{FF2B5EF4-FFF2-40B4-BE49-F238E27FC236}">
                  <a16:creationId xmlns:a16="http://schemas.microsoft.com/office/drawing/2014/main" id="{68557628-7DF2-5D6B-8B13-F25DACC779E3}"/>
                </a:ext>
              </a:extLst>
            </p:cNvPr>
            <p:cNvSpPr/>
            <p:nvPr/>
          </p:nvSpPr>
          <p:spPr>
            <a:xfrm>
              <a:off x="1630701" y="3076428"/>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a:lstStyle/>
            <a:p>
              <a:endParaRPr lang="en-US" noProof="0" dirty="0"/>
            </a:p>
          </p:txBody>
        </p:sp>
        <p:sp>
          <p:nvSpPr>
            <p:cNvPr id="328" name="Freeform 327">
              <a:extLst>
                <a:ext uri="{FF2B5EF4-FFF2-40B4-BE49-F238E27FC236}">
                  <a16:creationId xmlns:a16="http://schemas.microsoft.com/office/drawing/2014/main" id="{9AC9F941-C9D6-558B-7400-8B3AF65942B1}"/>
                </a:ext>
              </a:extLst>
            </p:cNvPr>
            <p:cNvSpPr/>
            <p:nvPr/>
          </p:nvSpPr>
          <p:spPr>
            <a:xfrm>
              <a:off x="1641905" y="3076428"/>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a:lstStyle/>
            <a:p>
              <a:endParaRPr lang="en-US" noProof="0" dirty="0"/>
            </a:p>
          </p:txBody>
        </p:sp>
        <p:sp>
          <p:nvSpPr>
            <p:cNvPr id="329" name="Freeform 328">
              <a:extLst>
                <a:ext uri="{FF2B5EF4-FFF2-40B4-BE49-F238E27FC236}">
                  <a16:creationId xmlns:a16="http://schemas.microsoft.com/office/drawing/2014/main" id="{957F7322-1181-44F5-3DFF-E8A9088F2EE8}"/>
                </a:ext>
              </a:extLst>
            </p:cNvPr>
            <p:cNvSpPr/>
            <p:nvPr/>
          </p:nvSpPr>
          <p:spPr>
            <a:xfrm>
              <a:off x="1646631" y="3076428"/>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a:lstStyle/>
            <a:p>
              <a:endParaRPr lang="en-US" noProof="0" dirty="0"/>
            </a:p>
          </p:txBody>
        </p:sp>
        <p:sp>
          <p:nvSpPr>
            <p:cNvPr id="330" name="Freeform 329">
              <a:extLst>
                <a:ext uri="{FF2B5EF4-FFF2-40B4-BE49-F238E27FC236}">
                  <a16:creationId xmlns:a16="http://schemas.microsoft.com/office/drawing/2014/main" id="{86FC1B59-29FA-FD9B-3380-0F3AB67A98B4}"/>
                </a:ext>
              </a:extLst>
            </p:cNvPr>
            <p:cNvSpPr/>
            <p:nvPr/>
          </p:nvSpPr>
          <p:spPr>
            <a:xfrm>
              <a:off x="1571880" y="3119037"/>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a:lstStyle/>
            <a:p>
              <a:endParaRPr lang="en-US" noProof="0" dirty="0"/>
            </a:p>
          </p:txBody>
        </p:sp>
        <p:sp>
          <p:nvSpPr>
            <p:cNvPr id="331" name="Freeform 330">
              <a:extLst>
                <a:ext uri="{FF2B5EF4-FFF2-40B4-BE49-F238E27FC236}">
                  <a16:creationId xmlns:a16="http://schemas.microsoft.com/office/drawing/2014/main" id="{2796EBC3-E570-F2BE-50F2-6900846D1AAB}"/>
                </a:ext>
              </a:extLst>
            </p:cNvPr>
            <p:cNvSpPr/>
            <p:nvPr/>
          </p:nvSpPr>
          <p:spPr>
            <a:xfrm>
              <a:off x="1564527" y="3092843"/>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a:lstStyle/>
            <a:p>
              <a:endParaRPr lang="en-US" noProof="0" dirty="0"/>
            </a:p>
          </p:txBody>
        </p:sp>
        <p:sp>
          <p:nvSpPr>
            <p:cNvPr id="332" name="Freeform 331">
              <a:extLst>
                <a:ext uri="{FF2B5EF4-FFF2-40B4-BE49-F238E27FC236}">
                  <a16:creationId xmlns:a16="http://schemas.microsoft.com/office/drawing/2014/main" id="{C939B2CD-35E3-A426-976E-B743AA967E7B}"/>
                </a:ext>
              </a:extLst>
            </p:cNvPr>
            <p:cNvSpPr/>
            <p:nvPr/>
          </p:nvSpPr>
          <p:spPr>
            <a:xfrm>
              <a:off x="1547546" y="2948776"/>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a:lstStyle/>
            <a:p>
              <a:endParaRPr lang="en-US" noProof="0" dirty="0"/>
            </a:p>
          </p:txBody>
        </p:sp>
        <p:sp>
          <p:nvSpPr>
            <p:cNvPr id="333" name="Freeform 332">
              <a:extLst>
                <a:ext uri="{FF2B5EF4-FFF2-40B4-BE49-F238E27FC236}">
                  <a16:creationId xmlns:a16="http://schemas.microsoft.com/office/drawing/2014/main" id="{3B705A47-3001-1E84-5531-24B73B4E9089}"/>
                </a:ext>
              </a:extLst>
            </p:cNvPr>
            <p:cNvSpPr/>
            <p:nvPr/>
          </p:nvSpPr>
          <p:spPr>
            <a:xfrm>
              <a:off x="1586410" y="2911056"/>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a:lstStyle/>
            <a:p>
              <a:endParaRPr lang="en-US" noProof="0" dirty="0"/>
            </a:p>
          </p:txBody>
        </p:sp>
        <p:sp>
          <p:nvSpPr>
            <p:cNvPr id="334" name="Freeform 333">
              <a:extLst>
                <a:ext uri="{FF2B5EF4-FFF2-40B4-BE49-F238E27FC236}">
                  <a16:creationId xmlns:a16="http://schemas.microsoft.com/office/drawing/2014/main" id="{BBA3007B-CB36-FA9D-3A67-26D88CA7F4E6}"/>
                </a:ext>
              </a:extLst>
            </p:cNvPr>
            <p:cNvSpPr/>
            <p:nvPr/>
          </p:nvSpPr>
          <p:spPr>
            <a:xfrm>
              <a:off x="1521112" y="2891498"/>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a:lstStyle/>
            <a:p>
              <a:endParaRPr lang="en-US" noProof="0" dirty="0"/>
            </a:p>
          </p:txBody>
        </p:sp>
        <p:sp>
          <p:nvSpPr>
            <p:cNvPr id="335" name="Freeform 334">
              <a:extLst>
                <a:ext uri="{FF2B5EF4-FFF2-40B4-BE49-F238E27FC236}">
                  <a16:creationId xmlns:a16="http://schemas.microsoft.com/office/drawing/2014/main" id="{EDAE508D-5780-9346-03B7-C10125EFEBD0}"/>
                </a:ext>
              </a:extLst>
            </p:cNvPr>
            <p:cNvSpPr/>
            <p:nvPr/>
          </p:nvSpPr>
          <p:spPr>
            <a:xfrm>
              <a:off x="1487500" y="2891498"/>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a:lstStyle/>
            <a:p>
              <a:endParaRPr lang="en-US" noProof="0" dirty="0"/>
            </a:p>
          </p:txBody>
        </p:sp>
        <p:sp>
          <p:nvSpPr>
            <p:cNvPr id="336" name="Freeform 335">
              <a:extLst>
                <a:ext uri="{FF2B5EF4-FFF2-40B4-BE49-F238E27FC236}">
                  <a16:creationId xmlns:a16="http://schemas.microsoft.com/office/drawing/2014/main" id="{259BE640-A647-A351-7973-1288A84A15DE}"/>
                </a:ext>
              </a:extLst>
            </p:cNvPr>
            <p:cNvSpPr/>
            <p:nvPr/>
          </p:nvSpPr>
          <p:spPr>
            <a:xfrm>
              <a:off x="1439183" y="2932186"/>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a:lstStyle/>
            <a:p>
              <a:endParaRPr lang="en-US" noProof="0" dirty="0"/>
            </a:p>
          </p:txBody>
        </p:sp>
        <p:sp>
          <p:nvSpPr>
            <p:cNvPr id="337" name="Freeform 336">
              <a:extLst>
                <a:ext uri="{FF2B5EF4-FFF2-40B4-BE49-F238E27FC236}">
                  <a16:creationId xmlns:a16="http://schemas.microsoft.com/office/drawing/2014/main" id="{0DF8E02B-4E14-BF9F-3BAA-7D9EDEE805B0}"/>
                </a:ext>
              </a:extLst>
            </p:cNvPr>
            <p:cNvSpPr/>
            <p:nvPr/>
          </p:nvSpPr>
          <p:spPr>
            <a:xfrm>
              <a:off x="1439183" y="2887132"/>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a:lstStyle/>
            <a:p>
              <a:endParaRPr lang="en-US" noProof="0" dirty="0"/>
            </a:p>
          </p:txBody>
        </p:sp>
        <p:sp>
          <p:nvSpPr>
            <p:cNvPr id="338" name="Freeform 337">
              <a:extLst>
                <a:ext uri="{FF2B5EF4-FFF2-40B4-BE49-F238E27FC236}">
                  <a16:creationId xmlns:a16="http://schemas.microsoft.com/office/drawing/2014/main" id="{2158B650-32A6-3733-2E6A-091AB57D5EAF}"/>
                </a:ext>
              </a:extLst>
            </p:cNvPr>
            <p:cNvSpPr/>
            <p:nvPr/>
          </p:nvSpPr>
          <p:spPr>
            <a:xfrm>
              <a:off x="1423252" y="2846270"/>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a:lstStyle/>
            <a:p>
              <a:endParaRPr lang="en-US" noProof="0" dirty="0"/>
            </a:p>
          </p:txBody>
        </p:sp>
        <p:sp>
          <p:nvSpPr>
            <p:cNvPr id="339" name="Freeform 338">
              <a:extLst>
                <a:ext uri="{FF2B5EF4-FFF2-40B4-BE49-F238E27FC236}">
                  <a16:creationId xmlns:a16="http://schemas.microsoft.com/office/drawing/2014/main" id="{024014C4-471C-20A1-B7C9-575A72164DFF}"/>
                </a:ext>
              </a:extLst>
            </p:cNvPr>
            <p:cNvSpPr/>
            <p:nvPr/>
          </p:nvSpPr>
          <p:spPr>
            <a:xfrm>
              <a:off x="1464742" y="2811694"/>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a:lstStyle/>
            <a:p>
              <a:endParaRPr lang="en-US" noProof="0" dirty="0"/>
            </a:p>
          </p:txBody>
        </p:sp>
        <p:sp>
          <p:nvSpPr>
            <p:cNvPr id="340" name="Freeform 339">
              <a:extLst>
                <a:ext uri="{FF2B5EF4-FFF2-40B4-BE49-F238E27FC236}">
                  <a16:creationId xmlns:a16="http://schemas.microsoft.com/office/drawing/2014/main" id="{F62A05CE-049E-9BA2-9F0D-68D3BBEA0D39}"/>
                </a:ext>
              </a:extLst>
            </p:cNvPr>
            <p:cNvSpPr/>
            <p:nvPr/>
          </p:nvSpPr>
          <p:spPr>
            <a:xfrm>
              <a:off x="1453538" y="2811694"/>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a:lstStyle/>
            <a:p>
              <a:endParaRPr lang="en-US" noProof="0" dirty="0"/>
            </a:p>
          </p:txBody>
        </p:sp>
        <p:sp>
          <p:nvSpPr>
            <p:cNvPr id="341" name="Freeform 340">
              <a:extLst>
                <a:ext uri="{FF2B5EF4-FFF2-40B4-BE49-F238E27FC236}">
                  <a16:creationId xmlns:a16="http://schemas.microsoft.com/office/drawing/2014/main" id="{933631B0-F5D4-ECF3-4CBF-357AA2C47A54}"/>
                </a:ext>
              </a:extLst>
            </p:cNvPr>
            <p:cNvSpPr/>
            <p:nvPr/>
          </p:nvSpPr>
          <p:spPr>
            <a:xfrm>
              <a:off x="1471394" y="2861462"/>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a:lstStyle/>
            <a:p>
              <a:endParaRPr lang="en-US" noProof="0" dirty="0"/>
            </a:p>
          </p:txBody>
        </p:sp>
        <p:sp>
          <p:nvSpPr>
            <p:cNvPr id="342" name="Freeform 341">
              <a:extLst>
                <a:ext uri="{FF2B5EF4-FFF2-40B4-BE49-F238E27FC236}">
                  <a16:creationId xmlns:a16="http://schemas.microsoft.com/office/drawing/2014/main" id="{4DFD9B6E-BF36-143E-962F-EC34E80239F0}"/>
                </a:ext>
              </a:extLst>
            </p:cNvPr>
            <p:cNvSpPr/>
            <p:nvPr/>
          </p:nvSpPr>
          <p:spPr>
            <a:xfrm>
              <a:off x="1405571" y="2768735"/>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a:lstStyle/>
            <a:p>
              <a:endParaRPr lang="en-US" noProof="0" dirty="0"/>
            </a:p>
          </p:txBody>
        </p:sp>
        <p:sp>
          <p:nvSpPr>
            <p:cNvPr id="343" name="Freeform 342">
              <a:extLst>
                <a:ext uri="{FF2B5EF4-FFF2-40B4-BE49-F238E27FC236}">
                  <a16:creationId xmlns:a16="http://schemas.microsoft.com/office/drawing/2014/main" id="{CB0A0C90-013D-8970-9EA7-27AE12C42B6E}"/>
                </a:ext>
              </a:extLst>
            </p:cNvPr>
            <p:cNvSpPr/>
            <p:nvPr/>
          </p:nvSpPr>
          <p:spPr>
            <a:xfrm>
              <a:off x="1347100" y="2722110"/>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a:lstStyle/>
            <a:p>
              <a:endParaRPr lang="en-US" noProof="0" dirty="0"/>
            </a:p>
          </p:txBody>
        </p:sp>
        <p:sp>
          <p:nvSpPr>
            <p:cNvPr id="344" name="Freeform 343">
              <a:extLst>
                <a:ext uri="{FF2B5EF4-FFF2-40B4-BE49-F238E27FC236}">
                  <a16:creationId xmlns:a16="http://schemas.microsoft.com/office/drawing/2014/main" id="{FE23ACFF-6910-9B33-242C-CF957A09FBDF}"/>
                </a:ext>
              </a:extLst>
            </p:cNvPr>
            <p:cNvSpPr/>
            <p:nvPr/>
          </p:nvSpPr>
          <p:spPr>
            <a:xfrm>
              <a:off x="1304209" y="2763147"/>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a:lstStyle/>
            <a:p>
              <a:endParaRPr lang="en-US" noProof="0" dirty="0"/>
            </a:p>
          </p:txBody>
        </p:sp>
        <p:sp>
          <p:nvSpPr>
            <p:cNvPr id="345" name="Freeform 344">
              <a:extLst>
                <a:ext uri="{FF2B5EF4-FFF2-40B4-BE49-F238E27FC236}">
                  <a16:creationId xmlns:a16="http://schemas.microsoft.com/office/drawing/2014/main" id="{F9F88A00-51AB-977D-E9FC-55B10B065DE1}"/>
                </a:ext>
              </a:extLst>
            </p:cNvPr>
            <p:cNvSpPr/>
            <p:nvPr/>
          </p:nvSpPr>
          <p:spPr>
            <a:xfrm>
              <a:off x="1304209" y="2759829"/>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a:lstStyle/>
            <a:p>
              <a:endParaRPr lang="en-US" noProof="0" dirty="0"/>
            </a:p>
          </p:txBody>
        </p:sp>
        <p:sp>
          <p:nvSpPr>
            <p:cNvPr id="346" name="Freeform 345">
              <a:extLst>
                <a:ext uri="{FF2B5EF4-FFF2-40B4-BE49-F238E27FC236}">
                  <a16:creationId xmlns:a16="http://schemas.microsoft.com/office/drawing/2014/main" id="{4E20C184-C071-0979-BEDA-44E36F405BCF}"/>
                </a:ext>
              </a:extLst>
            </p:cNvPr>
            <p:cNvSpPr/>
            <p:nvPr/>
          </p:nvSpPr>
          <p:spPr>
            <a:xfrm>
              <a:off x="1294406" y="2669547"/>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a:lstStyle/>
            <a:p>
              <a:endParaRPr lang="en-US" noProof="0" dirty="0"/>
            </a:p>
          </p:txBody>
        </p:sp>
        <p:sp>
          <p:nvSpPr>
            <p:cNvPr id="347" name="Freeform 346">
              <a:extLst>
                <a:ext uri="{FF2B5EF4-FFF2-40B4-BE49-F238E27FC236}">
                  <a16:creationId xmlns:a16="http://schemas.microsoft.com/office/drawing/2014/main" id="{46598856-F140-5DFA-A0D5-301088A9866C}"/>
                </a:ext>
              </a:extLst>
            </p:cNvPr>
            <p:cNvSpPr/>
            <p:nvPr/>
          </p:nvSpPr>
          <p:spPr>
            <a:xfrm>
              <a:off x="1294406" y="2660292"/>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a:lstStyle/>
            <a:p>
              <a:endParaRPr lang="en-US" noProof="0" dirty="0"/>
            </a:p>
          </p:txBody>
        </p:sp>
        <p:sp>
          <p:nvSpPr>
            <p:cNvPr id="348" name="Freeform 347">
              <a:extLst>
                <a:ext uri="{FF2B5EF4-FFF2-40B4-BE49-F238E27FC236}">
                  <a16:creationId xmlns:a16="http://schemas.microsoft.com/office/drawing/2014/main" id="{0006328A-205F-C0DA-4ACE-0DCE3895305A}"/>
                </a:ext>
              </a:extLst>
            </p:cNvPr>
            <p:cNvSpPr/>
            <p:nvPr/>
          </p:nvSpPr>
          <p:spPr>
            <a:xfrm>
              <a:off x="1294406" y="2649291"/>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a:lstStyle/>
            <a:p>
              <a:endParaRPr lang="en-US" noProof="0" dirty="0"/>
            </a:p>
          </p:txBody>
        </p:sp>
        <p:sp>
          <p:nvSpPr>
            <p:cNvPr id="349" name="Freeform 348">
              <a:extLst>
                <a:ext uri="{FF2B5EF4-FFF2-40B4-BE49-F238E27FC236}">
                  <a16:creationId xmlns:a16="http://schemas.microsoft.com/office/drawing/2014/main" id="{BF5833ED-609E-A086-E43D-1693FDEFE4BF}"/>
                </a:ext>
              </a:extLst>
            </p:cNvPr>
            <p:cNvSpPr/>
            <p:nvPr/>
          </p:nvSpPr>
          <p:spPr>
            <a:xfrm>
              <a:off x="1279351" y="2611571"/>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a:lstStyle/>
            <a:p>
              <a:endParaRPr lang="en-US" noProof="0" dirty="0"/>
            </a:p>
          </p:txBody>
        </p:sp>
        <p:sp>
          <p:nvSpPr>
            <p:cNvPr id="350" name="Freeform 349">
              <a:extLst>
                <a:ext uri="{FF2B5EF4-FFF2-40B4-BE49-F238E27FC236}">
                  <a16:creationId xmlns:a16="http://schemas.microsoft.com/office/drawing/2014/main" id="{F507BD45-5625-F14A-360A-FA491A7A9065}"/>
                </a:ext>
              </a:extLst>
            </p:cNvPr>
            <p:cNvSpPr/>
            <p:nvPr/>
          </p:nvSpPr>
          <p:spPr>
            <a:xfrm>
              <a:off x="1279351" y="2604411"/>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a:lstStyle/>
            <a:p>
              <a:endParaRPr lang="en-US" noProof="0" dirty="0"/>
            </a:p>
          </p:txBody>
        </p:sp>
        <p:sp>
          <p:nvSpPr>
            <p:cNvPr id="351" name="Freeform 350">
              <a:extLst>
                <a:ext uri="{FF2B5EF4-FFF2-40B4-BE49-F238E27FC236}">
                  <a16:creationId xmlns:a16="http://schemas.microsoft.com/office/drawing/2014/main" id="{480F9D7E-938E-1A37-6341-E55DD9C35741}"/>
                </a:ext>
              </a:extLst>
            </p:cNvPr>
            <p:cNvSpPr/>
            <p:nvPr/>
          </p:nvSpPr>
          <p:spPr>
            <a:xfrm>
              <a:off x="1302984" y="2573852"/>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a:lstStyle/>
            <a:p>
              <a:endParaRPr lang="en-US" noProof="0" dirty="0"/>
            </a:p>
          </p:txBody>
        </p:sp>
        <p:sp>
          <p:nvSpPr>
            <p:cNvPr id="352" name="Freeform 351">
              <a:extLst>
                <a:ext uri="{FF2B5EF4-FFF2-40B4-BE49-F238E27FC236}">
                  <a16:creationId xmlns:a16="http://schemas.microsoft.com/office/drawing/2014/main" id="{1C3CE738-3F5A-A027-2932-B5AA478C86C0}"/>
                </a:ext>
              </a:extLst>
            </p:cNvPr>
            <p:cNvSpPr/>
            <p:nvPr/>
          </p:nvSpPr>
          <p:spPr>
            <a:xfrm>
              <a:off x="1253616" y="2573852"/>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a:lstStyle/>
            <a:p>
              <a:endParaRPr lang="en-US" noProof="0" dirty="0"/>
            </a:p>
          </p:txBody>
        </p:sp>
        <p:sp>
          <p:nvSpPr>
            <p:cNvPr id="353" name="Freeform 352">
              <a:extLst>
                <a:ext uri="{FF2B5EF4-FFF2-40B4-BE49-F238E27FC236}">
                  <a16:creationId xmlns:a16="http://schemas.microsoft.com/office/drawing/2014/main" id="{ED1BF2C6-91B7-7932-B7AB-3C3CCF20FB27}"/>
                </a:ext>
              </a:extLst>
            </p:cNvPr>
            <p:cNvSpPr/>
            <p:nvPr/>
          </p:nvSpPr>
          <p:spPr>
            <a:xfrm>
              <a:off x="1258518" y="2573852"/>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a:lstStyle/>
            <a:p>
              <a:endParaRPr lang="en-US" noProof="0" dirty="0"/>
            </a:p>
          </p:txBody>
        </p:sp>
        <p:sp>
          <p:nvSpPr>
            <p:cNvPr id="354" name="Freeform 353">
              <a:extLst>
                <a:ext uri="{FF2B5EF4-FFF2-40B4-BE49-F238E27FC236}">
                  <a16:creationId xmlns:a16="http://schemas.microsoft.com/office/drawing/2014/main" id="{EA972A4F-2D3B-032E-269C-D66C7B3FCFB7}"/>
                </a:ext>
              </a:extLst>
            </p:cNvPr>
            <p:cNvSpPr/>
            <p:nvPr/>
          </p:nvSpPr>
          <p:spPr>
            <a:xfrm>
              <a:off x="1220880" y="2566692"/>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a:lstStyle/>
            <a:p>
              <a:endParaRPr lang="en-US" noProof="0" dirty="0"/>
            </a:p>
          </p:txBody>
        </p:sp>
        <p:sp>
          <p:nvSpPr>
            <p:cNvPr id="355" name="Freeform 354">
              <a:extLst>
                <a:ext uri="{FF2B5EF4-FFF2-40B4-BE49-F238E27FC236}">
                  <a16:creationId xmlns:a16="http://schemas.microsoft.com/office/drawing/2014/main" id="{E17BAA10-0BD7-25C2-B1A5-128947187D3B}"/>
                </a:ext>
              </a:extLst>
            </p:cNvPr>
            <p:cNvSpPr/>
            <p:nvPr/>
          </p:nvSpPr>
          <p:spPr>
            <a:xfrm>
              <a:off x="1224206" y="2566692"/>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a:lstStyle/>
            <a:p>
              <a:endParaRPr lang="en-US" noProof="0" dirty="0"/>
            </a:p>
          </p:txBody>
        </p:sp>
        <p:sp>
          <p:nvSpPr>
            <p:cNvPr id="356" name="Freeform 355">
              <a:extLst>
                <a:ext uri="{FF2B5EF4-FFF2-40B4-BE49-F238E27FC236}">
                  <a16:creationId xmlns:a16="http://schemas.microsoft.com/office/drawing/2014/main" id="{C4BBC548-689A-7877-18C6-E1628BDD615D}"/>
                </a:ext>
              </a:extLst>
            </p:cNvPr>
            <p:cNvSpPr/>
            <p:nvPr/>
          </p:nvSpPr>
          <p:spPr>
            <a:xfrm>
              <a:off x="1163985" y="2521464"/>
              <a:ext cx="83679" cy="17462"/>
            </a:xfrm>
            <a:custGeom>
              <a:avLst/>
              <a:gdLst>
                <a:gd name="csX0" fmla="*/ 0 w 83679"/>
                <a:gd name="csY0" fmla="*/ 0 h 17462"/>
                <a:gd name="csX1" fmla="*/ 83680 w 83679"/>
                <a:gd name="csY1" fmla="*/ 0 h 17462"/>
              </a:gdLst>
              <a:ahLst/>
              <a:cxnLst>
                <a:cxn ang="0">
                  <a:pos x="csX0" y="csY0"/>
                </a:cxn>
                <a:cxn ang="0">
                  <a:pos x="csX1" y="csY1"/>
                </a:cxn>
              </a:cxnLst>
              <a:rect l="l" t="t" r="r" b="b"/>
              <a:pathLst>
                <a:path w="83679" h="17462">
                  <a:moveTo>
                    <a:pt x="0" y="0"/>
                  </a:moveTo>
                  <a:lnTo>
                    <a:pt x="83680" y="0"/>
                  </a:lnTo>
                </a:path>
              </a:pathLst>
            </a:custGeom>
            <a:ln w="15875" cap="flat">
              <a:solidFill>
                <a:schemeClr val="accent1"/>
              </a:solidFill>
              <a:prstDash val="solid"/>
              <a:miter/>
            </a:ln>
          </p:spPr>
          <p:txBody>
            <a:bodyPr/>
            <a:lstStyle/>
            <a:p>
              <a:endParaRPr lang="en-US" noProof="0" dirty="0"/>
            </a:p>
          </p:txBody>
        </p:sp>
        <p:sp>
          <p:nvSpPr>
            <p:cNvPr id="357" name="Freeform 356">
              <a:extLst>
                <a:ext uri="{FF2B5EF4-FFF2-40B4-BE49-F238E27FC236}">
                  <a16:creationId xmlns:a16="http://schemas.microsoft.com/office/drawing/2014/main" id="{5F589BF1-9715-0EEC-9B9B-B83E02F16AA5}"/>
                </a:ext>
              </a:extLst>
            </p:cNvPr>
            <p:cNvSpPr/>
            <p:nvPr/>
          </p:nvSpPr>
          <p:spPr>
            <a:xfrm>
              <a:off x="1163985" y="2524782"/>
              <a:ext cx="83679" cy="17462"/>
            </a:xfrm>
            <a:custGeom>
              <a:avLst/>
              <a:gdLst>
                <a:gd name="csX0" fmla="*/ 0 w 83679"/>
                <a:gd name="csY0" fmla="*/ 0 h 17462"/>
                <a:gd name="csX1" fmla="*/ 83680 w 83679"/>
                <a:gd name="csY1" fmla="*/ 0 h 17462"/>
              </a:gdLst>
              <a:ahLst/>
              <a:cxnLst>
                <a:cxn ang="0">
                  <a:pos x="csX0" y="csY0"/>
                </a:cxn>
                <a:cxn ang="0">
                  <a:pos x="csX1" y="csY1"/>
                </a:cxn>
              </a:cxnLst>
              <a:rect l="l" t="t" r="r" b="b"/>
              <a:pathLst>
                <a:path w="83679" h="17462">
                  <a:moveTo>
                    <a:pt x="0" y="0"/>
                  </a:moveTo>
                  <a:lnTo>
                    <a:pt x="83680" y="0"/>
                  </a:lnTo>
                </a:path>
              </a:pathLst>
            </a:custGeom>
            <a:ln w="15875" cap="flat">
              <a:solidFill>
                <a:schemeClr val="accent1"/>
              </a:solidFill>
              <a:prstDash val="solid"/>
              <a:miter/>
            </a:ln>
          </p:spPr>
          <p:txBody>
            <a:bodyPr/>
            <a:lstStyle/>
            <a:p>
              <a:endParaRPr lang="en-US" noProof="0" dirty="0"/>
            </a:p>
          </p:txBody>
        </p:sp>
        <p:sp>
          <p:nvSpPr>
            <p:cNvPr id="358" name="Freeform 357">
              <a:extLst>
                <a:ext uri="{FF2B5EF4-FFF2-40B4-BE49-F238E27FC236}">
                  <a16:creationId xmlns:a16="http://schemas.microsoft.com/office/drawing/2014/main" id="{02063CD8-284B-125A-D64D-EAADA09E8C66}"/>
                </a:ext>
              </a:extLst>
            </p:cNvPr>
            <p:cNvSpPr/>
            <p:nvPr/>
          </p:nvSpPr>
          <p:spPr>
            <a:xfrm>
              <a:off x="1179215" y="2606507"/>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a:lstStyle/>
            <a:p>
              <a:endParaRPr lang="en-US" noProof="0" dirty="0"/>
            </a:p>
          </p:txBody>
        </p:sp>
        <p:sp>
          <p:nvSpPr>
            <p:cNvPr id="359" name="Freeform 358">
              <a:extLst>
                <a:ext uri="{FF2B5EF4-FFF2-40B4-BE49-F238E27FC236}">
                  <a16:creationId xmlns:a16="http://schemas.microsoft.com/office/drawing/2014/main" id="{4DF63D9D-F221-0898-3151-90B2A5255D1D}"/>
                </a:ext>
              </a:extLst>
            </p:cNvPr>
            <p:cNvSpPr/>
            <p:nvPr/>
          </p:nvSpPr>
          <p:spPr>
            <a:xfrm>
              <a:off x="1155406" y="2454931"/>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a:lstStyle/>
            <a:p>
              <a:endParaRPr lang="en-US" noProof="0" dirty="0"/>
            </a:p>
          </p:txBody>
        </p:sp>
        <p:sp>
          <p:nvSpPr>
            <p:cNvPr id="360" name="Freeform 359">
              <a:extLst>
                <a:ext uri="{FF2B5EF4-FFF2-40B4-BE49-F238E27FC236}">
                  <a16:creationId xmlns:a16="http://schemas.microsoft.com/office/drawing/2014/main" id="{13E58A09-187F-4712-57C2-7FE681A18282}"/>
                </a:ext>
              </a:extLst>
            </p:cNvPr>
            <p:cNvSpPr/>
            <p:nvPr/>
          </p:nvSpPr>
          <p:spPr>
            <a:xfrm>
              <a:off x="1147879" y="2415640"/>
              <a:ext cx="17506" cy="75613"/>
            </a:xfrm>
            <a:custGeom>
              <a:avLst/>
              <a:gdLst>
                <a:gd name="csX0" fmla="*/ 0 w 17506"/>
                <a:gd name="csY0" fmla="*/ 0 h 75613"/>
                <a:gd name="csX1" fmla="*/ 0 w 17506"/>
                <a:gd name="csY1" fmla="*/ 75613 h 75613"/>
              </a:gdLst>
              <a:ahLst/>
              <a:cxnLst>
                <a:cxn ang="0">
                  <a:pos x="csX0" y="csY0"/>
                </a:cxn>
                <a:cxn ang="0">
                  <a:pos x="csX1" y="csY1"/>
                </a:cxn>
              </a:cxnLst>
              <a:rect l="l" t="t" r="r" b="b"/>
              <a:pathLst>
                <a:path w="17506" h="75613">
                  <a:moveTo>
                    <a:pt x="0" y="0"/>
                  </a:moveTo>
                  <a:lnTo>
                    <a:pt x="0" y="75613"/>
                  </a:lnTo>
                </a:path>
              </a:pathLst>
            </a:custGeom>
            <a:ln w="15875" cap="flat">
              <a:solidFill>
                <a:schemeClr val="accent1"/>
              </a:solidFill>
              <a:prstDash val="solid"/>
              <a:miter/>
            </a:ln>
          </p:spPr>
          <p:txBody>
            <a:bodyPr/>
            <a:lstStyle/>
            <a:p>
              <a:endParaRPr lang="en-US" noProof="0" dirty="0"/>
            </a:p>
          </p:txBody>
        </p:sp>
        <p:sp>
          <p:nvSpPr>
            <p:cNvPr id="361" name="Freeform 360">
              <a:extLst>
                <a:ext uri="{FF2B5EF4-FFF2-40B4-BE49-F238E27FC236}">
                  <a16:creationId xmlns:a16="http://schemas.microsoft.com/office/drawing/2014/main" id="{0528217A-D732-6485-13F8-8FA4BA3D2BA6}"/>
                </a:ext>
              </a:extLst>
            </p:cNvPr>
            <p:cNvSpPr/>
            <p:nvPr/>
          </p:nvSpPr>
          <p:spPr>
            <a:xfrm>
              <a:off x="1158908" y="2415640"/>
              <a:ext cx="17506" cy="75613"/>
            </a:xfrm>
            <a:custGeom>
              <a:avLst/>
              <a:gdLst>
                <a:gd name="csX0" fmla="*/ 0 w 17506"/>
                <a:gd name="csY0" fmla="*/ 0 h 75613"/>
                <a:gd name="csX1" fmla="*/ 0 w 17506"/>
                <a:gd name="csY1" fmla="*/ 75613 h 75613"/>
              </a:gdLst>
              <a:ahLst/>
              <a:cxnLst>
                <a:cxn ang="0">
                  <a:pos x="csX0" y="csY0"/>
                </a:cxn>
                <a:cxn ang="0">
                  <a:pos x="csX1" y="csY1"/>
                </a:cxn>
              </a:cxnLst>
              <a:rect l="l" t="t" r="r" b="b"/>
              <a:pathLst>
                <a:path w="17506" h="75613">
                  <a:moveTo>
                    <a:pt x="0" y="0"/>
                  </a:moveTo>
                  <a:lnTo>
                    <a:pt x="0" y="75613"/>
                  </a:lnTo>
                </a:path>
              </a:pathLst>
            </a:custGeom>
            <a:ln w="15875" cap="flat">
              <a:solidFill>
                <a:schemeClr val="accent1"/>
              </a:solidFill>
              <a:prstDash val="solid"/>
              <a:miter/>
            </a:ln>
          </p:spPr>
          <p:txBody>
            <a:bodyPr/>
            <a:lstStyle/>
            <a:p>
              <a:endParaRPr lang="en-US" noProof="0" dirty="0"/>
            </a:p>
          </p:txBody>
        </p:sp>
        <p:sp>
          <p:nvSpPr>
            <p:cNvPr id="362" name="Freeform 361">
              <a:extLst>
                <a:ext uri="{FF2B5EF4-FFF2-40B4-BE49-F238E27FC236}">
                  <a16:creationId xmlns:a16="http://schemas.microsoft.com/office/drawing/2014/main" id="{0978BDB7-DB9B-8080-D1EA-0244B5F3DDC2}"/>
                </a:ext>
              </a:extLst>
            </p:cNvPr>
            <p:cNvSpPr/>
            <p:nvPr/>
          </p:nvSpPr>
          <p:spPr>
            <a:xfrm>
              <a:off x="1170112" y="2415640"/>
              <a:ext cx="17506" cy="75613"/>
            </a:xfrm>
            <a:custGeom>
              <a:avLst/>
              <a:gdLst>
                <a:gd name="csX0" fmla="*/ 0 w 17506"/>
                <a:gd name="csY0" fmla="*/ 0 h 75613"/>
                <a:gd name="csX1" fmla="*/ 0 w 17506"/>
                <a:gd name="csY1" fmla="*/ 75613 h 75613"/>
              </a:gdLst>
              <a:ahLst/>
              <a:cxnLst>
                <a:cxn ang="0">
                  <a:pos x="csX0" y="csY0"/>
                </a:cxn>
                <a:cxn ang="0">
                  <a:pos x="csX1" y="csY1"/>
                </a:cxn>
              </a:cxnLst>
              <a:rect l="l" t="t" r="r" b="b"/>
              <a:pathLst>
                <a:path w="17506" h="75613">
                  <a:moveTo>
                    <a:pt x="0" y="0"/>
                  </a:moveTo>
                  <a:lnTo>
                    <a:pt x="0" y="75613"/>
                  </a:lnTo>
                </a:path>
              </a:pathLst>
            </a:custGeom>
            <a:ln w="15875" cap="flat">
              <a:solidFill>
                <a:schemeClr val="accent1"/>
              </a:solidFill>
              <a:prstDash val="solid"/>
              <a:miter/>
            </a:ln>
          </p:spPr>
          <p:txBody>
            <a:bodyPr/>
            <a:lstStyle/>
            <a:p>
              <a:endParaRPr lang="en-US" noProof="0" dirty="0"/>
            </a:p>
          </p:txBody>
        </p:sp>
        <p:sp>
          <p:nvSpPr>
            <p:cNvPr id="363" name="Freeform 362">
              <a:extLst>
                <a:ext uri="{FF2B5EF4-FFF2-40B4-BE49-F238E27FC236}">
                  <a16:creationId xmlns:a16="http://schemas.microsoft.com/office/drawing/2014/main" id="{BAD6AA1D-C6E9-0525-88DA-3142845A4661}"/>
                </a:ext>
              </a:extLst>
            </p:cNvPr>
            <p:cNvSpPr/>
            <p:nvPr/>
          </p:nvSpPr>
          <p:spPr>
            <a:xfrm>
              <a:off x="1082581" y="2415640"/>
              <a:ext cx="17506" cy="75613"/>
            </a:xfrm>
            <a:custGeom>
              <a:avLst/>
              <a:gdLst>
                <a:gd name="csX0" fmla="*/ 0 w 17506"/>
                <a:gd name="csY0" fmla="*/ 0 h 75613"/>
                <a:gd name="csX1" fmla="*/ 0 w 17506"/>
                <a:gd name="csY1" fmla="*/ 75613 h 75613"/>
              </a:gdLst>
              <a:ahLst/>
              <a:cxnLst>
                <a:cxn ang="0">
                  <a:pos x="csX0" y="csY0"/>
                </a:cxn>
                <a:cxn ang="0">
                  <a:pos x="csX1" y="csY1"/>
                </a:cxn>
              </a:cxnLst>
              <a:rect l="l" t="t" r="r" b="b"/>
              <a:pathLst>
                <a:path w="17506" h="75613">
                  <a:moveTo>
                    <a:pt x="0" y="0"/>
                  </a:moveTo>
                  <a:lnTo>
                    <a:pt x="0" y="75613"/>
                  </a:lnTo>
                </a:path>
              </a:pathLst>
            </a:custGeom>
            <a:ln w="15875" cap="flat">
              <a:solidFill>
                <a:schemeClr val="accent1"/>
              </a:solidFill>
              <a:prstDash val="solid"/>
              <a:miter/>
            </a:ln>
          </p:spPr>
          <p:txBody>
            <a:bodyPr/>
            <a:lstStyle/>
            <a:p>
              <a:endParaRPr lang="en-US" noProof="0" dirty="0"/>
            </a:p>
          </p:txBody>
        </p:sp>
        <p:sp>
          <p:nvSpPr>
            <p:cNvPr id="364" name="Freeform 363">
              <a:extLst>
                <a:ext uri="{FF2B5EF4-FFF2-40B4-BE49-F238E27FC236}">
                  <a16:creationId xmlns:a16="http://schemas.microsoft.com/office/drawing/2014/main" id="{B56390A6-F048-8530-6102-E20C57EF853E}"/>
                </a:ext>
              </a:extLst>
            </p:cNvPr>
            <p:cNvSpPr/>
            <p:nvPr/>
          </p:nvSpPr>
          <p:spPr>
            <a:xfrm>
              <a:off x="1093609" y="2415640"/>
              <a:ext cx="17506" cy="75613"/>
            </a:xfrm>
            <a:custGeom>
              <a:avLst/>
              <a:gdLst>
                <a:gd name="csX0" fmla="*/ 0 w 17506"/>
                <a:gd name="csY0" fmla="*/ 0 h 75613"/>
                <a:gd name="csX1" fmla="*/ 0 w 17506"/>
                <a:gd name="csY1" fmla="*/ 75613 h 75613"/>
              </a:gdLst>
              <a:ahLst/>
              <a:cxnLst>
                <a:cxn ang="0">
                  <a:pos x="csX0" y="csY0"/>
                </a:cxn>
                <a:cxn ang="0">
                  <a:pos x="csX1" y="csY1"/>
                </a:cxn>
              </a:cxnLst>
              <a:rect l="l" t="t" r="r" b="b"/>
              <a:pathLst>
                <a:path w="17506" h="75613">
                  <a:moveTo>
                    <a:pt x="0" y="0"/>
                  </a:moveTo>
                  <a:lnTo>
                    <a:pt x="0" y="75613"/>
                  </a:lnTo>
                </a:path>
              </a:pathLst>
            </a:custGeom>
            <a:ln w="15875" cap="flat">
              <a:solidFill>
                <a:schemeClr val="accent1"/>
              </a:solidFill>
              <a:prstDash val="solid"/>
              <a:miter/>
            </a:ln>
          </p:spPr>
          <p:txBody>
            <a:bodyPr/>
            <a:lstStyle/>
            <a:p>
              <a:endParaRPr lang="en-US" noProof="0" dirty="0"/>
            </a:p>
          </p:txBody>
        </p:sp>
        <p:sp>
          <p:nvSpPr>
            <p:cNvPr id="365" name="Freeform 364">
              <a:extLst>
                <a:ext uri="{FF2B5EF4-FFF2-40B4-BE49-F238E27FC236}">
                  <a16:creationId xmlns:a16="http://schemas.microsoft.com/office/drawing/2014/main" id="{7C6A2605-3982-906D-0145-105DCC413389}"/>
                </a:ext>
              </a:extLst>
            </p:cNvPr>
            <p:cNvSpPr/>
            <p:nvPr/>
          </p:nvSpPr>
          <p:spPr>
            <a:xfrm>
              <a:off x="1104813" y="2415640"/>
              <a:ext cx="17506" cy="75613"/>
            </a:xfrm>
            <a:custGeom>
              <a:avLst/>
              <a:gdLst>
                <a:gd name="csX0" fmla="*/ 0 w 17506"/>
                <a:gd name="csY0" fmla="*/ 0 h 75613"/>
                <a:gd name="csX1" fmla="*/ 0 w 17506"/>
                <a:gd name="csY1" fmla="*/ 75613 h 75613"/>
              </a:gdLst>
              <a:ahLst/>
              <a:cxnLst>
                <a:cxn ang="0">
                  <a:pos x="csX0" y="csY0"/>
                </a:cxn>
                <a:cxn ang="0">
                  <a:pos x="csX1" y="csY1"/>
                </a:cxn>
              </a:cxnLst>
              <a:rect l="l" t="t" r="r" b="b"/>
              <a:pathLst>
                <a:path w="17506" h="75613">
                  <a:moveTo>
                    <a:pt x="0" y="0"/>
                  </a:moveTo>
                  <a:lnTo>
                    <a:pt x="0" y="75613"/>
                  </a:lnTo>
                </a:path>
              </a:pathLst>
            </a:custGeom>
            <a:ln w="15875" cap="flat">
              <a:solidFill>
                <a:schemeClr val="accent1"/>
              </a:solidFill>
              <a:prstDash val="solid"/>
              <a:miter/>
            </a:ln>
          </p:spPr>
          <p:txBody>
            <a:bodyPr/>
            <a:lstStyle/>
            <a:p>
              <a:endParaRPr lang="en-US" noProof="0" dirty="0"/>
            </a:p>
          </p:txBody>
        </p:sp>
        <p:sp>
          <p:nvSpPr>
            <p:cNvPr id="366" name="Freeform 365">
              <a:extLst>
                <a:ext uri="{FF2B5EF4-FFF2-40B4-BE49-F238E27FC236}">
                  <a16:creationId xmlns:a16="http://schemas.microsoft.com/office/drawing/2014/main" id="{71B669E1-7C35-9CB2-6024-E4E67AAE5CD9}"/>
                </a:ext>
              </a:extLst>
            </p:cNvPr>
            <p:cNvSpPr/>
            <p:nvPr/>
          </p:nvSpPr>
          <p:spPr>
            <a:xfrm>
              <a:off x="1038990" y="2454931"/>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a:lstStyle/>
            <a:p>
              <a:endParaRPr lang="en-US" noProof="0" dirty="0"/>
            </a:p>
          </p:txBody>
        </p:sp>
        <p:sp>
          <p:nvSpPr>
            <p:cNvPr id="367" name="Freeform 366">
              <a:extLst>
                <a:ext uri="{FF2B5EF4-FFF2-40B4-BE49-F238E27FC236}">
                  <a16:creationId xmlns:a16="http://schemas.microsoft.com/office/drawing/2014/main" id="{C14D019D-DA77-4591-4BE4-0CB0AB05CF40}"/>
                </a:ext>
              </a:extLst>
            </p:cNvPr>
            <p:cNvSpPr/>
            <p:nvPr/>
          </p:nvSpPr>
          <p:spPr>
            <a:xfrm>
              <a:off x="1017983" y="2382111"/>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a:lstStyle/>
            <a:p>
              <a:endParaRPr lang="en-US" noProof="0" dirty="0"/>
            </a:p>
          </p:txBody>
        </p:sp>
        <p:sp>
          <p:nvSpPr>
            <p:cNvPr id="368" name="Freeform 367">
              <a:extLst>
                <a:ext uri="{FF2B5EF4-FFF2-40B4-BE49-F238E27FC236}">
                  <a16:creationId xmlns:a16="http://schemas.microsoft.com/office/drawing/2014/main" id="{014DE80B-9BBF-2EE3-5CB5-8C5D15F221D6}"/>
                </a:ext>
              </a:extLst>
            </p:cNvPr>
            <p:cNvSpPr/>
            <p:nvPr/>
          </p:nvSpPr>
          <p:spPr>
            <a:xfrm>
              <a:off x="1051595" y="2340201"/>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a:lstStyle/>
            <a:p>
              <a:endParaRPr lang="en-US" noProof="0" dirty="0"/>
            </a:p>
          </p:txBody>
        </p:sp>
        <p:sp>
          <p:nvSpPr>
            <p:cNvPr id="369" name="Freeform 368">
              <a:extLst>
                <a:ext uri="{FF2B5EF4-FFF2-40B4-BE49-F238E27FC236}">
                  <a16:creationId xmlns:a16="http://schemas.microsoft.com/office/drawing/2014/main" id="{BBCC2B6B-2C0C-7FE2-738A-75C5C7EB8A12}"/>
                </a:ext>
              </a:extLst>
            </p:cNvPr>
            <p:cNvSpPr/>
            <p:nvPr/>
          </p:nvSpPr>
          <p:spPr>
            <a:xfrm>
              <a:off x="987872" y="232920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a:lstStyle/>
            <a:p>
              <a:endParaRPr lang="en-US" noProof="0" dirty="0"/>
            </a:p>
          </p:txBody>
        </p:sp>
        <p:sp>
          <p:nvSpPr>
            <p:cNvPr id="370" name="Freeform 369">
              <a:extLst>
                <a:ext uri="{FF2B5EF4-FFF2-40B4-BE49-F238E27FC236}">
                  <a16:creationId xmlns:a16="http://schemas.microsoft.com/office/drawing/2014/main" id="{101D2000-1E95-2E1B-DB1E-2EAE9F1BE3B6}"/>
                </a:ext>
              </a:extLst>
            </p:cNvPr>
            <p:cNvSpPr/>
            <p:nvPr/>
          </p:nvSpPr>
          <p:spPr>
            <a:xfrm>
              <a:off x="979294" y="232920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a:lstStyle/>
            <a:p>
              <a:endParaRPr lang="en-US" noProof="0" dirty="0"/>
            </a:p>
          </p:txBody>
        </p:sp>
        <p:sp>
          <p:nvSpPr>
            <p:cNvPr id="371" name="Freeform 370">
              <a:extLst>
                <a:ext uri="{FF2B5EF4-FFF2-40B4-BE49-F238E27FC236}">
                  <a16:creationId xmlns:a16="http://schemas.microsoft.com/office/drawing/2014/main" id="{A4208A93-939A-03C5-4846-F5C09735F28F}"/>
                </a:ext>
              </a:extLst>
            </p:cNvPr>
            <p:cNvSpPr/>
            <p:nvPr/>
          </p:nvSpPr>
          <p:spPr>
            <a:xfrm>
              <a:off x="931677" y="2366919"/>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a:lstStyle/>
            <a:p>
              <a:endParaRPr lang="en-US" noProof="0" dirty="0"/>
            </a:p>
          </p:txBody>
        </p:sp>
        <p:sp>
          <p:nvSpPr>
            <p:cNvPr id="372" name="Freeform 371">
              <a:extLst>
                <a:ext uri="{FF2B5EF4-FFF2-40B4-BE49-F238E27FC236}">
                  <a16:creationId xmlns:a16="http://schemas.microsoft.com/office/drawing/2014/main" id="{362C8993-BFFA-F96E-93F5-16FB96826D8A}"/>
                </a:ext>
              </a:extLst>
            </p:cNvPr>
            <p:cNvSpPr/>
            <p:nvPr/>
          </p:nvSpPr>
          <p:spPr>
            <a:xfrm>
              <a:off x="1181141" y="2415640"/>
              <a:ext cx="17506" cy="75613"/>
            </a:xfrm>
            <a:custGeom>
              <a:avLst/>
              <a:gdLst>
                <a:gd name="csX0" fmla="*/ 0 w 17506"/>
                <a:gd name="csY0" fmla="*/ 0 h 75613"/>
                <a:gd name="csX1" fmla="*/ 0 w 17506"/>
                <a:gd name="csY1" fmla="*/ 75613 h 75613"/>
              </a:gdLst>
              <a:ahLst/>
              <a:cxnLst>
                <a:cxn ang="0">
                  <a:pos x="csX0" y="csY0"/>
                </a:cxn>
                <a:cxn ang="0">
                  <a:pos x="csX1" y="csY1"/>
                </a:cxn>
              </a:cxnLst>
              <a:rect l="l" t="t" r="r" b="b"/>
              <a:pathLst>
                <a:path w="17506" h="75613">
                  <a:moveTo>
                    <a:pt x="0" y="0"/>
                  </a:moveTo>
                  <a:lnTo>
                    <a:pt x="0" y="75613"/>
                  </a:lnTo>
                </a:path>
              </a:pathLst>
            </a:custGeom>
            <a:ln w="15875" cap="flat">
              <a:solidFill>
                <a:schemeClr val="accent1"/>
              </a:solidFill>
              <a:prstDash val="solid"/>
              <a:miter/>
            </a:ln>
          </p:spPr>
          <p:txBody>
            <a:bodyPr/>
            <a:lstStyle/>
            <a:p>
              <a:endParaRPr lang="en-US" noProof="0" dirty="0"/>
            </a:p>
          </p:txBody>
        </p:sp>
        <p:sp>
          <p:nvSpPr>
            <p:cNvPr id="373" name="Freeform 372">
              <a:extLst>
                <a:ext uri="{FF2B5EF4-FFF2-40B4-BE49-F238E27FC236}">
                  <a16:creationId xmlns:a16="http://schemas.microsoft.com/office/drawing/2014/main" id="{018B4EF4-C2DE-AD20-0E55-A706A63C7FB0}"/>
                </a:ext>
              </a:extLst>
            </p:cNvPr>
            <p:cNvSpPr/>
            <p:nvPr/>
          </p:nvSpPr>
          <p:spPr>
            <a:xfrm>
              <a:off x="1190944" y="2415640"/>
              <a:ext cx="17506" cy="75613"/>
            </a:xfrm>
            <a:custGeom>
              <a:avLst/>
              <a:gdLst>
                <a:gd name="csX0" fmla="*/ 0 w 17506"/>
                <a:gd name="csY0" fmla="*/ 0 h 75613"/>
                <a:gd name="csX1" fmla="*/ 0 w 17506"/>
                <a:gd name="csY1" fmla="*/ 75613 h 75613"/>
              </a:gdLst>
              <a:ahLst/>
              <a:cxnLst>
                <a:cxn ang="0">
                  <a:pos x="csX0" y="csY0"/>
                </a:cxn>
                <a:cxn ang="0">
                  <a:pos x="csX1" y="csY1"/>
                </a:cxn>
              </a:cxnLst>
              <a:rect l="l" t="t" r="r" b="b"/>
              <a:pathLst>
                <a:path w="17506" h="75613">
                  <a:moveTo>
                    <a:pt x="0" y="0"/>
                  </a:moveTo>
                  <a:lnTo>
                    <a:pt x="0" y="75613"/>
                  </a:lnTo>
                </a:path>
              </a:pathLst>
            </a:custGeom>
            <a:ln w="15875" cap="flat">
              <a:solidFill>
                <a:schemeClr val="accent1"/>
              </a:solidFill>
              <a:prstDash val="solid"/>
              <a:miter/>
            </a:ln>
          </p:spPr>
          <p:txBody>
            <a:bodyPr/>
            <a:lstStyle/>
            <a:p>
              <a:endParaRPr lang="en-US" noProof="0" dirty="0"/>
            </a:p>
          </p:txBody>
        </p:sp>
        <p:sp>
          <p:nvSpPr>
            <p:cNvPr id="374" name="Freeform 373">
              <a:extLst>
                <a:ext uri="{FF2B5EF4-FFF2-40B4-BE49-F238E27FC236}">
                  <a16:creationId xmlns:a16="http://schemas.microsoft.com/office/drawing/2014/main" id="{035C0568-A0C7-A675-D13F-857FCB6044E7}"/>
                </a:ext>
              </a:extLst>
            </p:cNvPr>
            <p:cNvSpPr/>
            <p:nvPr/>
          </p:nvSpPr>
          <p:spPr>
            <a:xfrm>
              <a:off x="1314888" y="2573852"/>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a:lstStyle/>
            <a:p>
              <a:endParaRPr lang="en-US" noProof="0" dirty="0"/>
            </a:p>
          </p:txBody>
        </p:sp>
        <p:sp>
          <p:nvSpPr>
            <p:cNvPr id="375" name="Freeform 374">
              <a:extLst>
                <a:ext uri="{FF2B5EF4-FFF2-40B4-BE49-F238E27FC236}">
                  <a16:creationId xmlns:a16="http://schemas.microsoft.com/office/drawing/2014/main" id="{D3E9EF07-CD41-FA69-9AED-C4AAA392B4FF}"/>
                </a:ext>
              </a:extLst>
            </p:cNvPr>
            <p:cNvSpPr/>
            <p:nvPr/>
          </p:nvSpPr>
          <p:spPr>
            <a:xfrm>
              <a:off x="1855131" y="3302046"/>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a:lstStyle/>
            <a:p>
              <a:endParaRPr lang="en-US" noProof="0" dirty="0"/>
            </a:p>
          </p:txBody>
        </p:sp>
        <p:sp>
          <p:nvSpPr>
            <p:cNvPr id="376" name="Freeform 375">
              <a:extLst>
                <a:ext uri="{FF2B5EF4-FFF2-40B4-BE49-F238E27FC236}">
                  <a16:creationId xmlns:a16="http://schemas.microsoft.com/office/drawing/2014/main" id="{4A3F8826-F3AF-87DE-8A9F-B2C09E1B07CB}"/>
                </a:ext>
              </a:extLst>
            </p:cNvPr>
            <p:cNvSpPr/>
            <p:nvPr/>
          </p:nvSpPr>
          <p:spPr>
            <a:xfrm>
              <a:off x="6437037" y="4230537"/>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a:lstStyle/>
            <a:p>
              <a:endParaRPr lang="en-US" noProof="0" dirty="0"/>
            </a:p>
          </p:txBody>
        </p:sp>
      </p:grpSp>
      <p:sp>
        <p:nvSpPr>
          <p:cNvPr id="8" name="TextBox 7">
            <a:extLst>
              <a:ext uri="{FF2B5EF4-FFF2-40B4-BE49-F238E27FC236}">
                <a16:creationId xmlns:a16="http://schemas.microsoft.com/office/drawing/2014/main" id="{7265CCAE-A80F-F0D1-E018-EB34EB8512AC}"/>
              </a:ext>
            </a:extLst>
          </p:cNvPr>
          <p:cNvSpPr txBox="1"/>
          <p:nvPr/>
        </p:nvSpPr>
        <p:spPr>
          <a:xfrm rot="16200000">
            <a:off x="-399085" y="4079900"/>
            <a:ext cx="1548315" cy="430887"/>
          </a:xfrm>
          <a:prstGeom prst="rect">
            <a:avLst/>
          </a:prstGeom>
          <a:noFill/>
        </p:spPr>
        <p:txBody>
          <a:bodyPr wrap="square" lIns="0" tIns="0" rIns="0" bIns="0" rtlCol="0">
            <a:spAutoFit/>
          </a:bodyPr>
          <a:lstStyle/>
          <a:p>
            <a:pPr algn="ctr"/>
            <a:r>
              <a:rPr lang="en-US" sz="1400" noProof="0" dirty="0">
                <a:solidFill>
                  <a:schemeClr val="tx1"/>
                </a:solidFill>
              </a:rPr>
              <a:t>Patients without</a:t>
            </a:r>
            <a:br>
              <a:rPr lang="en-US" sz="1400" noProof="0" dirty="0">
                <a:solidFill>
                  <a:schemeClr val="tx1"/>
                </a:solidFill>
              </a:rPr>
            </a:br>
            <a:r>
              <a:rPr lang="en-US" sz="1400" noProof="0" dirty="0">
                <a:solidFill>
                  <a:schemeClr val="tx1"/>
                </a:solidFill>
              </a:rPr>
              <a:t>IC Progression,% </a:t>
            </a:r>
          </a:p>
        </p:txBody>
      </p:sp>
      <p:sp>
        <p:nvSpPr>
          <p:cNvPr id="9" name="TextBox 8">
            <a:extLst>
              <a:ext uri="{FF2B5EF4-FFF2-40B4-BE49-F238E27FC236}">
                <a16:creationId xmlns:a16="http://schemas.microsoft.com/office/drawing/2014/main" id="{D15A691B-8FCE-D9B3-1FBE-2D7CD08EEDE4}"/>
              </a:ext>
            </a:extLst>
          </p:cNvPr>
          <p:cNvSpPr txBox="1"/>
          <p:nvPr/>
        </p:nvSpPr>
        <p:spPr>
          <a:xfrm>
            <a:off x="3271980" y="5596445"/>
            <a:ext cx="1083630" cy="215444"/>
          </a:xfrm>
          <a:prstGeom prst="rect">
            <a:avLst/>
          </a:prstGeom>
          <a:noFill/>
        </p:spPr>
        <p:txBody>
          <a:bodyPr wrap="none" lIns="0" tIns="0" rIns="0" bIns="0" rtlCol="0">
            <a:spAutoFit/>
          </a:bodyPr>
          <a:lstStyle/>
          <a:p>
            <a:pPr algn="r"/>
            <a:r>
              <a:rPr lang="en-US" sz="1400" noProof="0" dirty="0">
                <a:solidFill>
                  <a:schemeClr val="tx1"/>
                </a:solidFill>
              </a:rPr>
              <a:t>Time, months</a:t>
            </a:r>
          </a:p>
        </p:txBody>
      </p:sp>
      <p:grpSp>
        <p:nvGrpSpPr>
          <p:cNvPr id="10" name="Group 9">
            <a:extLst>
              <a:ext uri="{FF2B5EF4-FFF2-40B4-BE49-F238E27FC236}">
                <a16:creationId xmlns:a16="http://schemas.microsoft.com/office/drawing/2014/main" id="{2163D386-118A-499B-3128-3B1AEBF18943}"/>
              </a:ext>
            </a:extLst>
          </p:cNvPr>
          <p:cNvGrpSpPr/>
          <p:nvPr/>
        </p:nvGrpSpPr>
        <p:grpSpPr>
          <a:xfrm>
            <a:off x="649605" y="3217967"/>
            <a:ext cx="298159" cy="2207091"/>
            <a:chOff x="413777" y="2426493"/>
            <a:chExt cx="335071" cy="2480325"/>
          </a:xfrm>
        </p:grpSpPr>
        <p:sp>
          <p:nvSpPr>
            <p:cNvPr id="11" name="TextBox 10">
              <a:extLst>
                <a:ext uri="{FF2B5EF4-FFF2-40B4-BE49-F238E27FC236}">
                  <a16:creationId xmlns:a16="http://schemas.microsoft.com/office/drawing/2014/main" id="{1F08B07E-22F5-DFB7-E43D-899C96139B8F}"/>
                </a:ext>
              </a:extLst>
            </p:cNvPr>
            <p:cNvSpPr txBox="1"/>
            <p:nvPr/>
          </p:nvSpPr>
          <p:spPr>
            <a:xfrm>
              <a:off x="413777" y="2426493"/>
              <a:ext cx="335071" cy="242116"/>
            </a:xfrm>
            <a:prstGeom prst="rect">
              <a:avLst/>
            </a:prstGeom>
            <a:noFill/>
          </p:spPr>
          <p:txBody>
            <a:bodyPr wrap="none" lIns="0" tIns="0" rIns="0" bIns="0" rtlCol="0">
              <a:spAutoFit/>
            </a:bodyPr>
            <a:lstStyle/>
            <a:p>
              <a:pPr algn="r"/>
              <a:r>
                <a:rPr lang="en-US" sz="1400" noProof="0" dirty="0">
                  <a:solidFill>
                    <a:schemeClr val="tx1"/>
                  </a:solidFill>
                </a:rPr>
                <a:t>100</a:t>
              </a:r>
            </a:p>
          </p:txBody>
        </p:sp>
        <p:sp>
          <p:nvSpPr>
            <p:cNvPr id="15" name="TextBox 14">
              <a:extLst>
                <a:ext uri="{FF2B5EF4-FFF2-40B4-BE49-F238E27FC236}">
                  <a16:creationId xmlns:a16="http://schemas.microsoft.com/office/drawing/2014/main" id="{206EC6EF-063B-7B11-54EA-B55D15617C1D}"/>
                </a:ext>
              </a:extLst>
            </p:cNvPr>
            <p:cNvSpPr txBox="1"/>
            <p:nvPr/>
          </p:nvSpPr>
          <p:spPr>
            <a:xfrm>
              <a:off x="525467" y="2874135"/>
              <a:ext cx="223381" cy="242116"/>
            </a:xfrm>
            <a:prstGeom prst="rect">
              <a:avLst/>
            </a:prstGeom>
            <a:noFill/>
          </p:spPr>
          <p:txBody>
            <a:bodyPr wrap="none" lIns="0" tIns="0" rIns="0" bIns="0" rtlCol="0">
              <a:spAutoFit/>
            </a:bodyPr>
            <a:lstStyle/>
            <a:p>
              <a:pPr algn="r"/>
              <a:r>
                <a:rPr lang="en-US" sz="1400" noProof="0" dirty="0">
                  <a:solidFill>
                    <a:schemeClr val="tx1"/>
                  </a:solidFill>
                </a:rPr>
                <a:t>80</a:t>
              </a:r>
            </a:p>
          </p:txBody>
        </p:sp>
        <p:sp>
          <p:nvSpPr>
            <p:cNvPr id="17" name="TextBox 16">
              <a:extLst>
                <a:ext uri="{FF2B5EF4-FFF2-40B4-BE49-F238E27FC236}">
                  <a16:creationId xmlns:a16="http://schemas.microsoft.com/office/drawing/2014/main" id="{AF9C7FBB-C959-361D-1D57-E7515FA409EF}"/>
                </a:ext>
              </a:extLst>
            </p:cNvPr>
            <p:cNvSpPr txBox="1"/>
            <p:nvPr/>
          </p:nvSpPr>
          <p:spPr>
            <a:xfrm>
              <a:off x="525467" y="3321777"/>
              <a:ext cx="223381" cy="242116"/>
            </a:xfrm>
            <a:prstGeom prst="rect">
              <a:avLst/>
            </a:prstGeom>
            <a:noFill/>
          </p:spPr>
          <p:txBody>
            <a:bodyPr wrap="none" lIns="0" tIns="0" rIns="0" bIns="0" rtlCol="0">
              <a:spAutoFit/>
            </a:bodyPr>
            <a:lstStyle/>
            <a:p>
              <a:pPr algn="r"/>
              <a:r>
                <a:rPr lang="en-US" sz="1400" noProof="0" dirty="0">
                  <a:solidFill>
                    <a:schemeClr val="tx1"/>
                  </a:solidFill>
                </a:rPr>
                <a:t>60</a:t>
              </a:r>
            </a:p>
          </p:txBody>
        </p:sp>
        <p:sp>
          <p:nvSpPr>
            <p:cNvPr id="19" name="TextBox 18">
              <a:extLst>
                <a:ext uri="{FF2B5EF4-FFF2-40B4-BE49-F238E27FC236}">
                  <a16:creationId xmlns:a16="http://schemas.microsoft.com/office/drawing/2014/main" id="{47435301-FB8E-8466-20AA-077EBF047DEE}"/>
                </a:ext>
              </a:extLst>
            </p:cNvPr>
            <p:cNvSpPr txBox="1"/>
            <p:nvPr/>
          </p:nvSpPr>
          <p:spPr>
            <a:xfrm>
              <a:off x="525467" y="3769419"/>
              <a:ext cx="223381" cy="242116"/>
            </a:xfrm>
            <a:prstGeom prst="rect">
              <a:avLst/>
            </a:prstGeom>
            <a:noFill/>
          </p:spPr>
          <p:txBody>
            <a:bodyPr wrap="none" lIns="0" tIns="0" rIns="0" bIns="0" rtlCol="0">
              <a:spAutoFit/>
            </a:bodyPr>
            <a:lstStyle/>
            <a:p>
              <a:pPr algn="r"/>
              <a:r>
                <a:rPr lang="en-US" sz="1400" noProof="0" dirty="0">
                  <a:solidFill>
                    <a:schemeClr val="tx1"/>
                  </a:solidFill>
                </a:rPr>
                <a:t>40</a:t>
              </a:r>
            </a:p>
          </p:txBody>
        </p:sp>
        <p:sp>
          <p:nvSpPr>
            <p:cNvPr id="21" name="TextBox 20">
              <a:extLst>
                <a:ext uri="{FF2B5EF4-FFF2-40B4-BE49-F238E27FC236}">
                  <a16:creationId xmlns:a16="http://schemas.microsoft.com/office/drawing/2014/main" id="{95070180-175A-018C-168D-B62E1B3C3E70}"/>
                </a:ext>
              </a:extLst>
            </p:cNvPr>
            <p:cNvSpPr txBox="1"/>
            <p:nvPr/>
          </p:nvSpPr>
          <p:spPr>
            <a:xfrm>
              <a:off x="525467" y="4217060"/>
              <a:ext cx="223381" cy="242116"/>
            </a:xfrm>
            <a:prstGeom prst="rect">
              <a:avLst/>
            </a:prstGeom>
            <a:noFill/>
          </p:spPr>
          <p:txBody>
            <a:bodyPr wrap="none" lIns="0" tIns="0" rIns="0" bIns="0" rtlCol="0">
              <a:spAutoFit/>
            </a:bodyPr>
            <a:lstStyle/>
            <a:p>
              <a:pPr algn="r"/>
              <a:r>
                <a:rPr lang="en-US" sz="1400" noProof="0" dirty="0">
                  <a:solidFill>
                    <a:schemeClr val="tx1"/>
                  </a:solidFill>
                </a:rPr>
                <a:t>20</a:t>
              </a:r>
            </a:p>
          </p:txBody>
        </p:sp>
        <p:sp>
          <p:nvSpPr>
            <p:cNvPr id="24" name="TextBox 23">
              <a:extLst>
                <a:ext uri="{FF2B5EF4-FFF2-40B4-BE49-F238E27FC236}">
                  <a16:creationId xmlns:a16="http://schemas.microsoft.com/office/drawing/2014/main" id="{246E0673-AF1F-9CE2-83A1-3E30862B9197}"/>
                </a:ext>
              </a:extLst>
            </p:cNvPr>
            <p:cNvSpPr txBox="1"/>
            <p:nvPr/>
          </p:nvSpPr>
          <p:spPr>
            <a:xfrm>
              <a:off x="637157" y="4664702"/>
              <a:ext cx="111691" cy="242116"/>
            </a:xfrm>
            <a:prstGeom prst="rect">
              <a:avLst/>
            </a:prstGeom>
            <a:noFill/>
          </p:spPr>
          <p:txBody>
            <a:bodyPr wrap="none" lIns="0" tIns="0" rIns="0" bIns="0" rtlCol="0">
              <a:spAutoFit/>
            </a:bodyPr>
            <a:lstStyle/>
            <a:p>
              <a:pPr algn="r"/>
              <a:r>
                <a:rPr lang="en-US" sz="1400" noProof="0" dirty="0">
                  <a:solidFill>
                    <a:schemeClr val="tx1"/>
                  </a:solidFill>
                </a:rPr>
                <a:t>0</a:t>
              </a:r>
            </a:p>
          </p:txBody>
        </p:sp>
      </p:grpSp>
      <p:grpSp>
        <p:nvGrpSpPr>
          <p:cNvPr id="25" name="Group 24">
            <a:extLst>
              <a:ext uri="{FF2B5EF4-FFF2-40B4-BE49-F238E27FC236}">
                <a16:creationId xmlns:a16="http://schemas.microsoft.com/office/drawing/2014/main" id="{F9E0DDF0-29F4-2547-9B2C-0EFDB4AE78C3}"/>
              </a:ext>
            </a:extLst>
          </p:cNvPr>
          <p:cNvGrpSpPr/>
          <p:nvPr/>
        </p:nvGrpSpPr>
        <p:grpSpPr>
          <a:xfrm>
            <a:off x="931523" y="5368765"/>
            <a:ext cx="6338654" cy="164323"/>
            <a:chOff x="709046" y="4678402"/>
            <a:chExt cx="7123370" cy="184666"/>
          </a:xfrm>
        </p:grpSpPr>
        <p:sp>
          <p:nvSpPr>
            <p:cNvPr id="26" name="TextBox 25">
              <a:extLst>
                <a:ext uri="{FF2B5EF4-FFF2-40B4-BE49-F238E27FC236}">
                  <a16:creationId xmlns:a16="http://schemas.microsoft.com/office/drawing/2014/main" id="{DA4832C1-F52B-6783-4717-FE1324BD90BB}"/>
                </a:ext>
              </a:extLst>
            </p:cNvPr>
            <p:cNvSpPr txBox="1"/>
            <p:nvPr/>
          </p:nvSpPr>
          <p:spPr>
            <a:xfrm>
              <a:off x="709046" y="4678402"/>
              <a:ext cx="169918" cy="184666"/>
            </a:xfrm>
            <a:prstGeom prst="rect">
              <a:avLst/>
            </a:prstGeom>
            <a:noFill/>
          </p:spPr>
          <p:txBody>
            <a:bodyPr wrap="none" lIns="0" tIns="0" rIns="0" bIns="0" rtlCol="0">
              <a:noAutofit/>
            </a:bodyPr>
            <a:lstStyle/>
            <a:p>
              <a:pPr algn="ctr"/>
              <a:r>
                <a:rPr lang="en-US" sz="1400" noProof="0" dirty="0">
                  <a:solidFill>
                    <a:schemeClr val="tx1"/>
                  </a:solidFill>
                </a:rPr>
                <a:t>0</a:t>
              </a:r>
            </a:p>
          </p:txBody>
        </p:sp>
        <p:sp>
          <p:nvSpPr>
            <p:cNvPr id="33" name="TextBox 32">
              <a:extLst>
                <a:ext uri="{FF2B5EF4-FFF2-40B4-BE49-F238E27FC236}">
                  <a16:creationId xmlns:a16="http://schemas.microsoft.com/office/drawing/2014/main" id="{9E56C6ED-57D0-E5FA-92EB-6861CE6AD795}"/>
                </a:ext>
              </a:extLst>
            </p:cNvPr>
            <p:cNvSpPr txBox="1"/>
            <p:nvPr/>
          </p:nvSpPr>
          <p:spPr>
            <a:xfrm>
              <a:off x="2085669" y="4678402"/>
              <a:ext cx="169918" cy="184666"/>
            </a:xfrm>
            <a:prstGeom prst="rect">
              <a:avLst/>
            </a:prstGeom>
            <a:noFill/>
          </p:spPr>
          <p:txBody>
            <a:bodyPr wrap="none" lIns="0" tIns="0" rIns="0" bIns="0" rtlCol="0">
              <a:noAutofit/>
            </a:bodyPr>
            <a:lstStyle/>
            <a:p>
              <a:pPr algn="ctr"/>
              <a:r>
                <a:rPr lang="en-US" sz="1400" noProof="0" dirty="0">
                  <a:solidFill>
                    <a:schemeClr val="tx1"/>
                  </a:solidFill>
                </a:rPr>
                <a:t>20</a:t>
              </a:r>
            </a:p>
          </p:txBody>
        </p:sp>
        <p:sp>
          <p:nvSpPr>
            <p:cNvPr id="38" name="TextBox 37">
              <a:extLst>
                <a:ext uri="{FF2B5EF4-FFF2-40B4-BE49-F238E27FC236}">
                  <a16:creationId xmlns:a16="http://schemas.microsoft.com/office/drawing/2014/main" id="{97D902E4-B2FF-04F0-2A5D-C5E5BE3CF3B2}"/>
                </a:ext>
              </a:extLst>
            </p:cNvPr>
            <p:cNvSpPr txBox="1"/>
            <p:nvPr/>
          </p:nvSpPr>
          <p:spPr>
            <a:xfrm>
              <a:off x="3477365" y="4678402"/>
              <a:ext cx="169918" cy="184666"/>
            </a:xfrm>
            <a:prstGeom prst="rect">
              <a:avLst/>
            </a:prstGeom>
            <a:noFill/>
          </p:spPr>
          <p:txBody>
            <a:bodyPr wrap="none" lIns="0" tIns="0" rIns="0" bIns="0" rtlCol="0">
              <a:noAutofit/>
            </a:bodyPr>
            <a:lstStyle/>
            <a:p>
              <a:pPr algn="ctr"/>
              <a:r>
                <a:rPr lang="en-US" sz="1400" noProof="0" dirty="0">
                  <a:solidFill>
                    <a:schemeClr val="tx1"/>
                  </a:solidFill>
                </a:rPr>
                <a:t>40</a:t>
              </a:r>
            </a:p>
          </p:txBody>
        </p:sp>
        <p:sp>
          <p:nvSpPr>
            <p:cNvPr id="43" name="TextBox 42">
              <a:extLst>
                <a:ext uri="{FF2B5EF4-FFF2-40B4-BE49-F238E27FC236}">
                  <a16:creationId xmlns:a16="http://schemas.microsoft.com/office/drawing/2014/main" id="{33AC6C1B-D998-CFD3-2C22-C276EE610454}"/>
                </a:ext>
              </a:extLst>
            </p:cNvPr>
            <p:cNvSpPr txBox="1"/>
            <p:nvPr/>
          </p:nvSpPr>
          <p:spPr>
            <a:xfrm>
              <a:off x="4859012" y="4678402"/>
              <a:ext cx="169918" cy="184666"/>
            </a:xfrm>
            <a:prstGeom prst="rect">
              <a:avLst/>
            </a:prstGeom>
            <a:noFill/>
          </p:spPr>
          <p:txBody>
            <a:bodyPr wrap="none" lIns="0" tIns="0" rIns="0" bIns="0" rtlCol="0">
              <a:noAutofit/>
            </a:bodyPr>
            <a:lstStyle/>
            <a:p>
              <a:pPr algn="ctr"/>
              <a:r>
                <a:rPr lang="en-US" sz="1400" noProof="0" dirty="0">
                  <a:solidFill>
                    <a:schemeClr val="tx1"/>
                  </a:solidFill>
                </a:rPr>
                <a:t>60</a:t>
              </a:r>
            </a:p>
          </p:txBody>
        </p:sp>
        <p:sp>
          <p:nvSpPr>
            <p:cNvPr id="48" name="TextBox 47">
              <a:extLst>
                <a:ext uri="{FF2B5EF4-FFF2-40B4-BE49-F238E27FC236}">
                  <a16:creationId xmlns:a16="http://schemas.microsoft.com/office/drawing/2014/main" id="{CA8F9B49-9AA0-3B73-70CA-C3D740C0BEA8}"/>
                </a:ext>
              </a:extLst>
            </p:cNvPr>
            <p:cNvSpPr txBox="1"/>
            <p:nvPr/>
          </p:nvSpPr>
          <p:spPr>
            <a:xfrm>
              <a:off x="6260754" y="4678402"/>
              <a:ext cx="169918" cy="184666"/>
            </a:xfrm>
            <a:prstGeom prst="rect">
              <a:avLst/>
            </a:prstGeom>
            <a:noFill/>
          </p:spPr>
          <p:txBody>
            <a:bodyPr wrap="none" lIns="0" tIns="0" rIns="0" bIns="0" rtlCol="0">
              <a:noAutofit/>
            </a:bodyPr>
            <a:lstStyle/>
            <a:p>
              <a:pPr algn="ctr"/>
              <a:r>
                <a:rPr lang="en-US" sz="1400" noProof="0" dirty="0">
                  <a:solidFill>
                    <a:schemeClr val="tx1"/>
                  </a:solidFill>
                </a:rPr>
                <a:t>80</a:t>
              </a:r>
            </a:p>
          </p:txBody>
        </p:sp>
        <p:sp>
          <p:nvSpPr>
            <p:cNvPr id="53" name="TextBox 52">
              <a:extLst>
                <a:ext uri="{FF2B5EF4-FFF2-40B4-BE49-F238E27FC236}">
                  <a16:creationId xmlns:a16="http://schemas.microsoft.com/office/drawing/2014/main" id="{EEAFB9CC-6D80-7023-8D90-3FAA01B71B36}"/>
                </a:ext>
              </a:extLst>
            </p:cNvPr>
            <p:cNvSpPr txBox="1"/>
            <p:nvPr/>
          </p:nvSpPr>
          <p:spPr>
            <a:xfrm>
              <a:off x="7662498" y="4678402"/>
              <a:ext cx="169918" cy="184666"/>
            </a:xfrm>
            <a:prstGeom prst="rect">
              <a:avLst/>
            </a:prstGeom>
            <a:noFill/>
          </p:spPr>
          <p:txBody>
            <a:bodyPr wrap="none" lIns="0" tIns="0" rIns="0" bIns="0" rtlCol="0">
              <a:noAutofit/>
            </a:bodyPr>
            <a:lstStyle/>
            <a:p>
              <a:pPr algn="ctr"/>
              <a:r>
                <a:rPr lang="en-US" sz="1400" noProof="0" dirty="0">
                  <a:solidFill>
                    <a:schemeClr val="tx1"/>
                  </a:solidFill>
                </a:rPr>
                <a:t>100</a:t>
              </a:r>
            </a:p>
          </p:txBody>
        </p:sp>
      </p:grpSp>
      <p:grpSp>
        <p:nvGrpSpPr>
          <p:cNvPr id="12" name="Group 11">
            <a:extLst>
              <a:ext uri="{FF2B5EF4-FFF2-40B4-BE49-F238E27FC236}">
                <a16:creationId xmlns:a16="http://schemas.microsoft.com/office/drawing/2014/main" id="{D9C25932-56FB-77CA-A2BE-13A2558831F0}"/>
              </a:ext>
            </a:extLst>
          </p:cNvPr>
          <p:cNvGrpSpPr/>
          <p:nvPr/>
        </p:nvGrpSpPr>
        <p:grpSpPr>
          <a:xfrm>
            <a:off x="691842" y="5881376"/>
            <a:ext cx="6578335" cy="164323"/>
            <a:chOff x="691842" y="5881376"/>
            <a:chExt cx="6578335" cy="164323"/>
          </a:xfrm>
        </p:grpSpPr>
        <p:sp>
          <p:nvSpPr>
            <p:cNvPr id="55" name="TextBox 54">
              <a:extLst>
                <a:ext uri="{FF2B5EF4-FFF2-40B4-BE49-F238E27FC236}">
                  <a16:creationId xmlns:a16="http://schemas.microsoft.com/office/drawing/2014/main" id="{4D570659-57E3-2D47-7E51-6E9B7AE73DB9}"/>
                </a:ext>
              </a:extLst>
            </p:cNvPr>
            <p:cNvSpPr txBox="1"/>
            <p:nvPr/>
          </p:nvSpPr>
          <p:spPr>
            <a:xfrm>
              <a:off x="931523" y="5881376"/>
              <a:ext cx="151200" cy="164323"/>
            </a:xfrm>
            <a:prstGeom prst="rect">
              <a:avLst/>
            </a:prstGeom>
            <a:noFill/>
          </p:spPr>
          <p:txBody>
            <a:bodyPr wrap="none" lIns="0" tIns="0" rIns="0" bIns="0" rtlCol="0">
              <a:noAutofit/>
            </a:bodyPr>
            <a:lstStyle/>
            <a:p>
              <a:pPr algn="ctr"/>
              <a:r>
                <a:rPr lang="en-US" sz="1000" noProof="0" dirty="0">
                  <a:solidFill>
                    <a:schemeClr val="accent2"/>
                  </a:solidFill>
                </a:rPr>
                <a:t>149</a:t>
              </a:r>
            </a:p>
          </p:txBody>
        </p:sp>
        <p:sp>
          <p:nvSpPr>
            <p:cNvPr id="56" name="TextBox 55">
              <a:extLst>
                <a:ext uri="{FF2B5EF4-FFF2-40B4-BE49-F238E27FC236}">
                  <a16:creationId xmlns:a16="http://schemas.microsoft.com/office/drawing/2014/main" id="{BD85679B-768D-B00B-2AF9-6EEF6B80E6D2}"/>
                </a:ext>
              </a:extLst>
            </p:cNvPr>
            <p:cNvSpPr txBox="1"/>
            <p:nvPr/>
          </p:nvSpPr>
          <p:spPr>
            <a:xfrm>
              <a:off x="1177412" y="5881376"/>
              <a:ext cx="151200" cy="164323"/>
            </a:xfrm>
            <a:prstGeom prst="rect">
              <a:avLst/>
            </a:prstGeom>
            <a:noFill/>
          </p:spPr>
          <p:txBody>
            <a:bodyPr wrap="none" lIns="0" tIns="0" rIns="0" bIns="0" rtlCol="0">
              <a:noAutofit/>
            </a:bodyPr>
            <a:lstStyle/>
            <a:p>
              <a:pPr algn="ctr"/>
              <a:r>
                <a:rPr lang="en-US" sz="1000" noProof="0" dirty="0">
                  <a:solidFill>
                    <a:schemeClr val="accent2"/>
                  </a:solidFill>
                </a:rPr>
                <a:t>128</a:t>
              </a:r>
            </a:p>
          </p:txBody>
        </p:sp>
        <p:sp>
          <p:nvSpPr>
            <p:cNvPr id="57" name="TextBox 56">
              <a:extLst>
                <a:ext uri="{FF2B5EF4-FFF2-40B4-BE49-F238E27FC236}">
                  <a16:creationId xmlns:a16="http://schemas.microsoft.com/office/drawing/2014/main" id="{EEF5A924-D7E9-527A-7269-184ADF0D2043}"/>
                </a:ext>
              </a:extLst>
            </p:cNvPr>
            <p:cNvSpPr txBox="1"/>
            <p:nvPr/>
          </p:nvSpPr>
          <p:spPr>
            <a:xfrm>
              <a:off x="1418829" y="5881376"/>
              <a:ext cx="151200" cy="164323"/>
            </a:xfrm>
            <a:prstGeom prst="rect">
              <a:avLst/>
            </a:prstGeom>
            <a:noFill/>
          </p:spPr>
          <p:txBody>
            <a:bodyPr wrap="none" lIns="0" tIns="0" rIns="0" bIns="0" rtlCol="0">
              <a:noAutofit/>
            </a:bodyPr>
            <a:lstStyle/>
            <a:p>
              <a:pPr algn="ctr"/>
              <a:r>
                <a:rPr lang="en-US" sz="1000" noProof="0" dirty="0">
                  <a:solidFill>
                    <a:schemeClr val="accent2"/>
                  </a:solidFill>
                </a:rPr>
                <a:t>119</a:t>
              </a:r>
            </a:p>
          </p:txBody>
        </p:sp>
        <p:sp>
          <p:nvSpPr>
            <p:cNvPr id="58" name="TextBox 57">
              <a:extLst>
                <a:ext uri="{FF2B5EF4-FFF2-40B4-BE49-F238E27FC236}">
                  <a16:creationId xmlns:a16="http://schemas.microsoft.com/office/drawing/2014/main" id="{9CB79AFC-5E3B-D40D-E4C6-6E48505C0F92}"/>
                </a:ext>
              </a:extLst>
            </p:cNvPr>
            <p:cNvSpPr txBox="1"/>
            <p:nvPr/>
          </p:nvSpPr>
          <p:spPr>
            <a:xfrm>
              <a:off x="1669188" y="5881376"/>
              <a:ext cx="151200" cy="164323"/>
            </a:xfrm>
            <a:prstGeom prst="rect">
              <a:avLst/>
            </a:prstGeom>
            <a:noFill/>
          </p:spPr>
          <p:txBody>
            <a:bodyPr wrap="none" lIns="0" tIns="0" rIns="0" bIns="0" rtlCol="0">
              <a:noAutofit/>
            </a:bodyPr>
            <a:lstStyle/>
            <a:p>
              <a:pPr algn="ctr"/>
              <a:r>
                <a:rPr lang="en-US" sz="1000" noProof="0" dirty="0">
                  <a:solidFill>
                    <a:schemeClr val="accent2"/>
                  </a:solidFill>
                </a:rPr>
                <a:t>112</a:t>
              </a:r>
            </a:p>
          </p:txBody>
        </p:sp>
        <p:sp>
          <p:nvSpPr>
            <p:cNvPr id="59" name="TextBox 58">
              <a:extLst>
                <a:ext uri="{FF2B5EF4-FFF2-40B4-BE49-F238E27FC236}">
                  <a16:creationId xmlns:a16="http://schemas.microsoft.com/office/drawing/2014/main" id="{BF3B9AAE-3821-FC80-1627-67AA0AFD1B6C}"/>
                </a:ext>
              </a:extLst>
            </p:cNvPr>
            <p:cNvSpPr txBox="1"/>
            <p:nvPr/>
          </p:nvSpPr>
          <p:spPr>
            <a:xfrm>
              <a:off x="1915078" y="5881376"/>
              <a:ext cx="151200" cy="164323"/>
            </a:xfrm>
            <a:prstGeom prst="rect">
              <a:avLst/>
            </a:prstGeom>
            <a:noFill/>
          </p:spPr>
          <p:txBody>
            <a:bodyPr wrap="none" lIns="0" tIns="0" rIns="0" bIns="0" rtlCol="0">
              <a:noAutofit/>
            </a:bodyPr>
            <a:lstStyle/>
            <a:p>
              <a:pPr algn="ctr"/>
              <a:r>
                <a:rPr lang="en-US" sz="1000" noProof="0" dirty="0">
                  <a:solidFill>
                    <a:schemeClr val="accent2"/>
                  </a:solidFill>
                </a:rPr>
                <a:t>105</a:t>
              </a:r>
            </a:p>
          </p:txBody>
        </p:sp>
        <p:sp>
          <p:nvSpPr>
            <p:cNvPr id="60" name="TextBox 59">
              <a:extLst>
                <a:ext uri="{FF2B5EF4-FFF2-40B4-BE49-F238E27FC236}">
                  <a16:creationId xmlns:a16="http://schemas.microsoft.com/office/drawing/2014/main" id="{D59FE401-4838-6E8E-A247-8063084AEE8C}"/>
                </a:ext>
              </a:extLst>
            </p:cNvPr>
            <p:cNvSpPr txBox="1"/>
            <p:nvPr/>
          </p:nvSpPr>
          <p:spPr>
            <a:xfrm>
              <a:off x="2156496" y="5881376"/>
              <a:ext cx="151200" cy="164323"/>
            </a:xfrm>
            <a:prstGeom prst="rect">
              <a:avLst/>
            </a:prstGeom>
            <a:noFill/>
          </p:spPr>
          <p:txBody>
            <a:bodyPr wrap="none" lIns="0" tIns="0" rIns="0" bIns="0" rtlCol="0">
              <a:noAutofit/>
            </a:bodyPr>
            <a:lstStyle/>
            <a:p>
              <a:pPr algn="ctr"/>
              <a:r>
                <a:rPr lang="en-US" sz="1000" noProof="0" dirty="0">
                  <a:solidFill>
                    <a:schemeClr val="accent2"/>
                  </a:solidFill>
                </a:rPr>
                <a:t>98</a:t>
              </a:r>
            </a:p>
          </p:txBody>
        </p:sp>
        <p:sp>
          <p:nvSpPr>
            <p:cNvPr id="61" name="TextBox 60">
              <a:extLst>
                <a:ext uri="{FF2B5EF4-FFF2-40B4-BE49-F238E27FC236}">
                  <a16:creationId xmlns:a16="http://schemas.microsoft.com/office/drawing/2014/main" id="{C6B02911-230E-A4BA-D256-9B56A8956979}"/>
                </a:ext>
              </a:extLst>
            </p:cNvPr>
            <p:cNvSpPr txBox="1"/>
            <p:nvPr/>
          </p:nvSpPr>
          <p:spPr>
            <a:xfrm>
              <a:off x="2402385" y="5881376"/>
              <a:ext cx="151200" cy="164323"/>
            </a:xfrm>
            <a:prstGeom prst="rect">
              <a:avLst/>
            </a:prstGeom>
            <a:noFill/>
          </p:spPr>
          <p:txBody>
            <a:bodyPr wrap="none" lIns="0" tIns="0" rIns="0" bIns="0" rtlCol="0">
              <a:noAutofit/>
            </a:bodyPr>
            <a:lstStyle/>
            <a:p>
              <a:pPr algn="ctr"/>
              <a:r>
                <a:rPr lang="en-US" sz="1000" noProof="0" dirty="0">
                  <a:solidFill>
                    <a:schemeClr val="accent2"/>
                  </a:solidFill>
                </a:rPr>
                <a:t>96</a:t>
              </a:r>
            </a:p>
          </p:txBody>
        </p:sp>
        <p:sp>
          <p:nvSpPr>
            <p:cNvPr id="62" name="TextBox 61">
              <a:extLst>
                <a:ext uri="{FF2B5EF4-FFF2-40B4-BE49-F238E27FC236}">
                  <a16:creationId xmlns:a16="http://schemas.microsoft.com/office/drawing/2014/main" id="{A4AD5577-6A6D-2B4F-2691-7D5D3B50D996}"/>
                </a:ext>
              </a:extLst>
            </p:cNvPr>
            <p:cNvSpPr txBox="1"/>
            <p:nvPr/>
          </p:nvSpPr>
          <p:spPr>
            <a:xfrm>
              <a:off x="2652745" y="5881376"/>
              <a:ext cx="151200" cy="164323"/>
            </a:xfrm>
            <a:prstGeom prst="rect">
              <a:avLst/>
            </a:prstGeom>
            <a:noFill/>
          </p:spPr>
          <p:txBody>
            <a:bodyPr wrap="none" lIns="0" tIns="0" rIns="0" bIns="0" rtlCol="0">
              <a:noAutofit/>
            </a:bodyPr>
            <a:lstStyle/>
            <a:p>
              <a:pPr algn="ctr"/>
              <a:r>
                <a:rPr lang="en-US" sz="1000" noProof="0" dirty="0">
                  <a:solidFill>
                    <a:schemeClr val="accent2"/>
                  </a:solidFill>
                </a:rPr>
                <a:t>92</a:t>
              </a:r>
            </a:p>
          </p:txBody>
        </p:sp>
        <p:sp>
          <p:nvSpPr>
            <p:cNvPr id="63" name="TextBox 62">
              <a:extLst>
                <a:ext uri="{FF2B5EF4-FFF2-40B4-BE49-F238E27FC236}">
                  <a16:creationId xmlns:a16="http://schemas.microsoft.com/office/drawing/2014/main" id="{2BECB4A5-CAC2-3444-0871-CD72E0D35426}"/>
                </a:ext>
              </a:extLst>
            </p:cNvPr>
            <p:cNvSpPr txBox="1"/>
            <p:nvPr/>
          </p:nvSpPr>
          <p:spPr>
            <a:xfrm>
              <a:off x="2898634" y="5881376"/>
              <a:ext cx="151200" cy="164323"/>
            </a:xfrm>
            <a:prstGeom prst="rect">
              <a:avLst/>
            </a:prstGeom>
            <a:noFill/>
          </p:spPr>
          <p:txBody>
            <a:bodyPr wrap="none" lIns="0" tIns="0" rIns="0" bIns="0" rtlCol="0">
              <a:noAutofit/>
            </a:bodyPr>
            <a:lstStyle/>
            <a:p>
              <a:pPr algn="ctr"/>
              <a:r>
                <a:rPr lang="en-US" sz="1000" noProof="0" dirty="0">
                  <a:solidFill>
                    <a:schemeClr val="accent2"/>
                  </a:solidFill>
                </a:rPr>
                <a:t>89</a:t>
              </a:r>
            </a:p>
          </p:txBody>
        </p:sp>
        <p:sp>
          <p:nvSpPr>
            <p:cNvPr id="64" name="TextBox 63">
              <a:extLst>
                <a:ext uri="{FF2B5EF4-FFF2-40B4-BE49-F238E27FC236}">
                  <a16:creationId xmlns:a16="http://schemas.microsoft.com/office/drawing/2014/main" id="{ED35482E-7199-209B-3797-19C55380C651}"/>
                </a:ext>
              </a:extLst>
            </p:cNvPr>
            <p:cNvSpPr txBox="1"/>
            <p:nvPr/>
          </p:nvSpPr>
          <p:spPr>
            <a:xfrm>
              <a:off x="3148994" y="5881376"/>
              <a:ext cx="151200" cy="164323"/>
            </a:xfrm>
            <a:prstGeom prst="rect">
              <a:avLst/>
            </a:prstGeom>
            <a:noFill/>
          </p:spPr>
          <p:txBody>
            <a:bodyPr wrap="none" lIns="0" tIns="0" rIns="0" bIns="0" rtlCol="0">
              <a:noAutofit/>
            </a:bodyPr>
            <a:lstStyle/>
            <a:p>
              <a:pPr algn="ctr"/>
              <a:r>
                <a:rPr lang="en-US" sz="1000" noProof="0" dirty="0">
                  <a:solidFill>
                    <a:schemeClr val="accent2"/>
                  </a:solidFill>
                </a:rPr>
                <a:t>86</a:t>
              </a:r>
            </a:p>
          </p:txBody>
        </p:sp>
        <p:sp>
          <p:nvSpPr>
            <p:cNvPr id="65" name="TextBox 64">
              <a:extLst>
                <a:ext uri="{FF2B5EF4-FFF2-40B4-BE49-F238E27FC236}">
                  <a16:creationId xmlns:a16="http://schemas.microsoft.com/office/drawing/2014/main" id="{EF50048D-5732-8A45-E380-4F0330D4DFC4}"/>
                </a:ext>
              </a:extLst>
            </p:cNvPr>
            <p:cNvSpPr txBox="1"/>
            <p:nvPr/>
          </p:nvSpPr>
          <p:spPr>
            <a:xfrm>
              <a:off x="3394882" y="5881376"/>
              <a:ext cx="151200" cy="164323"/>
            </a:xfrm>
            <a:prstGeom prst="rect">
              <a:avLst/>
            </a:prstGeom>
            <a:noFill/>
          </p:spPr>
          <p:txBody>
            <a:bodyPr wrap="none" lIns="0" tIns="0" rIns="0" bIns="0" rtlCol="0">
              <a:noAutofit/>
            </a:bodyPr>
            <a:lstStyle/>
            <a:p>
              <a:pPr algn="ctr"/>
              <a:r>
                <a:rPr lang="en-US" sz="1000" noProof="0" dirty="0">
                  <a:solidFill>
                    <a:schemeClr val="accent2"/>
                  </a:solidFill>
                </a:rPr>
                <a:t>84</a:t>
              </a:r>
            </a:p>
          </p:txBody>
        </p:sp>
        <p:sp>
          <p:nvSpPr>
            <p:cNvPr id="66" name="TextBox 65">
              <a:extLst>
                <a:ext uri="{FF2B5EF4-FFF2-40B4-BE49-F238E27FC236}">
                  <a16:creationId xmlns:a16="http://schemas.microsoft.com/office/drawing/2014/main" id="{03166265-D32F-3C80-588B-F4BEF78B8BAA}"/>
                </a:ext>
              </a:extLst>
            </p:cNvPr>
            <p:cNvSpPr txBox="1"/>
            <p:nvPr/>
          </p:nvSpPr>
          <p:spPr>
            <a:xfrm>
              <a:off x="3645242" y="5881376"/>
              <a:ext cx="151200" cy="164323"/>
            </a:xfrm>
            <a:prstGeom prst="rect">
              <a:avLst/>
            </a:prstGeom>
            <a:noFill/>
          </p:spPr>
          <p:txBody>
            <a:bodyPr wrap="none" lIns="0" tIns="0" rIns="0" bIns="0" rtlCol="0">
              <a:noAutofit/>
            </a:bodyPr>
            <a:lstStyle/>
            <a:p>
              <a:pPr algn="ctr"/>
              <a:r>
                <a:rPr lang="en-US" sz="1000" noProof="0" dirty="0">
                  <a:solidFill>
                    <a:schemeClr val="accent2"/>
                  </a:solidFill>
                </a:rPr>
                <a:t>81</a:t>
              </a:r>
            </a:p>
          </p:txBody>
        </p:sp>
        <p:sp>
          <p:nvSpPr>
            <p:cNvPr id="67" name="TextBox 66">
              <a:extLst>
                <a:ext uri="{FF2B5EF4-FFF2-40B4-BE49-F238E27FC236}">
                  <a16:creationId xmlns:a16="http://schemas.microsoft.com/office/drawing/2014/main" id="{D928ABB2-5D6E-829D-369B-612930BA39B9}"/>
                </a:ext>
              </a:extLst>
            </p:cNvPr>
            <p:cNvSpPr txBox="1"/>
            <p:nvPr/>
          </p:nvSpPr>
          <p:spPr>
            <a:xfrm>
              <a:off x="3886661" y="5881376"/>
              <a:ext cx="151200" cy="164323"/>
            </a:xfrm>
            <a:prstGeom prst="rect">
              <a:avLst/>
            </a:prstGeom>
            <a:noFill/>
          </p:spPr>
          <p:txBody>
            <a:bodyPr wrap="none" lIns="0" tIns="0" rIns="0" bIns="0" rtlCol="0">
              <a:noAutofit/>
            </a:bodyPr>
            <a:lstStyle/>
            <a:p>
              <a:pPr algn="ctr"/>
              <a:r>
                <a:rPr lang="en-US" sz="1000" noProof="0" dirty="0">
                  <a:solidFill>
                    <a:schemeClr val="accent2"/>
                  </a:solidFill>
                </a:rPr>
                <a:t>81</a:t>
              </a:r>
            </a:p>
          </p:txBody>
        </p:sp>
        <p:sp>
          <p:nvSpPr>
            <p:cNvPr id="68" name="TextBox 67">
              <a:extLst>
                <a:ext uri="{FF2B5EF4-FFF2-40B4-BE49-F238E27FC236}">
                  <a16:creationId xmlns:a16="http://schemas.microsoft.com/office/drawing/2014/main" id="{CF845ADF-8009-E381-EB2A-7D60FED0628A}"/>
                </a:ext>
              </a:extLst>
            </p:cNvPr>
            <p:cNvSpPr txBox="1"/>
            <p:nvPr/>
          </p:nvSpPr>
          <p:spPr>
            <a:xfrm>
              <a:off x="4132549" y="5881376"/>
              <a:ext cx="151200" cy="164323"/>
            </a:xfrm>
            <a:prstGeom prst="rect">
              <a:avLst/>
            </a:prstGeom>
            <a:noFill/>
          </p:spPr>
          <p:txBody>
            <a:bodyPr wrap="none" lIns="0" tIns="0" rIns="0" bIns="0" rtlCol="0">
              <a:noAutofit/>
            </a:bodyPr>
            <a:lstStyle/>
            <a:p>
              <a:pPr algn="ctr"/>
              <a:r>
                <a:rPr lang="en-US" sz="1000" noProof="0" dirty="0">
                  <a:solidFill>
                    <a:schemeClr val="accent2"/>
                  </a:solidFill>
                </a:rPr>
                <a:t>78</a:t>
              </a:r>
            </a:p>
          </p:txBody>
        </p:sp>
        <p:sp>
          <p:nvSpPr>
            <p:cNvPr id="69" name="TextBox 68">
              <a:extLst>
                <a:ext uri="{FF2B5EF4-FFF2-40B4-BE49-F238E27FC236}">
                  <a16:creationId xmlns:a16="http://schemas.microsoft.com/office/drawing/2014/main" id="{5EAB18C4-96F0-1974-5790-FDF0D0DCFBA3}"/>
                </a:ext>
              </a:extLst>
            </p:cNvPr>
            <p:cNvSpPr txBox="1"/>
            <p:nvPr/>
          </p:nvSpPr>
          <p:spPr>
            <a:xfrm>
              <a:off x="4382908" y="5881376"/>
              <a:ext cx="151200" cy="164323"/>
            </a:xfrm>
            <a:prstGeom prst="rect">
              <a:avLst/>
            </a:prstGeom>
            <a:noFill/>
          </p:spPr>
          <p:txBody>
            <a:bodyPr wrap="none" lIns="0" tIns="0" rIns="0" bIns="0" rtlCol="0">
              <a:noAutofit/>
            </a:bodyPr>
            <a:lstStyle/>
            <a:p>
              <a:pPr algn="ctr"/>
              <a:r>
                <a:rPr lang="en-US" sz="1000" noProof="0" dirty="0">
                  <a:solidFill>
                    <a:schemeClr val="accent2"/>
                  </a:solidFill>
                </a:rPr>
                <a:t>78</a:t>
              </a:r>
            </a:p>
          </p:txBody>
        </p:sp>
        <p:sp>
          <p:nvSpPr>
            <p:cNvPr id="70" name="TextBox 69">
              <a:extLst>
                <a:ext uri="{FF2B5EF4-FFF2-40B4-BE49-F238E27FC236}">
                  <a16:creationId xmlns:a16="http://schemas.microsoft.com/office/drawing/2014/main" id="{4447FACF-1B07-5F87-603F-F35EE4D5B97F}"/>
                </a:ext>
              </a:extLst>
            </p:cNvPr>
            <p:cNvSpPr txBox="1"/>
            <p:nvPr/>
          </p:nvSpPr>
          <p:spPr>
            <a:xfrm>
              <a:off x="4624326" y="5881376"/>
              <a:ext cx="151200" cy="164323"/>
            </a:xfrm>
            <a:prstGeom prst="rect">
              <a:avLst/>
            </a:prstGeom>
            <a:noFill/>
          </p:spPr>
          <p:txBody>
            <a:bodyPr wrap="none" lIns="0" tIns="0" rIns="0" bIns="0" rtlCol="0">
              <a:noAutofit/>
            </a:bodyPr>
            <a:lstStyle/>
            <a:p>
              <a:pPr algn="ctr"/>
              <a:r>
                <a:rPr lang="en-US" sz="1000" noProof="0" dirty="0">
                  <a:solidFill>
                    <a:schemeClr val="accent2"/>
                  </a:solidFill>
                </a:rPr>
                <a:t>76</a:t>
              </a:r>
            </a:p>
          </p:txBody>
        </p:sp>
        <p:sp>
          <p:nvSpPr>
            <p:cNvPr id="71" name="TextBox 70">
              <a:extLst>
                <a:ext uri="{FF2B5EF4-FFF2-40B4-BE49-F238E27FC236}">
                  <a16:creationId xmlns:a16="http://schemas.microsoft.com/office/drawing/2014/main" id="{84CA59BC-2A89-E811-C693-69BD5688D95E}"/>
                </a:ext>
              </a:extLst>
            </p:cNvPr>
            <p:cNvSpPr txBox="1"/>
            <p:nvPr/>
          </p:nvSpPr>
          <p:spPr>
            <a:xfrm>
              <a:off x="4874685" y="5881376"/>
              <a:ext cx="151200" cy="164323"/>
            </a:xfrm>
            <a:prstGeom prst="rect">
              <a:avLst/>
            </a:prstGeom>
            <a:noFill/>
          </p:spPr>
          <p:txBody>
            <a:bodyPr wrap="none" lIns="0" tIns="0" rIns="0" bIns="0" rtlCol="0">
              <a:noAutofit/>
            </a:bodyPr>
            <a:lstStyle/>
            <a:p>
              <a:pPr algn="ctr"/>
              <a:r>
                <a:rPr lang="en-US" sz="1000" noProof="0" dirty="0">
                  <a:solidFill>
                    <a:schemeClr val="accent2"/>
                  </a:solidFill>
                </a:rPr>
                <a:t>72</a:t>
              </a:r>
            </a:p>
          </p:txBody>
        </p:sp>
        <p:sp>
          <p:nvSpPr>
            <p:cNvPr id="72" name="TextBox 71">
              <a:extLst>
                <a:ext uri="{FF2B5EF4-FFF2-40B4-BE49-F238E27FC236}">
                  <a16:creationId xmlns:a16="http://schemas.microsoft.com/office/drawing/2014/main" id="{D428E90C-0E45-DE22-47B8-8805A9CB00D4}"/>
                </a:ext>
              </a:extLst>
            </p:cNvPr>
            <p:cNvSpPr txBox="1"/>
            <p:nvPr/>
          </p:nvSpPr>
          <p:spPr>
            <a:xfrm>
              <a:off x="5129515" y="5881376"/>
              <a:ext cx="151200" cy="164323"/>
            </a:xfrm>
            <a:prstGeom prst="rect">
              <a:avLst/>
            </a:prstGeom>
            <a:noFill/>
          </p:spPr>
          <p:txBody>
            <a:bodyPr wrap="none" lIns="0" tIns="0" rIns="0" bIns="0" rtlCol="0">
              <a:noAutofit/>
            </a:bodyPr>
            <a:lstStyle/>
            <a:p>
              <a:pPr algn="ctr"/>
              <a:r>
                <a:rPr lang="en-US" sz="1000" noProof="0" dirty="0">
                  <a:solidFill>
                    <a:schemeClr val="accent2"/>
                  </a:solidFill>
                </a:rPr>
                <a:t>69</a:t>
              </a:r>
            </a:p>
          </p:txBody>
        </p:sp>
        <p:sp>
          <p:nvSpPr>
            <p:cNvPr id="73" name="TextBox 72">
              <a:extLst>
                <a:ext uri="{FF2B5EF4-FFF2-40B4-BE49-F238E27FC236}">
                  <a16:creationId xmlns:a16="http://schemas.microsoft.com/office/drawing/2014/main" id="{5B165030-75D0-63C8-DB2F-07E6CA8A024F}"/>
                </a:ext>
              </a:extLst>
            </p:cNvPr>
            <p:cNvSpPr txBox="1"/>
            <p:nvPr/>
          </p:nvSpPr>
          <p:spPr>
            <a:xfrm>
              <a:off x="5375403" y="5881376"/>
              <a:ext cx="151200" cy="164323"/>
            </a:xfrm>
            <a:prstGeom prst="rect">
              <a:avLst/>
            </a:prstGeom>
            <a:noFill/>
          </p:spPr>
          <p:txBody>
            <a:bodyPr wrap="none" lIns="0" tIns="0" rIns="0" bIns="0" rtlCol="0">
              <a:noAutofit/>
            </a:bodyPr>
            <a:lstStyle/>
            <a:p>
              <a:pPr algn="ctr"/>
              <a:r>
                <a:rPr lang="en-US" sz="1000" noProof="0" dirty="0">
                  <a:solidFill>
                    <a:schemeClr val="accent2"/>
                  </a:solidFill>
                </a:rPr>
                <a:t>69</a:t>
              </a:r>
            </a:p>
          </p:txBody>
        </p:sp>
        <p:sp>
          <p:nvSpPr>
            <p:cNvPr id="74" name="TextBox 73">
              <a:extLst>
                <a:ext uri="{FF2B5EF4-FFF2-40B4-BE49-F238E27FC236}">
                  <a16:creationId xmlns:a16="http://schemas.microsoft.com/office/drawing/2014/main" id="{419B9C74-0E4F-F5EC-99F4-EBE9AF6D0F51}"/>
                </a:ext>
              </a:extLst>
            </p:cNvPr>
            <p:cNvSpPr txBox="1"/>
            <p:nvPr/>
          </p:nvSpPr>
          <p:spPr>
            <a:xfrm>
              <a:off x="5625762" y="5881376"/>
              <a:ext cx="151200" cy="164323"/>
            </a:xfrm>
            <a:prstGeom prst="rect">
              <a:avLst/>
            </a:prstGeom>
            <a:noFill/>
          </p:spPr>
          <p:txBody>
            <a:bodyPr wrap="none" lIns="0" tIns="0" rIns="0" bIns="0" rtlCol="0">
              <a:noAutofit/>
            </a:bodyPr>
            <a:lstStyle/>
            <a:p>
              <a:pPr algn="ctr"/>
              <a:r>
                <a:rPr lang="en-US" sz="1000" noProof="0" dirty="0">
                  <a:solidFill>
                    <a:schemeClr val="accent2"/>
                  </a:solidFill>
                </a:rPr>
                <a:t>68</a:t>
              </a:r>
            </a:p>
          </p:txBody>
        </p:sp>
        <p:sp>
          <p:nvSpPr>
            <p:cNvPr id="75" name="TextBox 74">
              <a:extLst>
                <a:ext uri="{FF2B5EF4-FFF2-40B4-BE49-F238E27FC236}">
                  <a16:creationId xmlns:a16="http://schemas.microsoft.com/office/drawing/2014/main" id="{B3007B08-086A-F54B-B667-CD00C1334A8C}"/>
                </a:ext>
              </a:extLst>
            </p:cNvPr>
            <p:cNvSpPr txBox="1"/>
            <p:nvPr/>
          </p:nvSpPr>
          <p:spPr>
            <a:xfrm>
              <a:off x="5871651" y="5881376"/>
              <a:ext cx="151200" cy="164323"/>
            </a:xfrm>
            <a:prstGeom prst="rect">
              <a:avLst/>
            </a:prstGeom>
            <a:noFill/>
          </p:spPr>
          <p:txBody>
            <a:bodyPr wrap="none" lIns="0" tIns="0" rIns="0" bIns="0" rtlCol="0">
              <a:noAutofit/>
            </a:bodyPr>
            <a:lstStyle/>
            <a:p>
              <a:pPr algn="ctr"/>
              <a:r>
                <a:rPr lang="en-US" sz="1000" noProof="0" dirty="0">
                  <a:solidFill>
                    <a:schemeClr val="accent2"/>
                  </a:solidFill>
                </a:rPr>
                <a:t>64</a:t>
              </a:r>
            </a:p>
          </p:txBody>
        </p:sp>
        <p:sp>
          <p:nvSpPr>
            <p:cNvPr id="76" name="TextBox 75">
              <a:extLst>
                <a:ext uri="{FF2B5EF4-FFF2-40B4-BE49-F238E27FC236}">
                  <a16:creationId xmlns:a16="http://schemas.microsoft.com/office/drawing/2014/main" id="{AC31DE6A-629B-898B-6CC6-CC07E0DF332C}"/>
                </a:ext>
              </a:extLst>
            </p:cNvPr>
            <p:cNvSpPr txBox="1"/>
            <p:nvPr/>
          </p:nvSpPr>
          <p:spPr>
            <a:xfrm>
              <a:off x="6113068" y="5881376"/>
              <a:ext cx="151200" cy="164323"/>
            </a:xfrm>
            <a:prstGeom prst="rect">
              <a:avLst/>
            </a:prstGeom>
            <a:noFill/>
          </p:spPr>
          <p:txBody>
            <a:bodyPr wrap="none" lIns="0" tIns="0" rIns="0" bIns="0" rtlCol="0">
              <a:noAutofit/>
            </a:bodyPr>
            <a:lstStyle/>
            <a:p>
              <a:pPr algn="ctr"/>
              <a:r>
                <a:rPr lang="en-US" sz="1000" noProof="0" dirty="0">
                  <a:solidFill>
                    <a:schemeClr val="accent2"/>
                  </a:solidFill>
                </a:rPr>
                <a:t>41</a:t>
              </a:r>
            </a:p>
          </p:txBody>
        </p:sp>
        <p:sp>
          <p:nvSpPr>
            <p:cNvPr id="77" name="TextBox 76">
              <a:extLst>
                <a:ext uri="{FF2B5EF4-FFF2-40B4-BE49-F238E27FC236}">
                  <a16:creationId xmlns:a16="http://schemas.microsoft.com/office/drawing/2014/main" id="{A9329C8B-1FE3-4659-DE29-E12535675E4E}"/>
                </a:ext>
              </a:extLst>
            </p:cNvPr>
            <p:cNvSpPr txBox="1"/>
            <p:nvPr/>
          </p:nvSpPr>
          <p:spPr>
            <a:xfrm>
              <a:off x="6358958" y="5881376"/>
              <a:ext cx="151200" cy="164323"/>
            </a:xfrm>
            <a:prstGeom prst="rect">
              <a:avLst/>
            </a:prstGeom>
            <a:noFill/>
          </p:spPr>
          <p:txBody>
            <a:bodyPr wrap="none" lIns="0" tIns="0" rIns="0" bIns="0" rtlCol="0">
              <a:noAutofit/>
            </a:bodyPr>
            <a:lstStyle/>
            <a:p>
              <a:pPr algn="ctr"/>
              <a:r>
                <a:rPr lang="en-US" sz="1000" noProof="0" dirty="0">
                  <a:solidFill>
                    <a:schemeClr val="accent2"/>
                  </a:solidFill>
                </a:rPr>
                <a:t>29</a:t>
              </a:r>
            </a:p>
          </p:txBody>
        </p:sp>
        <p:sp>
          <p:nvSpPr>
            <p:cNvPr id="78" name="TextBox 77">
              <a:extLst>
                <a:ext uri="{FF2B5EF4-FFF2-40B4-BE49-F238E27FC236}">
                  <a16:creationId xmlns:a16="http://schemas.microsoft.com/office/drawing/2014/main" id="{0E3FEF0B-EA18-FA1B-2221-D334C03AFFE3}"/>
                </a:ext>
              </a:extLst>
            </p:cNvPr>
            <p:cNvSpPr txBox="1"/>
            <p:nvPr/>
          </p:nvSpPr>
          <p:spPr>
            <a:xfrm>
              <a:off x="6618259" y="5881376"/>
              <a:ext cx="151200" cy="164323"/>
            </a:xfrm>
            <a:prstGeom prst="rect">
              <a:avLst/>
            </a:prstGeom>
            <a:noFill/>
          </p:spPr>
          <p:txBody>
            <a:bodyPr wrap="none" lIns="0" tIns="0" rIns="0" bIns="0" rtlCol="0">
              <a:noAutofit/>
            </a:bodyPr>
            <a:lstStyle/>
            <a:p>
              <a:pPr algn="ctr"/>
              <a:r>
                <a:rPr lang="en-US" sz="1000" noProof="0" dirty="0">
                  <a:solidFill>
                    <a:schemeClr val="accent2"/>
                  </a:solidFill>
                </a:rPr>
                <a:t>9</a:t>
              </a:r>
            </a:p>
          </p:txBody>
        </p:sp>
        <p:sp>
          <p:nvSpPr>
            <p:cNvPr id="79" name="TextBox 78">
              <a:extLst>
                <a:ext uri="{FF2B5EF4-FFF2-40B4-BE49-F238E27FC236}">
                  <a16:creationId xmlns:a16="http://schemas.microsoft.com/office/drawing/2014/main" id="{00F4D3AA-FB94-34A6-7459-27B94CF344B9}"/>
                </a:ext>
              </a:extLst>
            </p:cNvPr>
            <p:cNvSpPr txBox="1"/>
            <p:nvPr/>
          </p:nvSpPr>
          <p:spPr>
            <a:xfrm>
              <a:off x="6864147" y="5881376"/>
              <a:ext cx="151200" cy="164323"/>
            </a:xfrm>
            <a:prstGeom prst="rect">
              <a:avLst/>
            </a:prstGeom>
            <a:noFill/>
          </p:spPr>
          <p:txBody>
            <a:bodyPr wrap="none" lIns="0" tIns="0" rIns="0" bIns="0" rtlCol="0">
              <a:noAutofit/>
            </a:bodyPr>
            <a:lstStyle/>
            <a:p>
              <a:pPr algn="ctr"/>
              <a:r>
                <a:rPr lang="en-US" sz="1000" noProof="0" dirty="0">
                  <a:solidFill>
                    <a:schemeClr val="accent2"/>
                  </a:solidFill>
                </a:rPr>
                <a:t>2</a:t>
              </a:r>
            </a:p>
          </p:txBody>
        </p:sp>
        <p:sp>
          <p:nvSpPr>
            <p:cNvPr id="80" name="TextBox 79">
              <a:extLst>
                <a:ext uri="{FF2B5EF4-FFF2-40B4-BE49-F238E27FC236}">
                  <a16:creationId xmlns:a16="http://schemas.microsoft.com/office/drawing/2014/main" id="{D95E5BF0-EEC2-5931-FCAE-18CCA09D364C}"/>
                </a:ext>
              </a:extLst>
            </p:cNvPr>
            <p:cNvSpPr txBox="1"/>
            <p:nvPr/>
          </p:nvSpPr>
          <p:spPr>
            <a:xfrm>
              <a:off x="7118977" y="5881376"/>
              <a:ext cx="151200" cy="164323"/>
            </a:xfrm>
            <a:prstGeom prst="rect">
              <a:avLst/>
            </a:prstGeom>
            <a:noFill/>
          </p:spPr>
          <p:txBody>
            <a:bodyPr wrap="none" lIns="0" tIns="0" rIns="0" bIns="0" rtlCol="0">
              <a:noAutofit/>
            </a:bodyPr>
            <a:lstStyle/>
            <a:p>
              <a:pPr algn="ctr"/>
              <a:endParaRPr lang="en-US" sz="1000" noProof="0" dirty="0">
                <a:solidFill>
                  <a:schemeClr val="accent2"/>
                </a:solidFill>
              </a:endParaRPr>
            </a:p>
          </p:txBody>
        </p:sp>
        <p:sp>
          <p:nvSpPr>
            <p:cNvPr id="81" name="TextBox 80">
              <a:extLst>
                <a:ext uri="{FF2B5EF4-FFF2-40B4-BE49-F238E27FC236}">
                  <a16:creationId xmlns:a16="http://schemas.microsoft.com/office/drawing/2014/main" id="{9CE62E31-1DFD-13D6-AA6A-7D71F56414C9}"/>
                </a:ext>
              </a:extLst>
            </p:cNvPr>
            <p:cNvSpPr txBox="1"/>
            <p:nvPr/>
          </p:nvSpPr>
          <p:spPr>
            <a:xfrm>
              <a:off x="691842" y="5881376"/>
              <a:ext cx="151199" cy="164323"/>
            </a:xfrm>
            <a:prstGeom prst="rect">
              <a:avLst/>
            </a:prstGeom>
            <a:noFill/>
          </p:spPr>
          <p:txBody>
            <a:bodyPr wrap="none" lIns="0" tIns="0" rIns="0" bIns="0" rtlCol="0">
              <a:noAutofit/>
            </a:bodyPr>
            <a:lstStyle/>
            <a:p>
              <a:pPr algn="r"/>
              <a:r>
                <a:rPr lang="en-US" sz="1000" noProof="0" dirty="0">
                  <a:solidFill>
                    <a:schemeClr val="accent2"/>
                  </a:solidFill>
                </a:rPr>
                <a:t>Lorlatinib</a:t>
              </a:r>
            </a:p>
          </p:txBody>
        </p:sp>
      </p:grpSp>
      <p:grpSp>
        <p:nvGrpSpPr>
          <p:cNvPr id="13" name="Group 12">
            <a:extLst>
              <a:ext uri="{FF2B5EF4-FFF2-40B4-BE49-F238E27FC236}">
                <a16:creationId xmlns:a16="http://schemas.microsoft.com/office/drawing/2014/main" id="{644CB857-4746-7C75-9058-628DC9735448}"/>
              </a:ext>
            </a:extLst>
          </p:cNvPr>
          <p:cNvGrpSpPr/>
          <p:nvPr/>
        </p:nvGrpSpPr>
        <p:grpSpPr>
          <a:xfrm>
            <a:off x="691842" y="6069651"/>
            <a:ext cx="6578335" cy="164323"/>
            <a:chOff x="691842" y="6069651"/>
            <a:chExt cx="6578335" cy="164323"/>
          </a:xfrm>
        </p:grpSpPr>
        <p:sp>
          <p:nvSpPr>
            <p:cNvPr id="83" name="TextBox 82">
              <a:extLst>
                <a:ext uri="{FF2B5EF4-FFF2-40B4-BE49-F238E27FC236}">
                  <a16:creationId xmlns:a16="http://schemas.microsoft.com/office/drawing/2014/main" id="{E6F20A14-B146-EC5A-6B74-A443C6B6E355}"/>
                </a:ext>
              </a:extLst>
            </p:cNvPr>
            <p:cNvSpPr txBox="1"/>
            <p:nvPr/>
          </p:nvSpPr>
          <p:spPr>
            <a:xfrm>
              <a:off x="931523" y="6069651"/>
              <a:ext cx="151200" cy="164323"/>
            </a:xfrm>
            <a:prstGeom prst="rect">
              <a:avLst/>
            </a:prstGeom>
            <a:noFill/>
          </p:spPr>
          <p:txBody>
            <a:bodyPr wrap="none" lIns="0" tIns="0" rIns="0" bIns="0" rtlCol="0">
              <a:noAutofit/>
            </a:bodyPr>
            <a:lstStyle/>
            <a:p>
              <a:pPr algn="ctr"/>
              <a:r>
                <a:rPr lang="en-US" sz="1000" noProof="0" dirty="0">
                  <a:solidFill>
                    <a:schemeClr val="accent1"/>
                  </a:solidFill>
                </a:rPr>
                <a:t>147</a:t>
              </a:r>
            </a:p>
          </p:txBody>
        </p:sp>
        <p:sp>
          <p:nvSpPr>
            <p:cNvPr id="84" name="TextBox 83">
              <a:extLst>
                <a:ext uri="{FF2B5EF4-FFF2-40B4-BE49-F238E27FC236}">
                  <a16:creationId xmlns:a16="http://schemas.microsoft.com/office/drawing/2014/main" id="{FC839921-8DF0-2DF2-77D0-8F20B79A9A6E}"/>
                </a:ext>
              </a:extLst>
            </p:cNvPr>
            <p:cNvSpPr txBox="1"/>
            <p:nvPr/>
          </p:nvSpPr>
          <p:spPr>
            <a:xfrm>
              <a:off x="1177411" y="6069651"/>
              <a:ext cx="151200" cy="164323"/>
            </a:xfrm>
            <a:prstGeom prst="rect">
              <a:avLst/>
            </a:prstGeom>
            <a:noFill/>
          </p:spPr>
          <p:txBody>
            <a:bodyPr wrap="none" lIns="0" tIns="0" rIns="0" bIns="0" rtlCol="0">
              <a:noAutofit/>
            </a:bodyPr>
            <a:lstStyle/>
            <a:p>
              <a:pPr algn="ctr"/>
              <a:r>
                <a:rPr lang="en-US" sz="1000" noProof="0" dirty="0">
                  <a:solidFill>
                    <a:schemeClr val="accent1"/>
                  </a:solidFill>
                </a:rPr>
                <a:t>107</a:t>
              </a:r>
            </a:p>
          </p:txBody>
        </p:sp>
        <p:sp>
          <p:nvSpPr>
            <p:cNvPr id="85" name="TextBox 84">
              <a:extLst>
                <a:ext uri="{FF2B5EF4-FFF2-40B4-BE49-F238E27FC236}">
                  <a16:creationId xmlns:a16="http://schemas.microsoft.com/office/drawing/2014/main" id="{2AF0EF79-8B69-B5FD-95A8-8F850EF554F9}"/>
                </a:ext>
              </a:extLst>
            </p:cNvPr>
            <p:cNvSpPr txBox="1"/>
            <p:nvPr/>
          </p:nvSpPr>
          <p:spPr>
            <a:xfrm>
              <a:off x="1418829" y="6069651"/>
              <a:ext cx="151200" cy="164323"/>
            </a:xfrm>
            <a:prstGeom prst="rect">
              <a:avLst/>
            </a:prstGeom>
            <a:noFill/>
          </p:spPr>
          <p:txBody>
            <a:bodyPr wrap="none" lIns="0" tIns="0" rIns="0" bIns="0" rtlCol="0">
              <a:noAutofit/>
            </a:bodyPr>
            <a:lstStyle/>
            <a:p>
              <a:pPr algn="ctr"/>
              <a:r>
                <a:rPr lang="en-US" sz="1000" noProof="0" dirty="0">
                  <a:solidFill>
                    <a:schemeClr val="accent1"/>
                  </a:solidFill>
                </a:rPr>
                <a:t>75</a:t>
              </a:r>
            </a:p>
          </p:txBody>
        </p:sp>
        <p:sp>
          <p:nvSpPr>
            <p:cNvPr id="86" name="TextBox 85">
              <a:extLst>
                <a:ext uri="{FF2B5EF4-FFF2-40B4-BE49-F238E27FC236}">
                  <a16:creationId xmlns:a16="http://schemas.microsoft.com/office/drawing/2014/main" id="{82D80DA0-1425-46A4-5229-3C2C7A1D7F0A}"/>
                </a:ext>
              </a:extLst>
            </p:cNvPr>
            <p:cNvSpPr txBox="1"/>
            <p:nvPr/>
          </p:nvSpPr>
          <p:spPr>
            <a:xfrm>
              <a:off x="1669188" y="6069651"/>
              <a:ext cx="151200" cy="164323"/>
            </a:xfrm>
            <a:prstGeom prst="rect">
              <a:avLst/>
            </a:prstGeom>
            <a:noFill/>
          </p:spPr>
          <p:txBody>
            <a:bodyPr wrap="none" lIns="0" tIns="0" rIns="0" bIns="0" rtlCol="0">
              <a:noAutofit/>
            </a:bodyPr>
            <a:lstStyle/>
            <a:p>
              <a:pPr algn="ctr"/>
              <a:r>
                <a:rPr lang="en-US" sz="1000" noProof="0" dirty="0">
                  <a:solidFill>
                    <a:schemeClr val="accent1"/>
                  </a:solidFill>
                </a:rPr>
                <a:t>46</a:t>
              </a:r>
            </a:p>
          </p:txBody>
        </p:sp>
        <p:sp>
          <p:nvSpPr>
            <p:cNvPr id="87" name="TextBox 86">
              <a:extLst>
                <a:ext uri="{FF2B5EF4-FFF2-40B4-BE49-F238E27FC236}">
                  <a16:creationId xmlns:a16="http://schemas.microsoft.com/office/drawing/2014/main" id="{FFA9048E-F11C-DAEC-2D05-0D77F98DBC84}"/>
                </a:ext>
              </a:extLst>
            </p:cNvPr>
            <p:cNvSpPr txBox="1"/>
            <p:nvPr/>
          </p:nvSpPr>
          <p:spPr>
            <a:xfrm>
              <a:off x="1915077" y="6069651"/>
              <a:ext cx="151200" cy="164323"/>
            </a:xfrm>
            <a:prstGeom prst="rect">
              <a:avLst/>
            </a:prstGeom>
            <a:noFill/>
          </p:spPr>
          <p:txBody>
            <a:bodyPr wrap="none" lIns="0" tIns="0" rIns="0" bIns="0" rtlCol="0">
              <a:noAutofit/>
            </a:bodyPr>
            <a:lstStyle/>
            <a:p>
              <a:pPr algn="ctr"/>
              <a:r>
                <a:rPr lang="en-US" sz="1000" noProof="0" dirty="0">
                  <a:solidFill>
                    <a:schemeClr val="accent1"/>
                  </a:solidFill>
                </a:rPr>
                <a:t>34</a:t>
              </a:r>
            </a:p>
          </p:txBody>
        </p:sp>
        <p:sp>
          <p:nvSpPr>
            <p:cNvPr id="88" name="TextBox 87">
              <a:extLst>
                <a:ext uri="{FF2B5EF4-FFF2-40B4-BE49-F238E27FC236}">
                  <a16:creationId xmlns:a16="http://schemas.microsoft.com/office/drawing/2014/main" id="{C312655F-429E-1ADF-9B8A-B4AAA9F5BD9F}"/>
                </a:ext>
              </a:extLst>
            </p:cNvPr>
            <p:cNvSpPr txBox="1"/>
            <p:nvPr/>
          </p:nvSpPr>
          <p:spPr>
            <a:xfrm>
              <a:off x="2156496" y="6069651"/>
              <a:ext cx="151200" cy="164323"/>
            </a:xfrm>
            <a:prstGeom prst="rect">
              <a:avLst/>
            </a:prstGeom>
            <a:noFill/>
          </p:spPr>
          <p:txBody>
            <a:bodyPr wrap="none" lIns="0" tIns="0" rIns="0" bIns="0" rtlCol="0">
              <a:noAutofit/>
            </a:bodyPr>
            <a:lstStyle/>
            <a:p>
              <a:pPr algn="ctr"/>
              <a:r>
                <a:rPr lang="en-US" sz="1000" noProof="0" dirty="0">
                  <a:solidFill>
                    <a:schemeClr val="accent1"/>
                  </a:solidFill>
                </a:rPr>
                <a:t>22</a:t>
              </a:r>
            </a:p>
          </p:txBody>
        </p:sp>
        <p:sp>
          <p:nvSpPr>
            <p:cNvPr id="89" name="TextBox 88">
              <a:extLst>
                <a:ext uri="{FF2B5EF4-FFF2-40B4-BE49-F238E27FC236}">
                  <a16:creationId xmlns:a16="http://schemas.microsoft.com/office/drawing/2014/main" id="{6BE9F33C-4BC7-8C46-E0E0-919B42320659}"/>
                </a:ext>
              </a:extLst>
            </p:cNvPr>
            <p:cNvSpPr txBox="1"/>
            <p:nvPr/>
          </p:nvSpPr>
          <p:spPr>
            <a:xfrm>
              <a:off x="2402384" y="6069651"/>
              <a:ext cx="151200" cy="164323"/>
            </a:xfrm>
            <a:prstGeom prst="rect">
              <a:avLst/>
            </a:prstGeom>
            <a:noFill/>
          </p:spPr>
          <p:txBody>
            <a:bodyPr wrap="none" lIns="0" tIns="0" rIns="0" bIns="0" rtlCol="0">
              <a:noAutofit/>
            </a:bodyPr>
            <a:lstStyle/>
            <a:p>
              <a:pPr algn="ctr"/>
              <a:r>
                <a:rPr lang="en-US" sz="1000" noProof="0" dirty="0">
                  <a:solidFill>
                    <a:schemeClr val="accent1"/>
                  </a:solidFill>
                </a:rPr>
                <a:t>19</a:t>
              </a:r>
            </a:p>
          </p:txBody>
        </p:sp>
        <p:sp>
          <p:nvSpPr>
            <p:cNvPr id="90" name="TextBox 89">
              <a:extLst>
                <a:ext uri="{FF2B5EF4-FFF2-40B4-BE49-F238E27FC236}">
                  <a16:creationId xmlns:a16="http://schemas.microsoft.com/office/drawing/2014/main" id="{7C3DA329-376E-A4A6-BE59-8F0B4CD54393}"/>
                </a:ext>
              </a:extLst>
            </p:cNvPr>
            <p:cNvSpPr txBox="1"/>
            <p:nvPr/>
          </p:nvSpPr>
          <p:spPr>
            <a:xfrm>
              <a:off x="2652744" y="6069651"/>
              <a:ext cx="151200" cy="164323"/>
            </a:xfrm>
            <a:prstGeom prst="rect">
              <a:avLst/>
            </a:prstGeom>
            <a:noFill/>
          </p:spPr>
          <p:txBody>
            <a:bodyPr wrap="none" lIns="0" tIns="0" rIns="0" bIns="0" rtlCol="0">
              <a:noAutofit/>
            </a:bodyPr>
            <a:lstStyle/>
            <a:p>
              <a:pPr algn="ctr"/>
              <a:r>
                <a:rPr lang="en-US" sz="1000" noProof="0" dirty="0">
                  <a:solidFill>
                    <a:schemeClr val="accent1"/>
                  </a:solidFill>
                </a:rPr>
                <a:t>18</a:t>
              </a:r>
            </a:p>
          </p:txBody>
        </p:sp>
        <p:sp>
          <p:nvSpPr>
            <p:cNvPr id="91" name="TextBox 90">
              <a:extLst>
                <a:ext uri="{FF2B5EF4-FFF2-40B4-BE49-F238E27FC236}">
                  <a16:creationId xmlns:a16="http://schemas.microsoft.com/office/drawing/2014/main" id="{EAAC10E5-05CC-57C3-E944-CE3B1C7F293A}"/>
                </a:ext>
              </a:extLst>
            </p:cNvPr>
            <p:cNvSpPr txBox="1"/>
            <p:nvPr/>
          </p:nvSpPr>
          <p:spPr>
            <a:xfrm>
              <a:off x="2898633" y="6069651"/>
              <a:ext cx="151200" cy="164323"/>
            </a:xfrm>
            <a:prstGeom prst="rect">
              <a:avLst/>
            </a:prstGeom>
            <a:noFill/>
          </p:spPr>
          <p:txBody>
            <a:bodyPr wrap="none" lIns="0" tIns="0" rIns="0" bIns="0" rtlCol="0">
              <a:noAutofit/>
            </a:bodyPr>
            <a:lstStyle/>
            <a:p>
              <a:pPr algn="ctr"/>
              <a:r>
                <a:rPr lang="en-US" sz="1000" noProof="0" dirty="0">
                  <a:solidFill>
                    <a:schemeClr val="accent1"/>
                  </a:solidFill>
                </a:rPr>
                <a:t>12</a:t>
              </a:r>
            </a:p>
          </p:txBody>
        </p:sp>
        <p:sp>
          <p:nvSpPr>
            <p:cNvPr id="92" name="TextBox 91">
              <a:extLst>
                <a:ext uri="{FF2B5EF4-FFF2-40B4-BE49-F238E27FC236}">
                  <a16:creationId xmlns:a16="http://schemas.microsoft.com/office/drawing/2014/main" id="{7D989D21-4FFF-9825-8724-92CD2757F140}"/>
                </a:ext>
              </a:extLst>
            </p:cNvPr>
            <p:cNvSpPr txBox="1"/>
            <p:nvPr/>
          </p:nvSpPr>
          <p:spPr>
            <a:xfrm>
              <a:off x="3148993" y="6069651"/>
              <a:ext cx="151200" cy="164323"/>
            </a:xfrm>
            <a:prstGeom prst="rect">
              <a:avLst/>
            </a:prstGeom>
            <a:noFill/>
          </p:spPr>
          <p:txBody>
            <a:bodyPr wrap="none" lIns="0" tIns="0" rIns="0" bIns="0" rtlCol="0">
              <a:noAutofit/>
            </a:bodyPr>
            <a:lstStyle/>
            <a:p>
              <a:pPr algn="ctr"/>
              <a:r>
                <a:rPr lang="en-US" sz="1000" noProof="0" dirty="0">
                  <a:solidFill>
                    <a:schemeClr val="accent1"/>
                  </a:solidFill>
                </a:rPr>
                <a:t>12</a:t>
              </a:r>
            </a:p>
          </p:txBody>
        </p:sp>
        <p:sp>
          <p:nvSpPr>
            <p:cNvPr id="93" name="TextBox 92">
              <a:extLst>
                <a:ext uri="{FF2B5EF4-FFF2-40B4-BE49-F238E27FC236}">
                  <a16:creationId xmlns:a16="http://schemas.microsoft.com/office/drawing/2014/main" id="{619A01BD-115F-6D75-6C5C-B050013F3ACB}"/>
                </a:ext>
              </a:extLst>
            </p:cNvPr>
            <p:cNvSpPr txBox="1"/>
            <p:nvPr/>
          </p:nvSpPr>
          <p:spPr>
            <a:xfrm>
              <a:off x="3394882" y="6069651"/>
              <a:ext cx="151200" cy="164323"/>
            </a:xfrm>
            <a:prstGeom prst="rect">
              <a:avLst/>
            </a:prstGeom>
            <a:noFill/>
          </p:spPr>
          <p:txBody>
            <a:bodyPr wrap="none" lIns="0" tIns="0" rIns="0" bIns="0" rtlCol="0">
              <a:noAutofit/>
            </a:bodyPr>
            <a:lstStyle/>
            <a:p>
              <a:pPr algn="ctr"/>
              <a:r>
                <a:rPr lang="en-US" sz="1000" noProof="0" dirty="0">
                  <a:solidFill>
                    <a:schemeClr val="accent1"/>
                  </a:solidFill>
                </a:rPr>
                <a:t>10</a:t>
              </a:r>
            </a:p>
          </p:txBody>
        </p:sp>
        <p:sp>
          <p:nvSpPr>
            <p:cNvPr id="94" name="TextBox 93">
              <a:extLst>
                <a:ext uri="{FF2B5EF4-FFF2-40B4-BE49-F238E27FC236}">
                  <a16:creationId xmlns:a16="http://schemas.microsoft.com/office/drawing/2014/main" id="{BE1F1E9B-1457-16DC-6CC7-0E07342AEE66}"/>
                </a:ext>
              </a:extLst>
            </p:cNvPr>
            <p:cNvSpPr txBox="1"/>
            <p:nvPr/>
          </p:nvSpPr>
          <p:spPr>
            <a:xfrm>
              <a:off x="3645241" y="6069651"/>
              <a:ext cx="151200" cy="164323"/>
            </a:xfrm>
            <a:prstGeom prst="rect">
              <a:avLst/>
            </a:prstGeom>
            <a:noFill/>
          </p:spPr>
          <p:txBody>
            <a:bodyPr wrap="none" lIns="0" tIns="0" rIns="0" bIns="0" rtlCol="0">
              <a:noAutofit/>
            </a:bodyPr>
            <a:lstStyle/>
            <a:p>
              <a:pPr algn="ctr"/>
              <a:r>
                <a:rPr lang="en-US" sz="1000" noProof="0" dirty="0">
                  <a:solidFill>
                    <a:schemeClr val="accent1"/>
                  </a:solidFill>
                </a:rPr>
                <a:t>10</a:t>
              </a:r>
            </a:p>
          </p:txBody>
        </p:sp>
        <p:sp>
          <p:nvSpPr>
            <p:cNvPr id="95" name="TextBox 94">
              <a:extLst>
                <a:ext uri="{FF2B5EF4-FFF2-40B4-BE49-F238E27FC236}">
                  <a16:creationId xmlns:a16="http://schemas.microsoft.com/office/drawing/2014/main" id="{73BCEEB2-F863-4214-7D39-DA0558DD0520}"/>
                </a:ext>
              </a:extLst>
            </p:cNvPr>
            <p:cNvSpPr txBox="1"/>
            <p:nvPr/>
          </p:nvSpPr>
          <p:spPr>
            <a:xfrm>
              <a:off x="3886660" y="6069651"/>
              <a:ext cx="151200" cy="164323"/>
            </a:xfrm>
            <a:prstGeom prst="rect">
              <a:avLst/>
            </a:prstGeom>
            <a:noFill/>
          </p:spPr>
          <p:txBody>
            <a:bodyPr wrap="none" lIns="0" tIns="0" rIns="0" bIns="0" rtlCol="0">
              <a:noAutofit/>
            </a:bodyPr>
            <a:lstStyle/>
            <a:p>
              <a:pPr algn="ctr"/>
              <a:r>
                <a:rPr lang="en-US" sz="1000" noProof="0" dirty="0">
                  <a:solidFill>
                    <a:schemeClr val="accent1"/>
                  </a:solidFill>
                </a:rPr>
                <a:t>9</a:t>
              </a:r>
            </a:p>
          </p:txBody>
        </p:sp>
        <p:sp>
          <p:nvSpPr>
            <p:cNvPr id="96" name="TextBox 95">
              <a:extLst>
                <a:ext uri="{FF2B5EF4-FFF2-40B4-BE49-F238E27FC236}">
                  <a16:creationId xmlns:a16="http://schemas.microsoft.com/office/drawing/2014/main" id="{0AFB3614-AEA1-4C2B-F507-B9C203D960B0}"/>
                </a:ext>
              </a:extLst>
            </p:cNvPr>
            <p:cNvSpPr txBox="1"/>
            <p:nvPr/>
          </p:nvSpPr>
          <p:spPr>
            <a:xfrm>
              <a:off x="4132549" y="6069651"/>
              <a:ext cx="151200" cy="164323"/>
            </a:xfrm>
            <a:prstGeom prst="rect">
              <a:avLst/>
            </a:prstGeom>
            <a:noFill/>
          </p:spPr>
          <p:txBody>
            <a:bodyPr wrap="none" lIns="0" tIns="0" rIns="0" bIns="0" rtlCol="0">
              <a:noAutofit/>
            </a:bodyPr>
            <a:lstStyle/>
            <a:p>
              <a:pPr algn="ctr"/>
              <a:r>
                <a:rPr lang="en-US" sz="1000" noProof="0" dirty="0">
                  <a:solidFill>
                    <a:schemeClr val="accent1"/>
                  </a:solidFill>
                </a:rPr>
                <a:t>8</a:t>
              </a:r>
            </a:p>
          </p:txBody>
        </p:sp>
        <p:sp>
          <p:nvSpPr>
            <p:cNvPr id="97" name="TextBox 96">
              <a:extLst>
                <a:ext uri="{FF2B5EF4-FFF2-40B4-BE49-F238E27FC236}">
                  <a16:creationId xmlns:a16="http://schemas.microsoft.com/office/drawing/2014/main" id="{D9354D00-1182-3D0B-5731-2C1EBA56297A}"/>
                </a:ext>
              </a:extLst>
            </p:cNvPr>
            <p:cNvSpPr txBox="1"/>
            <p:nvPr/>
          </p:nvSpPr>
          <p:spPr>
            <a:xfrm>
              <a:off x="4382907" y="6069651"/>
              <a:ext cx="151200" cy="164323"/>
            </a:xfrm>
            <a:prstGeom prst="rect">
              <a:avLst/>
            </a:prstGeom>
            <a:noFill/>
          </p:spPr>
          <p:txBody>
            <a:bodyPr wrap="none" lIns="0" tIns="0" rIns="0" bIns="0" rtlCol="0">
              <a:noAutofit/>
            </a:bodyPr>
            <a:lstStyle/>
            <a:p>
              <a:pPr algn="ctr"/>
              <a:r>
                <a:rPr lang="en-US" sz="1000" noProof="0" dirty="0">
                  <a:solidFill>
                    <a:schemeClr val="accent1"/>
                  </a:solidFill>
                </a:rPr>
                <a:t>8</a:t>
              </a:r>
            </a:p>
          </p:txBody>
        </p:sp>
        <p:sp>
          <p:nvSpPr>
            <p:cNvPr id="98" name="TextBox 97">
              <a:extLst>
                <a:ext uri="{FF2B5EF4-FFF2-40B4-BE49-F238E27FC236}">
                  <a16:creationId xmlns:a16="http://schemas.microsoft.com/office/drawing/2014/main" id="{3109540F-E8F3-1B60-726C-9A201EABFDFD}"/>
                </a:ext>
              </a:extLst>
            </p:cNvPr>
            <p:cNvSpPr txBox="1"/>
            <p:nvPr/>
          </p:nvSpPr>
          <p:spPr>
            <a:xfrm>
              <a:off x="4624325" y="6069651"/>
              <a:ext cx="151200" cy="164323"/>
            </a:xfrm>
            <a:prstGeom prst="rect">
              <a:avLst/>
            </a:prstGeom>
            <a:noFill/>
          </p:spPr>
          <p:txBody>
            <a:bodyPr wrap="none" lIns="0" tIns="0" rIns="0" bIns="0" rtlCol="0">
              <a:noAutofit/>
            </a:bodyPr>
            <a:lstStyle/>
            <a:p>
              <a:pPr algn="ctr"/>
              <a:r>
                <a:rPr lang="en-US" sz="1000" noProof="0" dirty="0">
                  <a:solidFill>
                    <a:schemeClr val="accent1"/>
                  </a:solidFill>
                </a:rPr>
                <a:t>7</a:t>
              </a:r>
            </a:p>
          </p:txBody>
        </p:sp>
        <p:sp>
          <p:nvSpPr>
            <p:cNvPr id="99" name="TextBox 98">
              <a:extLst>
                <a:ext uri="{FF2B5EF4-FFF2-40B4-BE49-F238E27FC236}">
                  <a16:creationId xmlns:a16="http://schemas.microsoft.com/office/drawing/2014/main" id="{64364C69-14A1-31D1-161B-84CD314BC7A1}"/>
                </a:ext>
              </a:extLst>
            </p:cNvPr>
            <p:cNvSpPr txBox="1"/>
            <p:nvPr/>
          </p:nvSpPr>
          <p:spPr>
            <a:xfrm>
              <a:off x="4874684" y="6069651"/>
              <a:ext cx="151200" cy="164323"/>
            </a:xfrm>
            <a:prstGeom prst="rect">
              <a:avLst/>
            </a:prstGeom>
            <a:noFill/>
          </p:spPr>
          <p:txBody>
            <a:bodyPr wrap="none" lIns="0" tIns="0" rIns="0" bIns="0" rtlCol="0">
              <a:noAutofit/>
            </a:bodyPr>
            <a:lstStyle/>
            <a:p>
              <a:pPr algn="ctr"/>
              <a:r>
                <a:rPr lang="en-US" sz="1000" noProof="0" dirty="0">
                  <a:solidFill>
                    <a:schemeClr val="accent1"/>
                  </a:solidFill>
                </a:rPr>
                <a:t>6</a:t>
              </a:r>
            </a:p>
          </p:txBody>
        </p:sp>
        <p:sp>
          <p:nvSpPr>
            <p:cNvPr id="100" name="TextBox 99">
              <a:extLst>
                <a:ext uri="{FF2B5EF4-FFF2-40B4-BE49-F238E27FC236}">
                  <a16:creationId xmlns:a16="http://schemas.microsoft.com/office/drawing/2014/main" id="{96A4C23B-34DA-C830-3E0B-CDA2934A1263}"/>
                </a:ext>
              </a:extLst>
            </p:cNvPr>
            <p:cNvSpPr txBox="1"/>
            <p:nvPr/>
          </p:nvSpPr>
          <p:spPr>
            <a:xfrm>
              <a:off x="5129515" y="6069651"/>
              <a:ext cx="151200" cy="164323"/>
            </a:xfrm>
            <a:prstGeom prst="rect">
              <a:avLst/>
            </a:prstGeom>
            <a:noFill/>
          </p:spPr>
          <p:txBody>
            <a:bodyPr wrap="none" lIns="0" tIns="0" rIns="0" bIns="0" rtlCol="0">
              <a:noAutofit/>
            </a:bodyPr>
            <a:lstStyle/>
            <a:p>
              <a:pPr algn="ctr"/>
              <a:r>
                <a:rPr lang="en-US" sz="1000" noProof="0" dirty="0">
                  <a:solidFill>
                    <a:schemeClr val="accent1"/>
                  </a:solidFill>
                </a:rPr>
                <a:t>6</a:t>
              </a:r>
            </a:p>
          </p:txBody>
        </p:sp>
        <p:sp>
          <p:nvSpPr>
            <p:cNvPr id="101" name="TextBox 100">
              <a:extLst>
                <a:ext uri="{FF2B5EF4-FFF2-40B4-BE49-F238E27FC236}">
                  <a16:creationId xmlns:a16="http://schemas.microsoft.com/office/drawing/2014/main" id="{9233027B-4064-A1C8-F4E3-D93264066213}"/>
                </a:ext>
              </a:extLst>
            </p:cNvPr>
            <p:cNvSpPr txBox="1"/>
            <p:nvPr/>
          </p:nvSpPr>
          <p:spPr>
            <a:xfrm>
              <a:off x="5375403" y="6069651"/>
              <a:ext cx="151200" cy="164323"/>
            </a:xfrm>
            <a:prstGeom prst="rect">
              <a:avLst/>
            </a:prstGeom>
            <a:noFill/>
          </p:spPr>
          <p:txBody>
            <a:bodyPr wrap="none" lIns="0" tIns="0" rIns="0" bIns="0" rtlCol="0">
              <a:noAutofit/>
            </a:bodyPr>
            <a:lstStyle/>
            <a:p>
              <a:pPr algn="ctr"/>
              <a:r>
                <a:rPr lang="en-US" sz="1000" noProof="0" dirty="0">
                  <a:solidFill>
                    <a:schemeClr val="accent1"/>
                  </a:solidFill>
                </a:rPr>
                <a:t>6</a:t>
              </a:r>
            </a:p>
          </p:txBody>
        </p:sp>
        <p:sp>
          <p:nvSpPr>
            <p:cNvPr id="102" name="TextBox 101">
              <a:extLst>
                <a:ext uri="{FF2B5EF4-FFF2-40B4-BE49-F238E27FC236}">
                  <a16:creationId xmlns:a16="http://schemas.microsoft.com/office/drawing/2014/main" id="{852E20AC-D23E-9C7D-846A-327D2D1A8E74}"/>
                </a:ext>
              </a:extLst>
            </p:cNvPr>
            <p:cNvSpPr txBox="1"/>
            <p:nvPr/>
          </p:nvSpPr>
          <p:spPr>
            <a:xfrm>
              <a:off x="5625762" y="6069651"/>
              <a:ext cx="151200" cy="164323"/>
            </a:xfrm>
            <a:prstGeom prst="rect">
              <a:avLst/>
            </a:prstGeom>
            <a:noFill/>
          </p:spPr>
          <p:txBody>
            <a:bodyPr wrap="none" lIns="0" tIns="0" rIns="0" bIns="0" rtlCol="0">
              <a:noAutofit/>
            </a:bodyPr>
            <a:lstStyle/>
            <a:p>
              <a:pPr algn="ctr"/>
              <a:r>
                <a:rPr lang="en-US" sz="1000" noProof="0" dirty="0">
                  <a:solidFill>
                    <a:schemeClr val="accent1"/>
                  </a:solidFill>
                </a:rPr>
                <a:t>5</a:t>
              </a:r>
            </a:p>
          </p:txBody>
        </p:sp>
        <p:sp>
          <p:nvSpPr>
            <p:cNvPr id="103" name="TextBox 102">
              <a:extLst>
                <a:ext uri="{FF2B5EF4-FFF2-40B4-BE49-F238E27FC236}">
                  <a16:creationId xmlns:a16="http://schemas.microsoft.com/office/drawing/2014/main" id="{B6C3ADED-FD26-756D-E85A-BF4A39863DA4}"/>
                </a:ext>
              </a:extLst>
            </p:cNvPr>
            <p:cNvSpPr txBox="1"/>
            <p:nvPr/>
          </p:nvSpPr>
          <p:spPr>
            <a:xfrm>
              <a:off x="5871650" y="6069651"/>
              <a:ext cx="151200" cy="164323"/>
            </a:xfrm>
            <a:prstGeom prst="rect">
              <a:avLst/>
            </a:prstGeom>
            <a:noFill/>
          </p:spPr>
          <p:txBody>
            <a:bodyPr wrap="none" lIns="0" tIns="0" rIns="0" bIns="0" rtlCol="0">
              <a:noAutofit/>
            </a:bodyPr>
            <a:lstStyle/>
            <a:p>
              <a:pPr algn="ctr"/>
              <a:r>
                <a:rPr lang="en-US" sz="1000" noProof="0" dirty="0">
                  <a:solidFill>
                    <a:schemeClr val="accent1"/>
                  </a:solidFill>
                </a:rPr>
                <a:t>2</a:t>
              </a:r>
            </a:p>
          </p:txBody>
        </p:sp>
        <p:sp>
          <p:nvSpPr>
            <p:cNvPr id="104" name="TextBox 103">
              <a:extLst>
                <a:ext uri="{FF2B5EF4-FFF2-40B4-BE49-F238E27FC236}">
                  <a16:creationId xmlns:a16="http://schemas.microsoft.com/office/drawing/2014/main" id="{4BB00143-5DC2-A1A4-9007-B779BE0D7F6F}"/>
                </a:ext>
              </a:extLst>
            </p:cNvPr>
            <p:cNvSpPr txBox="1"/>
            <p:nvPr/>
          </p:nvSpPr>
          <p:spPr>
            <a:xfrm>
              <a:off x="6113068" y="6069651"/>
              <a:ext cx="151200" cy="164323"/>
            </a:xfrm>
            <a:prstGeom prst="rect">
              <a:avLst/>
            </a:prstGeom>
            <a:noFill/>
          </p:spPr>
          <p:txBody>
            <a:bodyPr wrap="none" lIns="0" tIns="0" rIns="0" bIns="0" rtlCol="0">
              <a:noAutofit/>
            </a:bodyPr>
            <a:lstStyle/>
            <a:p>
              <a:pPr algn="ctr"/>
              <a:r>
                <a:rPr lang="en-US" sz="1000" noProof="0" dirty="0">
                  <a:solidFill>
                    <a:schemeClr val="accent1"/>
                  </a:solidFill>
                </a:rPr>
                <a:t>2</a:t>
              </a:r>
            </a:p>
          </p:txBody>
        </p:sp>
        <p:sp>
          <p:nvSpPr>
            <p:cNvPr id="105" name="TextBox 104">
              <a:extLst>
                <a:ext uri="{FF2B5EF4-FFF2-40B4-BE49-F238E27FC236}">
                  <a16:creationId xmlns:a16="http://schemas.microsoft.com/office/drawing/2014/main" id="{31A92E85-38D1-3AD6-41F7-70F4977777B7}"/>
                </a:ext>
              </a:extLst>
            </p:cNvPr>
            <p:cNvSpPr txBox="1"/>
            <p:nvPr/>
          </p:nvSpPr>
          <p:spPr>
            <a:xfrm>
              <a:off x="6358958" y="6069651"/>
              <a:ext cx="151200" cy="164323"/>
            </a:xfrm>
            <a:prstGeom prst="rect">
              <a:avLst/>
            </a:prstGeom>
            <a:noFill/>
          </p:spPr>
          <p:txBody>
            <a:bodyPr wrap="none" lIns="0" tIns="0" rIns="0" bIns="0" rtlCol="0">
              <a:noAutofit/>
            </a:bodyPr>
            <a:lstStyle/>
            <a:p>
              <a:pPr algn="ctr"/>
              <a:r>
                <a:rPr lang="en-US" sz="1000" noProof="0" dirty="0">
                  <a:solidFill>
                    <a:schemeClr val="accent1"/>
                  </a:solidFill>
                </a:rPr>
                <a:t>0</a:t>
              </a:r>
            </a:p>
          </p:txBody>
        </p:sp>
        <p:sp>
          <p:nvSpPr>
            <p:cNvPr id="106" name="TextBox 105">
              <a:extLst>
                <a:ext uri="{FF2B5EF4-FFF2-40B4-BE49-F238E27FC236}">
                  <a16:creationId xmlns:a16="http://schemas.microsoft.com/office/drawing/2014/main" id="{E82F0E1F-E65D-72B7-79BA-35A1D8D245AB}"/>
                </a:ext>
              </a:extLst>
            </p:cNvPr>
            <p:cNvSpPr txBox="1"/>
            <p:nvPr/>
          </p:nvSpPr>
          <p:spPr>
            <a:xfrm>
              <a:off x="6618258" y="6069651"/>
              <a:ext cx="151200" cy="164323"/>
            </a:xfrm>
            <a:prstGeom prst="rect">
              <a:avLst/>
            </a:prstGeom>
            <a:noFill/>
          </p:spPr>
          <p:txBody>
            <a:bodyPr wrap="none" lIns="0" tIns="0" rIns="0" bIns="0" rtlCol="0">
              <a:noAutofit/>
            </a:bodyPr>
            <a:lstStyle/>
            <a:p>
              <a:pPr algn="ctr"/>
              <a:r>
                <a:rPr lang="en-US" sz="1000" noProof="0" dirty="0">
                  <a:solidFill>
                    <a:schemeClr val="accent1"/>
                  </a:solidFill>
                </a:rPr>
                <a:t>0</a:t>
              </a:r>
            </a:p>
          </p:txBody>
        </p:sp>
        <p:sp>
          <p:nvSpPr>
            <p:cNvPr id="107" name="TextBox 106">
              <a:extLst>
                <a:ext uri="{FF2B5EF4-FFF2-40B4-BE49-F238E27FC236}">
                  <a16:creationId xmlns:a16="http://schemas.microsoft.com/office/drawing/2014/main" id="{DF3865F7-6518-0E6C-941A-9DED5C00A2B3}"/>
                </a:ext>
              </a:extLst>
            </p:cNvPr>
            <p:cNvSpPr txBox="1"/>
            <p:nvPr/>
          </p:nvSpPr>
          <p:spPr>
            <a:xfrm>
              <a:off x="6864147" y="6069651"/>
              <a:ext cx="151200" cy="164323"/>
            </a:xfrm>
            <a:prstGeom prst="rect">
              <a:avLst/>
            </a:prstGeom>
            <a:noFill/>
          </p:spPr>
          <p:txBody>
            <a:bodyPr wrap="none" lIns="0" tIns="0" rIns="0" bIns="0" rtlCol="0">
              <a:noAutofit/>
            </a:bodyPr>
            <a:lstStyle/>
            <a:p>
              <a:pPr algn="ctr"/>
              <a:r>
                <a:rPr lang="en-US" sz="1000" noProof="0" dirty="0">
                  <a:solidFill>
                    <a:schemeClr val="accent1"/>
                  </a:solidFill>
                </a:rPr>
                <a:t>0</a:t>
              </a:r>
            </a:p>
          </p:txBody>
        </p:sp>
        <p:sp>
          <p:nvSpPr>
            <p:cNvPr id="108" name="TextBox 107">
              <a:extLst>
                <a:ext uri="{FF2B5EF4-FFF2-40B4-BE49-F238E27FC236}">
                  <a16:creationId xmlns:a16="http://schemas.microsoft.com/office/drawing/2014/main" id="{73630E9E-41C1-2C2E-D83B-D32B7A66C706}"/>
                </a:ext>
              </a:extLst>
            </p:cNvPr>
            <p:cNvSpPr txBox="1"/>
            <p:nvPr/>
          </p:nvSpPr>
          <p:spPr>
            <a:xfrm>
              <a:off x="7118977" y="6069651"/>
              <a:ext cx="151200" cy="164323"/>
            </a:xfrm>
            <a:prstGeom prst="rect">
              <a:avLst/>
            </a:prstGeom>
            <a:noFill/>
          </p:spPr>
          <p:txBody>
            <a:bodyPr wrap="none" lIns="0" tIns="0" rIns="0" bIns="0" rtlCol="0">
              <a:noAutofit/>
            </a:bodyPr>
            <a:lstStyle/>
            <a:p>
              <a:pPr algn="ctr"/>
              <a:endParaRPr lang="en-US" sz="1000" noProof="0" dirty="0">
                <a:solidFill>
                  <a:schemeClr val="accent1"/>
                </a:solidFill>
              </a:endParaRPr>
            </a:p>
          </p:txBody>
        </p:sp>
        <p:sp>
          <p:nvSpPr>
            <p:cNvPr id="109" name="TextBox 108">
              <a:extLst>
                <a:ext uri="{FF2B5EF4-FFF2-40B4-BE49-F238E27FC236}">
                  <a16:creationId xmlns:a16="http://schemas.microsoft.com/office/drawing/2014/main" id="{D63CB383-81D2-7CE5-CBFF-8557FB7945C9}"/>
                </a:ext>
              </a:extLst>
            </p:cNvPr>
            <p:cNvSpPr txBox="1"/>
            <p:nvPr/>
          </p:nvSpPr>
          <p:spPr>
            <a:xfrm>
              <a:off x="691842" y="6069651"/>
              <a:ext cx="151199" cy="164323"/>
            </a:xfrm>
            <a:prstGeom prst="rect">
              <a:avLst/>
            </a:prstGeom>
            <a:noFill/>
          </p:spPr>
          <p:txBody>
            <a:bodyPr wrap="none" lIns="0" tIns="0" rIns="0" bIns="0" rtlCol="0">
              <a:noAutofit/>
            </a:bodyPr>
            <a:lstStyle/>
            <a:p>
              <a:pPr algn="r"/>
              <a:r>
                <a:rPr lang="en-US" sz="1000" noProof="0" dirty="0">
                  <a:solidFill>
                    <a:schemeClr val="accent1"/>
                  </a:solidFill>
                </a:rPr>
                <a:t>Crizotinib</a:t>
              </a:r>
            </a:p>
          </p:txBody>
        </p:sp>
      </p:grpSp>
      <p:sp>
        <p:nvSpPr>
          <p:cNvPr id="110" name="TextBox 109">
            <a:extLst>
              <a:ext uri="{FF2B5EF4-FFF2-40B4-BE49-F238E27FC236}">
                <a16:creationId xmlns:a16="http://schemas.microsoft.com/office/drawing/2014/main" id="{7C0E1B22-CEE7-C4FF-A210-9ECF7D58C4E8}"/>
              </a:ext>
            </a:extLst>
          </p:cNvPr>
          <p:cNvSpPr txBox="1"/>
          <p:nvPr/>
        </p:nvSpPr>
        <p:spPr>
          <a:xfrm>
            <a:off x="267562" y="5704167"/>
            <a:ext cx="575479" cy="153888"/>
          </a:xfrm>
          <a:prstGeom prst="rect">
            <a:avLst/>
          </a:prstGeom>
          <a:noFill/>
        </p:spPr>
        <p:txBody>
          <a:bodyPr wrap="none" lIns="0" tIns="0" rIns="0" bIns="0" rtlCol="0">
            <a:spAutoFit/>
          </a:bodyPr>
          <a:lstStyle/>
          <a:p>
            <a:pPr algn="r"/>
            <a:r>
              <a:rPr lang="en-US" sz="1000" noProof="0" dirty="0">
                <a:solidFill>
                  <a:schemeClr val="tx1"/>
                </a:solidFill>
              </a:rPr>
              <a:t>No. at risk</a:t>
            </a:r>
          </a:p>
        </p:txBody>
      </p:sp>
      <p:sp>
        <p:nvSpPr>
          <p:cNvPr id="378" name="TextBox 377">
            <a:extLst>
              <a:ext uri="{FF2B5EF4-FFF2-40B4-BE49-F238E27FC236}">
                <a16:creationId xmlns:a16="http://schemas.microsoft.com/office/drawing/2014/main" id="{330780BF-134D-D71A-A350-0EBE02F4ADB1}"/>
              </a:ext>
            </a:extLst>
          </p:cNvPr>
          <p:cNvSpPr txBox="1"/>
          <p:nvPr/>
        </p:nvSpPr>
        <p:spPr>
          <a:xfrm>
            <a:off x="2521827" y="4334154"/>
            <a:ext cx="740439" cy="215444"/>
          </a:xfrm>
          <a:prstGeom prst="rect">
            <a:avLst/>
          </a:prstGeom>
          <a:noFill/>
        </p:spPr>
        <p:txBody>
          <a:bodyPr wrap="square" lIns="0" tIns="0" rIns="0" bIns="0" rtlCol="0">
            <a:spAutoFit/>
          </a:bodyPr>
          <a:lstStyle/>
          <a:p>
            <a:r>
              <a:rPr lang="en-US" sz="1400" b="1" noProof="0" dirty="0">
                <a:solidFill>
                  <a:schemeClr val="accent1"/>
                </a:solidFill>
              </a:rPr>
              <a:t>37%</a:t>
            </a:r>
          </a:p>
        </p:txBody>
      </p:sp>
      <p:sp>
        <p:nvSpPr>
          <p:cNvPr id="379" name="TextBox 378">
            <a:extLst>
              <a:ext uri="{FF2B5EF4-FFF2-40B4-BE49-F238E27FC236}">
                <a16:creationId xmlns:a16="http://schemas.microsoft.com/office/drawing/2014/main" id="{C3237F25-B619-0EAB-602D-188DCA88D199}"/>
              </a:ext>
            </a:extLst>
          </p:cNvPr>
          <p:cNvSpPr txBox="1"/>
          <p:nvPr/>
        </p:nvSpPr>
        <p:spPr>
          <a:xfrm>
            <a:off x="3219647" y="3240279"/>
            <a:ext cx="740439" cy="215444"/>
          </a:xfrm>
          <a:prstGeom prst="rect">
            <a:avLst/>
          </a:prstGeom>
          <a:noFill/>
        </p:spPr>
        <p:txBody>
          <a:bodyPr wrap="square" lIns="0" tIns="0" rIns="0" bIns="0" rtlCol="0">
            <a:spAutoFit/>
          </a:bodyPr>
          <a:lstStyle/>
          <a:p>
            <a:r>
              <a:rPr lang="en-US" sz="1400" b="1" noProof="0" dirty="0">
                <a:solidFill>
                  <a:schemeClr val="accent2"/>
                </a:solidFill>
              </a:rPr>
              <a:t>92%</a:t>
            </a:r>
          </a:p>
        </p:txBody>
      </p:sp>
      <p:sp>
        <p:nvSpPr>
          <p:cNvPr id="380" name="TextBox 379">
            <a:extLst>
              <a:ext uri="{FF2B5EF4-FFF2-40B4-BE49-F238E27FC236}">
                <a16:creationId xmlns:a16="http://schemas.microsoft.com/office/drawing/2014/main" id="{88255B11-A054-B65A-7FB7-8C57EAA925A1}"/>
              </a:ext>
            </a:extLst>
          </p:cNvPr>
          <p:cNvSpPr txBox="1"/>
          <p:nvPr/>
        </p:nvSpPr>
        <p:spPr>
          <a:xfrm>
            <a:off x="3960085" y="3240279"/>
            <a:ext cx="740439" cy="215444"/>
          </a:xfrm>
          <a:prstGeom prst="rect">
            <a:avLst/>
          </a:prstGeom>
          <a:noFill/>
        </p:spPr>
        <p:txBody>
          <a:bodyPr wrap="square" lIns="0" tIns="0" rIns="0" bIns="0" rtlCol="0">
            <a:spAutoFit/>
          </a:bodyPr>
          <a:lstStyle/>
          <a:p>
            <a:r>
              <a:rPr lang="en-US" sz="1400" b="1" noProof="0" dirty="0">
                <a:solidFill>
                  <a:schemeClr val="accent2"/>
                </a:solidFill>
              </a:rPr>
              <a:t>92%</a:t>
            </a:r>
          </a:p>
        </p:txBody>
      </p:sp>
      <p:sp>
        <p:nvSpPr>
          <p:cNvPr id="381" name="TextBox 380">
            <a:extLst>
              <a:ext uri="{FF2B5EF4-FFF2-40B4-BE49-F238E27FC236}">
                <a16:creationId xmlns:a16="http://schemas.microsoft.com/office/drawing/2014/main" id="{297F65BC-87F5-0B2E-586C-656C4E1343B1}"/>
              </a:ext>
            </a:extLst>
          </p:cNvPr>
          <p:cNvSpPr txBox="1"/>
          <p:nvPr/>
        </p:nvSpPr>
        <p:spPr>
          <a:xfrm>
            <a:off x="4708593" y="3240279"/>
            <a:ext cx="740439" cy="215444"/>
          </a:xfrm>
          <a:prstGeom prst="rect">
            <a:avLst/>
          </a:prstGeom>
          <a:noFill/>
        </p:spPr>
        <p:txBody>
          <a:bodyPr wrap="square" lIns="0" tIns="0" rIns="0" bIns="0" rtlCol="0">
            <a:spAutoFit/>
          </a:bodyPr>
          <a:lstStyle/>
          <a:p>
            <a:r>
              <a:rPr lang="en-US" sz="1400" b="1" noProof="0" dirty="0">
                <a:solidFill>
                  <a:schemeClr val="accent2"/>
                </a:solidFill>
              </a:rPr>
              <a:t>92%</a:t>
            </a:r>
          </a:p>
        </p:txBody>
      </p:sp>
      <p:sp>
        <p:nvSpPr>
          <p:cNvPr id="382" name="TextBox 381">
            <a:extLst>
              <a:ext uri="{FF2B5EF4-FFF2-40B4-BE49-F238E27FC236}">
                <a16:creationId xmlns:a16="http://schemas.microsoft.com/office/drawing/2014/main" id="{D8C92627-D9DB-F9F0-7750-54B1B82B4C45}"/>
              </a:ext>
            </a:extLst>
          </p:cNvPr>
          <p:cNvSpPr txBox="1"/>
          <p:nvPr/>
        </p:nvSpPr>
        <p:spPr>
          <a:xfrm>
            <a:off x="5449032" y="3240279"/>
            <a:ext cx="740439" cy="215444"/>
          </a:xfrm>
          <a:prstGeom prst="rect">
            <a:avLst/>
          </a:prstGeom>
          <a:noFill/>
        </p:spPr>
        <p:txBody>
          <a:bodyPr wrap="square" lIns="0" tIns="0" rIns="0" bIns="0" rtlCol="0">
            <a:spAutoFit/>
          </a:bodyPr>
          <a:lstStyle/>
          <a:p>
            <a:r>
              <a:rPr lang="en-US" sz="1400" b="1" noProof="0" dirty="0">
                <a:solidFill>
                  <a:schemeClr val="accent2"/>
                </a:solidFill>
              </a:rPr>
              <a:t>92%</a:t>
            </a:r>
          </a:p>
        </p:txBody>
      </p:sp>
      <p:sp>
        <p:nvSpPr>
          <p:cNvPr id="383" name="TextBox 382">
            <a:extLst>
              <a:ext uri="{FF2B5EF4-FFF2-40B4-BE49-F238E27FC236}">
                <a16:creationId xmlns:a16="http://schemas.microsoft.com/office/drawing/2014/main" id="{628617EC-4399-C647-CC8F-CBB701734CD4}"/>
              </a:ext>
            </a:extLst>
          </p:cNvPr>
          <p:cNvSpPr txBox="1"/>
          <p:nvPr/>
        </p:nvSpPr>
        <p:spPr>
          <a:xfrm>
            <a:off x="6197540" y="3240279"/>
            <a:ext cx="740439" cy="215444"/>
          </a:xfrm>
          <a:prstGeom prst="rect">
            <a:avLst/>
          </a:prstGeom>
          <a:noFill/>
        </p:spPr>
        <p:txBody>
          <a:bodyPr wrap="square" lIns="0" tIns="0" rIns="0" bIns="0" rtlCol="0">
            <a:spAutoFit/>
          </a:bodyPr>
          <a:lstStyle/>
          <a:p>
            <a:r>
              <a:rPr lang="en-US" sz="1400" b="1" noProof="0" dirty="0">
                <a:solidFill>
                  <a:schemeClr val="accent2"/>
                </a:solidFill>
              </a:rPr>
              <a:t>92%</a:t>
            </a:r>
          </a:p>
        </p:txBody>
      </p:sp>
      <p:sp>
        <p:nvSpPr>
          <p:cNvPr id="384" name="TextBox 383">
            <a:extLst>
              <a:ext uri="{FF2B5EF4-FFF2-40B4-BE49-F238E27FC236}">
                <a16:creationId xmlns:a16="http://schemas.microsoft.com/office/drawing/2014/main" id="{ACEA3816-47CE-4756-C623-00F2A859F015}"/>
              </a:ext>
            </a:extLst>
          </p:cNvPr>
          <p:cNvSpPr txBox="1"/>
          <p:nvPr/>
        </p:nvSpPr>
        <p:spPr>
          <a:xfrm>
            <a:off x="3273014" y="4570590"/>
            <a:ext cx="740439" cy="215444"/>
          </a:xfrm>
          <a:prstGeom prst="rect">
            <a:avLst/>
          </a:prstGeom>
          <a:noFill/>
        </p:spPr>
        <p:txBody>
          <a:bodyPr wrap="square" lIns="0" tIns="0" rIns="0" bIns="0" rtlCol="0">
            <a:spAutoFit/>
          </a:bodyPr>
          <a:lstStyle/>
          <a:p>
            <a:r>
              <a:rPr lang="en-US" sz="1400" b="1" noProof="0" dirty="0">
                <a:solidFill>
                  <a:schemeClr val="accent1"/>
                </a:solidFill>
              </a:rPr>
              <a:t>25%</a:t>
            </a:r>
          </a:p>
        </p:txBody>
      </p:sp>
      <p:sp>
        <p:nvSpPr>
          <p:cNvPr id="385" name="TextBox 384">
            <a:extLst>
              <a:ext uri="{FF2B5EF4-FFF2-40B4-BE49-F238E27FC236}">
                <a16:creationId xmlns:a16="http://schemas.microsoft.com/office/drawing/2014/main" id="{33FE6F0E-4C29-90E4-B7C5-4C82C3A7D642}"/>
              </a:ext>
            </a:extLst>
          </p:cNvPr>
          <p:cNvSpPr txBox="1"/>
          <p:nvPr/>
        </p:nvSpPr>
        <p:spPr>
          <a:xfrm>
            <a:off x="4014269" y="4572782"/>
            <a:ext cx="740439" cy="215444"/>
          </a:xfrm>
          <a:prstGeom prst="rect">
            <a:avLst/>
          </a:prstGeom>
          <a:noFill/>
        </p:spPr>
        <p:txBody>
          <a:bodyPr wrap="square" lIns="0" tIns="0" rIns="0" bIns="0" rtlCol="0">
            <a:spAutoFit/>
          </a:bodyPr>
          <a:lstStyle/>
          <a:p>
            <a:r>
              <a:rPr lang="en-US" sz="1400" b="1" noProof="0" dirty="0">
                <a:solidFill>
                  <a:schemeClr val="accent1"/>
                </a:solidFill>
              </a:rPr>
              <a:t>25%</a:t>
            </a:r>
          </a:p>
        </p:txBody>
      </p:sp>
      <p:sp>
        <p:nvSpPr>
          <p:cNvPr id="386" name="TextBox 385">
            <a:extLst>
              <a:ext uri="{FF2B5EF4-FFF2-40B4-BE49-F238E27FC236}">
                <a16:creationId xmlns:a16="http://schemas.microsoft.com/office/drawing/2014/main" id="{77F273DD-62EE-A933-6B6D-C202BA97D4E8}"/>
              </a:ext>
            </a:extLst>
          </p:cNvPr>
          <p:cNvSpPr txBox="1"/>
          <p:nvPr/>
        </p:nvSpPr>
        <p:spPr>
          <a:xfrm>
            <a:off x="4746409" y="4624500"/>
            <a:ext cx="740439" cy="215444"/>
          </a:xfrm>
          <a:prstGeom prst="rect">
            <a:avLst/>
          </a:prstGeom>
          <a:noFill/>
        </p:spPr>
        <p:txBody>
          <a:bodyPr wrap="square" lIns="0" tIns="0" rIns="0" bIns="0" rtlCol="0">
            <a:spAutoFit/>
          </a:bodyPr>
          <a:lstStyle/>
          <a:p>
            <a:r>
              <a:rPr lang="en-US" sz="1400" b="1" noProof="0" dirty="0">
                <a:solidFill>
                  <a:schemeClr val="accent1"/>
                </a:solidFill>
              </a:rPr>
              <a:t>22%</a:t>
            </a:r>
          </a:p>
        </p:txBody>
      </p:sp>
      <p:sp>
        <p:nvSpPr>
          <p:cNvPr id="387" name="TextBox 386">
            <a:extLst>
              <a:ext uri="{FF2B5EF4-FFF2-40B4-BE49-F238E27FC236}">
                <a16:creationId xmlns:a16="http://schemas.microsoft.com/office/drawing/2014/main" id="{437D0D71-7938-317F-DD7B-C56AED7BB21B}"/>
              </a:ext>
            </a:extLst>
          </p:cNvPr>
          <p:cNvSpPr txBox="1"/>
          <p:nvPr/>
        </p:nvSpPr>
        <p:spPr>
          <a:xfrm>
            <a:off x="5494984" y="4629105"/>
            <a:ext cx="740439" cy="215444"/>
          </a:xfrm>
          <a:prstGeom prst="rect">
            <a:avLst/>
          </a:prstGeom>
          <a:noFill/>
        </p:spPr>
        <p:txBody>
          <a:bodyPr wrap="square" lIns="0" tIns="0" rIns="0" bIns="0" rtlCol="0">
            <a:spAutoFit/>
          </a:bodyPr>
          <a:lstStyle/>
          <a:p>
            <a:r>
              <a:rPr lang="en-US" sz="1400" b="1" noProof="0" dirty="0">
                <a:solidFill>
                  <a:schemeClr val="accent1"/>
                </a:solidFill>
              </a:rPr>
              <a:t>22%</a:t>
            </a:r>
          </a:p>
        </p:txBody>
      </p:sp>
      <p:sp>
        <p:nvSpPr>
          <p:cNvPr id="388" name="TextBox 387">
            <a:extLst>
              <a:ext uri="{FF2B5EF4-FFF2-40B4-BE49-F238E27FC236}">
                <a16:creationId xmlns:a16="http://schemas.microsoft.com/office/drawing/2014/main" id="{5A6FDE26-8ADE-F6F7-825A-510DD1D5ABFD}"/>
              </a:ext>
            </a:extLst>
          </p:cNvPr>
          <p:cNvSpPr txBox="1"/>
          <p:nvPr/>
        </p:nvSpPr>
        <p:spPr>
          <a:xfrm>
            <a:off x="6243560" y="4758023"/>
            <a:ext cx="740439" cy="215444"/>
          </a:xfrm>
          <a:prstGeom prst="rect">
            <a:avLst/>
          </a:prstGeom>
          <a:noFill/>
        </p:spPr>
        <p:txBody>
          <a:bodyPr wrap="square" lIns="0" tIns="0" rIns="0" bIns="0" rtlCol="0">
            <a:spAutoFit/>
          </a:bodyPr>
          <a:lstStyle/>
          <a:p>
            <a:r>
              <a:rPr lang="en-US" sz="1400" b="1" noProof="0" dirty="0">
                <a:solidFill>
                  <a:schemeClr val="accent1"/>
                </a:solidFill>
              </a:rPr>
              <a:t>16%</a:t>
            </a:r>
          </a:p>
        </p:txBody>
      </p:sp>
      <p:graphicFrame>
        <p:nvGraphicFramePr>
          <p:cNvPr id="389" name="Table 388">
            <a:extLst>
              <a:ext uri="{FF2B5EF4-FFF2-40B4-BE49-F238E27FC236}">
                <a16:creationId xmlns:a16="http://schemas.microsoft.com/office/drawing/2014/main" id="{0F77A487-D901-9E92-D501-43BDFD31279B}"/>
              </a:ext>
            </a:extLst>
          </p:cNvPr>
          <p:cNvGraphicFramePr>
            <a:graphicFrameLocks noGrp="1"/>
          </p:cNvGraphicFramePr>
          <p:nvPr>
            <p:extLst>
              <p:ext uri="{D42A27DB-BD31-4B8C-83A1-F6EECF244321}">
                <p14:modId xmlns:p14="http://schemas.microsoft.com/office/powerpoint/2010/main" val="1208228035"/>
              </p:ext>
            </p:extLst>
          </p:nvPr>
        </p:nvGraphicFramePr>
        <p:xfrm>
          <a:off x="1483556" y="2021362"/>
          <a:ext cx="4449485" cy="1060800"/>
        </p:xfrm>
        <a:graphic>
          <a:graphicData uri="http://schemas.openxmlformats.org/drawingml/2006/table">
            <a:tbl>
              <a:tblPr firstRow="1" bandRow="1">
                <a:tableStyleId>{69012ECD-51FC-41F1-AA8D-1B2483CD663E}</a:tableStyleId>
              </a:tblPr>
              <a:tblGrid>
                <a:gridCol w="1628609">
                  <a:extLst>
                    <a:ext uri="{9D8B030D-6E8A-4147-A177-3AD203B41FA5}">
                      <a16:colId xmlns:a16="http://schemas.microsoft.com/office/drawing/2014/main" val="4165858265"/>
                    </a:ext>
                  </a:extLst>
                </a:gridCol>
                <a:gridCol w="1337714">
                  <a:extLst>
                    <a:ext uri="{9D8B030D-6E8A-4147-A177-3AD203B41FA5}">
                      <a16:colId xmlns:a16="http://schemas.microsoft.com/office/drawing/2014/main" val="4002931536"/>
                    </a:ext>
                  </a:extLst>
                </a:gridCol>
                <a:gridCol w="1483162">
                  <a:extLst>
                    <a:ext uri="{9D8B030D-6E8A-4147-A177-3AD203B41FA5}">
                      <a16:colId xmlns:a16="http://schemas.microsoft.com/office/drawing/2014/main" val="779506709"/>
                    </a:ext>
                  </a:extLst>
                </a:gridCol>
              </a:tblGrid>
              <a:tr h="216000">
                <a:tc>
                  <a:txBody>
                    <a:bodyPr/>
                    <a:lstStyle/>
                    <a:p>
                      <a:endParaRPr lang="en-US" sz="1000" noProof="0" dirty="0">
                        <a:solidFill>
                          <a:schemeClr val="tx1"/>
                        </a:solidFill>
                      </a:endParaRPr>
                    </a:p>
                  </a:txBody>
                  <a:tcPr marL="72000" marR="0" marT="0" marB="0"/>
                </a:tc>
                <a:tc>
                  <a:txBody>
                    <a:bodyPr/>
                    <a:lstStyle/>
                    <a:p>
                      <a:pPr algn="ctr"/>
                      <a:r>
                        <a:rPr lang="en-US" sz="1000" noProof="0" dirty="0">
                          <a:solidFill>
                            <a:schemeClr val="tx2"/>
                          </a:solidFill>
                        </a:rPr>
                        <a:t>Lorlatinib</a:t>
                      </a:r>
                    </a:p>
                    <a:p>
                      <a:pPr algn="ctr"/>
                      <a:r>
                        <a:rPr lang="en-US" sz="1000" noProof="0" dirty="0">
                          <a:solidFill>
                            <a:schemeClr val="tx2"/>
                          </a:solidFill>
                        </a:rPr>
                        <a:t>(n=149)</a:t>
                      </a:r>
                    </a:p>
                  </a:txBody>
                  <a:tcPr marL="0" marR="0" marT="0" marB="0" anchor="ctr"/>
                </a:tc>
                <a:tc>
                  <a:txBody>
                    <a:bodyPr/>
                    <a:lstStyle/>
                    <a:p>
                      <a:pPr algn="ctr"/>
                      <a:r>
                        <a:rPr lang="en-US" sz="1000" noProof="0" dirty="0">
                          <a:solidFill>
                            <a:schemeClr val="tx2"/>
                          </a:solidFill>
                        </a:rPr>
                        <a:t>Crizotinib </a:t>
                      </a:r>
                    </a:p>
                    <a:p>
                      <a:pPr algn="ctr"/>
                      <a:r>
                        <a:rPr lang="en-US" sz="1000" noProof="0" dirty="0">
                          <a:solidFill>
                            <a:schemeClr val="tx2"/>
                          </a:solidFill>
                        </a:rPr>
                        <a:t>(n=147)</a:t>
                      </a:r>
                    </a:p>
                  </a:txBody>
                  <a:tcPr marL="0" marR="0" marT="0" marB="0" anchor="ctr"/>
                </a:tc>
                <a:extLst>
                  <a:ext uri="{0D108BD9-81ED-4DB2-BD59-A6C34878D82A}">
                    <a16:rowId xmlns:a16="http://schemas.microsoft.com/office/drawing/2014/main" val="3637560420"/>
                  </a:ext>
                </a:extLst>
              </a:tr>
              <a:tr h="216000">
                <a:tc>
                  <a:txBody>
                    <a:bodyPr/>
                    <a:lstStyle/>
                    <a:p>
                      <a:r>
                        <a:rPr lang="en-US" sz="1000" b="0" noProof="0" dirty="0">
                          <a:solidFill>
                            <a:schemeClr val="tx1"/>
                          </a:solidFill>
                        </a:rPr>
                        <a:t>Events, n</a:t>
                      </a:r>
                    </a:p>
                  </a:txBody>
                  <a:tcPr marL="72000" marR="0" marT="0" marB="0" anchor="ctr"/>
                </a:tc>
                <a:tc>
                  <a:txBody>
                    <a:bodyPr/>
                    <a:lstStyle/>
                    <a:p>
                      <a:pPr algn="ctr"/>
                      <a:r>
                        <a:rPr lang="en-US" sz="1000" b="0" noProof="0" dirty="0">
                          <a:solidFill>
                            <a:schemeClr val="tx1"/>
                          </a:solidFill>
                        </a:rPr>
                        <a:t>9</a:t>
                      </a:r>
                    </a:p>
                  </a:txBody>
                  <a:tcPr marL="0" marR="0" marT="0" marB="0" anchor="ctr"/>
                </a:tc>
                <a:tc>
                  <a:txBody>
                    <a:bodyPr/>
                    <a:lstStyle/>
                    <a:p>
                      <a:pPr algn="ctr"/>
                      <a:r>
                        <a:rPr lang="en-US" sz="1000" b="0" noProof="0" dirty="0">
                          <a:solidFill>
                            <a:schemeClr val="tx1"/>
                          </a:solidFill>
                        </a:rPr>
                        <a:t>66</a:t>
                      </a:r>
                    </a:p>
                  </a:txBody>
                  <a:tcPr marL="0" marR="0" marT="0" marB="0" anchor="ctr"/>
                </a:tc>
                <a:extLst>
                  <a:ext uri="{0D108BD9-81ED-4DB2-BD59-A6C34878D82A}">
                    <a16:rowId xmlns:a16="http://schemas.microsoft.com/office/drawing/2014/main" val="1350906745"/>
                  </a:ext>
                </a:extLst>
              </a:tr>
              <a:tr h="324000">
                <a:tc>
                  <a:txBody>
                    <a:bodyPr/>
                    <a:lstStyle/>
                    <a:p>
                      <a:r>
                        <a:rPr lang="en-US" sz="1000" b="0" noProof="0" dirty="0">
                          <a:solidFill>
                            <a:schemeClr val="tx1"/>
                          </a:solidFill>
                        </a:rPr>
                        <a:t>Median time to intracranial progression, </a:t>
                      </a:r>
                      <a:r>
                        <a:rPr lang="en-US" sz="1000" b="0" noProof="0" dirty="0" err="1">
                          <a:solidFill>
                            <a:schemeClr val="tx1"/>
                          </a:solidFill>
                        </a:rPr>
                        <a:t>mo</a:t>
                      </a:r>
                      <a:r>
                        <a:rPr lang="en-US" sz="1000" b="0" noProof="0" dirty="0">
                          <a:solidFill>
                            <a:schemeClr val="tx1"/>
                          </a:solidFill>
                        </a:rPr>
                        <a:t> (95%CI)</a:t>
                      </a:r>
                    </a:p>
                  </a:txBody>
                  <a:tcPr marL="72000" marR="0" marT="0" marB="0" anchor="ctr"/>
                </a:tc>
                <a:tc>
                  <a:txBody>
                    <a:bodyPr/>
                    <a:lstStyle/>
                    <a:p>
                      <a:pPr algn="ctr"/>
                      <a:r>
                        <a:rPr lang="en-US" sz="1000" b="0" noProof="0" dirty="0">
                          <a:solidFill>
                            <a:schemeClr val="tx1"/>
                          </a:solidFill>
                        </a:rPr>
                        <a:t>NR (NR, NR)</a:t>
                      </a:r>
                    </a:p>
                  </a:txBody>
                  <a:tcPr marL="0" marR="0" marT="0" marB="0" anchor="ctr"/>
                </a:tc>
                <a:tc>
                  <a:txBody>
                    <a:bodyPr/>
                    <a:lstStyle/>
                    <a:p>
                      <a:pPr algn="ctr"/>
                      <a:r>
                        <a:rPr lang="en-US" sz="1000" b="0" noProof="0" dirty="0">
                          <a:solidFill>
                            <a:schemeClr val="tx1"/>
                          </a:solidFill>
                        </a:rPr>
                        <a:t>16.4 (12.7, 21.9)</a:t>
                      </a:r>
                    </a:p>
                  </a:txBody>
                  <a:tcPr marL="0" marR="0" marT="0" marB="0" anchor="ctr"/>
                </a:tc>
                <a:extLst>
                  <a:ext uri="{0D108BD9-81ED-4DB2-BD59-A6C34878D82A}">
                    <a16:rowId xmlns:a16="http://schemas.microsoft.com/office/drawing/2014/main" val="967852718"/>
                  </a:ext>
                </a:extLst>
              </a:tr>
              <a:tr h="216000">
                <a:tc>
                  <a:txBody>
                    <a:bodyPr/>
                    <a:lstStyle/>
                    <a:p>
                      <a:r>
                        <a:rPr lang="en-US" sz="1000" b="0" noProof="0" dirty="0">
                          <a:solidFill>
                            <a:schemeClr val="tx1"/>
                          </a:solidFill>
                        </a:rPr>
                        <a:t>HR (95%CI)</a:t>
                      </a:r>
                    </a:p>
                  </a:txBody>
                  <a:tcPr marL="72000" marR="0" marT="0" marB="0" anchor="ctr"/>
                </a:tc>
                <a:tc gridSpan="2">
                  <a:txBody>
                    <a:bodyPr/>
                    <a:lstStyle/>
                    <a:p>
                      <a:pPr algn="ctr"/>
                      <a:r>
                        <a:rPr lang="en-US" sz="1000" b="0" noProof="0" dirty="0">
                          <a:solidFill>
                            <a:schemeClr val="tx1"/>
                          </a:solidFill>
                        </a:rPr>
                        <a:t>0.06 (0.03, 0.12)</a:t>
                      </a:r>
                    </a:p>
                  </a:txBody>
                  <a:tcPr marL="0" marR="0" marT="0" marB="0" anchor="ctr"/>
                </a:tc>
                <a:tc hMerge="1">
                  <a:txBody>
                    <a:bodyPr/>
                    <a:lstStyle/>
                    <a:p>
                      <a:pPr algn="ctr"/>
                      <a:endParaRPr lang="en-US" sz="1000">
                        <a:solidFill>
                          <a:schemeClr val="tx1"/>
                        </a:solidFill>
                      </a:endParaRPr>
                    </a:p>
                  </a:txBody>
                  <a:tcPr marL="0" marR="0" marT="0" marB="0" anchor="ctr"/>
                </a:tc>
                <a:extLst>
                  <a:ext uri="{0D108BD9-81ED-4DB2-BD59-A6C34878D82A}">
                    <a16:rowId xmlns:a16="http://schemas.microsoft.com/office/drawing/2014/main" val="2649798661"/>
                  </a:ext>
                </a:extLst>
              </a:tr>
            </a:tbl>
          </a:graphicData>
        </a:graphic>
      </p:graphicFrame>
      <p:graphicFrame>
        <p:nvGraphicFramePr>
          <p:cNvPr id="4" name="Table 3">
            <a:extLst>
              <a:ext uri="{FF2B5EF4-FFF2-40B4-BE49-F238E27FC236}">
                <a16:creationId xmlns:a16="http://schemas.microsoft.com/office/drawing/2014/main" id="{6AB3CDAC-8DDE-C746-6D93-D7EAB91970F5}"/>
              </a:ext>
            </a:extLst>
          </p:cNvPr>
          <p:cNvGraphicFramePr>
            <a:graphicFrameLocks noGrp="1"/>
          </p:cNvGraphicFramePr>
          <p:nvPr>
            <p:extLst>
              <p:ext uri="{D42A27DB-BD31-4B8C-83A1-F6EECF244321}">
                <p14:modId xmlns:p14="http://schemas.microsoft.com/office/powerpoint/2010/main" val="1009714671"/>
              </p:ext>
            </p:extLst>
          </p:nvPr>
        </p:nvGraphicFramePr>
        <p:xfrm>
          <a:off x="7425916" y="2299244"/>
          <a:ext cx="4605789" cy="1102560"/>
        </p:xfrm>
        <a:graphic>
          <a:graphicData uri="http://schemas.openxmlformats.org/drawingml/2006/table">
            <a:tbl>
              <a:tblPr firstRow="1" bandRow="1">
                <a:tableStyleId>{69012ECD-51FC-41F1-AA8D-1B2483CD663E}</a:tableStyleId>
              </a:tblPr>
              <a:tblGrid>
                <a:gridCol w="1784913">
                  <a:extLst>
                    <a:ext uri="{9D8B030D-6E8A-4147-A177-3AD203B41FA5}">
                      <a16:colId xmlns:a16="http://schemas.microsoft.com/office/drawing/2014/main" val="4165858265"/>
                    </a:ext>
                  </a:extLst>
                </a:gridCol>
                <a:gridCol w="1337714">
                  <a:extLst>
                    <a:ext uri="{9D8B030D-6E8A-4147-A177-3AD203B41FA5}">
                      <a16:colId xmlns:a16="http://schemas.microsoft.com/office/drawing/2014/main" val="4002931536"/>
                    </a:ext>
                  </a:extLst>
                </a:gridCol>
                <a:gridCol w="1483162">
                  <a:extLst>
                    <a:ext uri="{9D8B030D-6E8A-4147-A177-3AD203B41FA5}">
                      <a16:colId xmlns:a16="http://schemas.microsoft.com/office/drawing/2014/main" val="779506709"/>
                    </a:ext>
                  </a:extLst>
                </a:gridCol>
              </a:tblGrid>
              <a:tr h="216000">
                <a:tc>
                  <a:txBody>
                    <a:bodyPr/>
                    <a:lstStyle/>
                    <a:p>
                      <a:endParaRPr lang="en-US" sz="1100" noProof="0" dirty="0">
                        <a:solidFill>
                          <a:schemeClr val="tx1"/>
                        </a:solidFill>
                      </a:endParaRPr>
                    </a:p>
                  </a:txBody>
                  <a:tcPr marL="72000" marR="0" marT="0" marB="0"/>
                </a:tc>
                <a:tc>
                  <a:txBody>
                    <a:bodyPr/>
                    <a:lstStyle/>
                    <a:p>
                      <a:pPr algn="ctr"/>
                      <a:r>
                        <a:rPr lang="en-US" sz="1100" noProof="0" dirty="0">
                          <a:solidFill>
                            <a:schemeClr val="tx2"/>
                          </a:solidFill>
                        </a:rPr>
                        <a:t>Lorlatinib</a:t>
                      </a:r>
                    </a:p>
                    <a:p>
                      <a:pPr algn="ctr"/>
                      <a:r>
                        <a:rPr lang="en-US" sz="1100" noProof="0" dirty="0">
                          <a:solidFill>
                            <a:schemeClr val="tx2"/>
                          </a:solidFill>
                        </a:rPr>
                        <a:t>(n=35)</a:t>
                      </a:r>
                    </a:p>
                  </a:txBody>
                  <a:tcPr marL="0" marR="0" marT="0" marB="0" anchor="ctr"/>
                </a:tc>
                <a:tc>
                  <a:txBody>
                    <a:bodyPr/>
                    <a:lstStyle/>
                    <a:p>
                      <a:pPr algn="ctr"/>
                      <a:r>
                        <a:rPr lang="en-US" sz="1100" noProof="0" dirty="0">
                          <a:solidFill>
                            <a:schemeClr val="tx2"/>
                          </a:solidFill>
                        </a:rPr>
                        <a:t>Crizotinib </a:t>
                      </a:r>
                    </a:p>
                    <a:p>
                      <a:pPr algn="ctr"/>
                      <a:r>
                        <a:rPr lang="en-US" sz="1100" noProof="0" dirty="0">
                          <a:solidFill>
                            <a:schemeClr val="tx2"/>
                          </a:solidFill>
                        </a:rPr>
                        <a:t>(n=147)</a:t>
                      </a:r>
                    </a:p>
                  </a:txBody>
                  <a:tcPr marL="0" marR="0" marT="0" marB="0" anchor="ctr"/>
                </a:tc>
                <a:extLst>
                  <a:ext uri="{0D108BD9-81ED-4DB2-BD59-A6C34878D82A}">
                    <a16:rowId xmlns:a16="http://schemas.microsoft.com/office/drawing/2014/main" val="3637560420"/>
                  </a:ext>
                </a:extLst>
              </a:tr>
              <a:tr h="216000">
                <a:tc>
                  <a:txBody>
                    <a:bodyPr/>
                    <a:lstStyle/>
                    <a:p>
                      <a:r>
                        <a:rPr lang="en-US" sz="1100" b="0" noProof="0" dirty="0">
                          <a:solidFill>
                            <a:schemeClr val="tx1"/>
                          </a:solidFill>
                        </a:rPr>
                        <a:t>Events, n</a:t>
                      </a:r>
                    </a:p>
                  </a:txBody>
                  <a:tcPr marL="72000" marR="0" marT="0" marB="0" anchor="ctr"/>
                </a:tc>
                <a:tc>
                  <a:txBody>
                    <a:bodyPr/>
                    <a:lstStyle/>
                    <a:p>
                      <a:pPr algn="ctr"/>
                      <a:r>
                        <a:rPr lang="en-US" sz="1100" b="0" noProof="0" dirty="0">
                          <a:solidFill>
                            <a:schemeClr val="tx1"/>
                          </a:solidFill>
                        </a:rPr>
                        <a:t>5</a:t>
                      </a:r>
                    </a:p>
                  </a:txBody>
                  <a:tcPr marL="0" marR="0" marT="0" marB="0" anchor="ctr"/>
                </a:tc>
                <a:tc>
                  <a:txBody>
                    <a:bodyPr/>
                    <a:lstStyle/>
                    <a:p>
                      <a:pPr algn="ctr"/>
                      <a:r>
                        <a:rPr lang="en-US" sz="1100" b="0" noProof="0" dirty="0">
                          <a:solidFill>
                            <a:schemeClr val="tx1"/>
                          </a:solidFill>
                        </a:rPr>
                        <a:t>26</a:t>
                      </a:r>
                    </a:p>
                  </a:txBody>
                  <a:tcPr marL="0" marR="0" marT="0" marB="0" anchor="ctr"/>
                </a:tc>
                <a:extLst>
                  <a:ext uri="{0D108BD9-81ED-4DB2-BD59-A6C34878D82A}">
                    <a16:rowId xmlns:a16="http://schemas.microsoft.com/office/drawing/2014/main" val="1350906745"/>
                  </a:ext>
                </a:extLst>
              </a:tr>
              <a:tr h="324000">
                <a:tc>
                  <a:txBody>
                    <a:bodyPr/>
                    <a:lstStyle/>
                    <a:p>
                      <a:r>
                        <a:rPr lang="en-US" sz="1100" b="0" noProof="0" dirty="0">
                          <a:solidFill>
                            <a:schemeClr val="tx1"/>
                          </a:solidFill>
                        </a:rPr>
                        <a:t>Median time to intracranial </a:t>
                      </a:r>
                      <a:br>
                        <a:rPr lang="en-US" sz="1100" b="0" noProof="0" dirty="0">
                          <a:solidFill>
                            <a:schemeClr val="tx1"/>
                          </a:solidFill>
                        </a:rPr>
                      </a:br>
                      <a:r>
                        <a:rPr lang="en-US" sz="1100" b="0" noProof="0" dirty="0">
                          <a:solidFill>
                            <a:schemeClr val="tx1"/>
                          </a:solidFill>
                        </a:rPr>
                        <a:t>progression, </a:t>
                      </a:r>
                      <a:r>
                        <a:rPr lang="en-US" sz="1100" b="0" noProof="0" dirty="0" err="1">
                          <a:solidFill>
                            <a:schemeClr val="tx1"/>
                          </a:solidFill>
                        </a:rPr>
                        <a:t>mo</a:t>
                      </a:r>
                      <a:r>
                        <a:rPr lang="en-US" sz="1100" b="0" noProof="0" dirty="0">
                          <a:solidFill>
                            <a:schemeClr val="tx1"/>
                          </a:solidFill>
                        </a:rPr>
                        <a:t> (95%CI)</a:t>
                      </a:r>
                    </a:p>
                  </a:txBody>
                  <a:tcPr marL="72000" marR="0" marT="0" marB="0" anchor="ctr"/>
                </a:tc>
                <a:tc>
                  <a:txBody>
                    <a:bodyPr/>
                    <a:lstStyle/>
                    <a:p>
                      <a:pPr algn="ctr"/>
                      <a:r>
                        <a:rPr lang="en-US" sz="1100" b="0" noProof="0" dirty="0">
                          <a:solidFill>
                            <a:schemeClr val="tx1"/>
                          </a:solidFill>
                        </a:rPr>
                        <a:t>NR (NR, NR)</a:t>
                      </a:r>
                    </a:p>
                  </a:txBody>
                  <a:tcPr marL="0" marR="0" marT="0" marB="0" anchor="ctr"/>
                </a:tc>
                <a:tc>
                  <a:txBody>
                    <a:bodyPr/>
                    <a:lstStyle/>
                    <a:p>
                      <a:pPr algn="ctr"/>
                      <a:r>
                        <a:rPr lang="en-US" sz="1100" b="0" noProof="0" dirty="0">
                          <a:solidFill>
                            <a:schemeClr val="tx1"/>
                          </a:solidFill>
                        </a:rPr>
                        <a:t>7.2 (3.7, 11.0)</a:t>
                      </a:r>
                    </a:p>
                  </a:txBody>
                  <a:tcPr marL="0" marR="0" marT="0" marB="0" anchor="ctr"/>
                </a:tc>
                <a:extLst>
                  <a:ext uri="{0D108BD9-81ED-4DB2-BD59-A6C34878D82A}">
                    <a16:rowId xmlns:a16="http://schemas.microsoft.com/office/drawing/2014/main" val="967852718"/>
                  </a:ext>
                </a:extLst>
              </a:tr>
              <a:tr h="216000">
                <a:tc>
                  <a:txBody>
                    <a:bodyPr/>
                    <a:lstStyle/>
                    <a:p>
                      <a:r>
                        <a:rPr lang="en-US" sz="1100" b="0" noProof="0" dirty="0">
                          <a:solidFill>
                            <a:schemeClr val="tx1"/>
                          </a:solidFill>
                        </a:rPr>
                        <a:t>HR (95%CI)</a:t>
                      </a:r>
                    </a:p>
                  </a:txBody>
                  <a:tcPr marL="72000" marR="0" marT="0" marB="0" anchor="ctr"/>
                </a:tc>
                <a:tc gridSpan="2">
                  <a:txBody>
                    <a:bodyPr/>
                    <a:lstStyle/>
                    <a:p>
                      <a:pPr algn="ctr"/>
                      <a:r>
                        <a:rPr lang="en-US" sz="1100" b="0" noProof="0" dirty="0">
                          <a:solidFill>
                            <a:schemeClr val="tx1"/>
                          </a:solidFill>
                        </a:rPr>
                        <a:t>0.03 (0.01, 0.13)</a:t>
                      </a:r>
                    </a:p>
                  </a:txBody>
                  <a:tcPr marL="0" marR="0" marT="0" marB="0" anchor="ctr"/>
                </a:tc>
                <a:tc hMerge="1">
                  <a:txBody>
                    <a:bodyPr/>
                    <a:lstStyle/>
                    <a:p>
                      <a:pPr algn="ctr"/>
                      <a:endParaRPr lang="en-US" sz="1000">
                        <a:solidFill>
                          <a:schemeClr val="tx1"/>
                        </a:solidFill>
                      </a:endParaRPr>
                    </a:p>
                  </a:txBody>
                  <a:tcPr marL="0" marR="0" marT="0" marB="0" anchor="ctr"/>
                </a:tc>
                <a:extLst>
                  <a:ext uri="{0D108BD9-81ED-4DB2-BD59-A6C34878D82A}">
                    <a16:rowId xmlns:a16="http://schemas.microsoft.com/office/drawing/2014/main" val="2649798661"/>
                  </a:ext>
                </a:extLst>
              </a:tr>
            </a:tbl>
          </a:graphicData>
        </a:graphic>
      </p:graphicFrame>
      <p:graphicFrame>
        <p:nvGraphicFramePr>
          <p:cNvPr id="5" name="Table 4">
            <a:extLst>
              <a:ext uri="{FF2B5EF4-FFF2-40B4-BE49-F238E27FC236}">
                <a16:creationId xmlns:a16="http://schemas.microsoft.com/office/drawing/2014/main" id="{D05A38C4-5ACE-09BE-B442-55FDD3118AA5}"/>
              </a:ext>
            </a:extLst>
          </p:cNvPr>
          <p:cNvGraphicFramePr>
            <a:graphicFrameLocks noGrp="1"/>
          </p:cNvGraphicFramePr>
          <p:nvPr>
            <p:extLst>
              <p:ext uri="{D42A27DB-BD31-4B8C-83A1-F6EECF244321}">
                <p14:modId xmlns:p14="http://schemas.microsoft.com/office/powerpoint/2010/main" val="878648772"/>
              </p:ext>
            </p:extLst>
          </p:nvPr>
        </p:nvGraphicFramePr>
        <p:xfrm>
          <a:off x="7425916" y="4585518"/>
          <a:ext cx="4605789" cy="1102560"/>
        </p:xfrm>
        <a:graphic>
          <a:graphicData uri="http://schemas.openxmlformats.org/drawingml/2006/table">
            <a:tbl>
              <a:tblPr firstRow="1" bandRow="1">
                <a:tableStyleId>{69012ECD-51FC-41F1-AA8D-1B2483CD663E}</a:tableStyleId>
              </a:tblPr>
              <a:tblGrid>
                <a:gridCol w="1784913">
                  <a:extLst>
                    <a:ext uri="{9D8B030D-6E8A-4147-A177-3AD203B41FA5}">
                      <a16:colId xmlns:a16="http://schemas.microsoft.com/office/drawing/2014/main" val="4165858265"/>
                    </a:ext>
                  </a:extLst>
                </a:gridCol>
                <a:gridCol w="1337714">
                  <a:extLst>
                    <a:ext uri="{9D8B030D-6E8A-4147-A177-3AD203B41FA5}">
                      <a16:colId xmlns:a16="http://schemas.microsoft.com/office/drawing/2014/main" val="4002931536"/>
                    </a:ext>
                  </a:extLst>
                </a:gridCol>
                <a:gridCol w="1483162">
                  <a:extLst>
                    <a:ext uri="{9D8B030D-6E8A-4147-A177-3AD203B41FA5}">
                      <a16:colId xmlns:a16="http://schemas.microsoft.com/office/drawing/2014/main" val="779506709"/>
                    </a:ext>
                  </a:extLst>
                </a:gridCol>
              </a:tblGrid>
              <a:tr h="216000">
                <a:tc>
                  <a:txBody>
                    <a:bodyPr/>
                    <a:lstStyle/>
                    <a:p>
                      <a:endParaRPr lang="en-US" sz="1100" noProof="0" dirty="0">
                        <a:solidFill>
                          <a:schemeClr val="tx1"/>
                        </a:solidFill>
                      </a:endParaRPr>
                    </a:p>
                  </a:txBody>
                  <a:tcPr marL="72000" marR="0" marT="0" marB="0"/>
                </a:tc>
                <a:tc>
                  <a:txBody>
                    <a:bodyPr/>
                    <a:lstStyle/>
                    <a:p>
                      <a:pPr algn="ctr"/>
                      <a:r>
                        <a:rPr lang="en-US" sz="1100" noProof="0" dirty="0">
                          <a:solidFill>
                            <a:schemeClr val="tx2"/>
                          </a:solidFill>
                        </a:rPr>
                        <a:t>Lorlatinib</a:t>
                      </a:r>
                    </a:p>
                    <a:p>
                      <a:pPr algn="ctr"/>
                      <a:r>
                        <a:rPr lang="en-US" sz="1100" noProof="0" dirty="0">
                          <a:solidFill>
                            <a:schemeClr val="tx2"/>
                          </a:solidFill>
                        </a:rPr>
                        <a:t>(n=114)</a:t>
                      </a:r>
                    </a:p>
                  </a:txBody>
                  <a:tcPr marL="0" marR="0" marT="0" marB="0" anchor="ctr"/>
                </a:tc>
                <a:tc>
                  <a:txBody>
                    <a:bodyPr/>
                    <a:lstStyle/>
                    <a:p>
                      <a:pPr algn="ctr"/>
                      <a:r>
                        <a:rPr lang="en-US" sz="1100" noProof="0" dirty="0">
                          <a:solidFill>
                            <a:schemeClr val="tx2"/>
                          </a:solidFill>
                        </a:rPr>
                        <a:t>Crizotinib </a:t>
                      </a:r>
                    </a:p>
                    <a:p>
                      <a:pPr algn="ctr"/>
                      <a:r>
                        <a:rPr lang="en-US" sz="1100" noProof="0" dirty="0">
                          <a:solidFill>
                            <a:schemeClr val="tx2"/>
                          </a:solidFill>
                        </a:rPr>
                        <a:t>(n=109)</a:t>
                      </a:r>
                    </a:p>
                  </a:txBody>
                  <a:tcPr marL="0" marR="0" marT="0" marB="0" anchor="ctr"/>
                </a:tc>
                <a:extLst>
                  <a:ext uri="{0D108BD9-81ED-4DB2-BD59-A6C34878D82A}">
                    <a16:rowId xmlns:a16="http://schemas.microsoft.com/office/drawing/2014/main" val="3637560420"/>
                  </a:ext>
                </a:extLst>
              </a:tr>
              <a:tr h="216000">
                <a:tc>
                  <a:txBody>
                    <a:bodyPr/>
                    <a:lstStyle/>
                    <a:p>
                      <a:r>
                        <a:rPr lang="en-US" sz="1100" b="0" noProof="0" dirty="0">
                          <a:solidFill>
                            <a:schemeClr val="tx1"/>
                          </a:solidFill>
                        </a:rPr>
                        <a:t>Events, n</a:t>
                      </a:r>
                    </a:p>
                  </a:txBody>
                  <a:tcPr marL="72000" marR="0" marT="0" marB="0" anchor="ctr"/>
                </a:tc>
                <a:tc>
                  <a:txBody>
                    <a:bodyPr/>
                    <a:lstStyle/>
                    <a:p>
                      <a:pPr algn="ctr"/>
                      <a:r>
                        <a:rPr lang="en-US" sz="1100" b="0" noProof="0" dirty="0">
                          <a:solidFill>
                            <a:schemeClr val="tx1"/>
                          </a:solidFill>
                        </a:rPr>
                        <a:t>4</a:t>
                      </a:r>
                    </a:p>
                  </a:txBody>
                  <a:tcPr marL="0" marR="0" marT="0" marB="0" anchor="ctr"/>
                </a:tc>
                <a:tc>
                  <a:txBody>
                    <a:bodyPr/>
                    <a:lstStyle/>
                    <a:p>
                      <a:pPr algn="ctr"/>
                      <a:r>
                        <a:rPr lang="en-US" sz="1100" b="0" noProof="0" dirty="0">
                          <a:solidFill>
                            <a:schemeClr val="tx1"/>
                          </a:solidFill>
                        </a:rPr>
                        <a:t>40</a:t>
                      </a:r>
                    </a:p>
                  </a:txBody>
                  <a:tcPr marL="0" marR="0" marT="0" marB="0" anchor="ctr"/>
                </a:tc>
                <a:extLst>
                  <a:ext uri="{0D108BD9-81ED-4DB2-BD59-A6C34878D82A}">
                    <a16:rowId xmlns:a16="http://schemas.microsoft.com/office/drawing/2014/main" val="1350906745"/>
                  </a:ext>
                </a:extLst>
              </a:tr>
              <a:tr h="324000">
                <a:tc>
                  <a:txBody>
                    <a:bodyPr/>
                    <a:lstStyle/>
                    <a:p>
                      <a:r>
                        <a:rPr lang="en-US" sz="1100" b="0" noProof="0" dirty="0">
                          <a:solidFill>
                            <a:schemeClr val="tx1"/>
                          </a:solidFill>
                        </a:rPr>
                        <a:t>Median time to intracranial </a:t>
                      </a:r>
                      <a:br>
                        <a:rPr lang="en-US" sz="1100" b="0" noProof="0" dirty="0">
                          <a:solidFill>
                            <a:schemeClr val="tx1"/>
                          </a:solidFill>
                        </a:rPr>
                      </a:br>
                      <a:r>
                        <a:rPr lang="en-US" sz="1100" b="0" noProof="0" dirty="0">
                          <a:solidFill>
                            <a:schemeClr val="tx1"/>
                          </a:solidFill>
                        </a:rPr>
                        <a:t>progression, </a:t>
                      </a:r>
                      <a:r>
                        <a:rPr lang="en-US" sz="1100" b="0" noProof="0" dirty="0" err="1">
                          <a:solidFill>
                            <a:schemeClr val="tx1"/>
                          </a:solidFill>
                        </a:rPr>
                        <a:t>mo</a:t>
                      </a:r>
                      <a:r>
                        <a:rPr lang="en-US" sz="1100" b="0" noProof="0" dirty="0">
                          <a:solidFill>
                            <a:schemeClr val="tx1"/>
                          </a:solidFill>
                        </a:rPr>
                        <a:t> (95%CI)</a:t>
                      </a:r>
                    </a:p>
                  </a:txBody>
                  <a:tcPr marL="72000" marR="0" marT="0" marB="0" anchor="ctr"/>
                </a:tc>
                <a:tc>
                  <a:txBody>
                    <a:bodyPr/>
                    <a:lstStyle/>
                    <a:p>
                      <a:pPr algn="ctr"/>
                      <a:r>
                        <a:rPr lang="en-US" sz="1100" b="0" noProof="0" dirty="0">
                          <a:solidFill>
                            <a:schemeClr val="tx1"/>
                          </a:solidFill>
                        </a:rPr>
                        <a:t>NR (NR, NR)</a:t>
                      </a:r>
                    </a:p>
                  </a:txBody>
                  <a:tcPr marL="0" marR="0" marT="0" marB="0" anchor="ctr"/>
                </a:tc>
                <a:tc>
                  <a:txBody>
                    <a:bodyPr/>
                    <a:lstStyle/>
                    <a:p>
                      <a:pPr algn="ctr"/>
                      <a:r>
                        <a:rPr lang="en-US" sz="1100" b="0" noProof="0" dirty="0">
                          <a:solidFill>
                            <a:schemeClr val="tx1"/>
                          </a:solidFill>
                        </a:rPr>
                        <a:t>23.9 (16.4, 30.8)</a:t>
                      </a:r>
                    </a:p>
                  </a:txBody>
                  <a:tcPr marL="0" marR="0" marT="0" marB="0" anchor="ctr"/>
                </a:tc>
                <a:extLst>
                  <a:ext uri="{0D108BD9-81ED-4DB2-BD59-A6C34878D82A}">
                    <a16:rowId xmlns:a16="http://schemas.microsoft.com/office/drawing/2014/main" val="967852718"/>
                  </a:ext>
                </a:extLst>
              </a:tr>
              <a:tr h="216000">
                <a:tc>
                  <a:txBody>
                    <a:bodyPr/>
                    <a:lstStyle/>
                    <a:p>
                      <a:r>
                        <a:rPr lang="en-US" sz="1100" b="0" noProof="0" dirty="0">
                          <a:solidFill>
                            <a:schemeClr val="tx1"/>
                          </a:solidFill>
                        </a:rPr>
                        <a:t>HR (95%CI)</a:t>
                      </a:r>
                    </a:p>
                  </a:txBody>
                  <a:tcPr marL="72000" marR="0" marT="0" marB="0" anchor="ctr"/>
                </a:tc>
                <a:tc gridSpan="2">
                  <a:txBody>
                    <a:bodyPr/>
                    <a:lstStyle/>
                    <a:p>
                      <a:pPr algn="ctr"/>
                      <a:r>
                        <a:rPr lang="en-US" sz="1100" b="0" noProof="0" dirty="0">
                          <a:solidFill>
                            <a:schemeClr val="tx1"/>
                          </a:solidFill>
                        </a:rPr>
                        <a:t>0.04 (0.02, 0.12)</a:t>
                      </a:r>
                    </a:p>
                  </a:txBody>
                  <a:tcPr marL="0" marR="0" marT="0" marB="0" anchor="ctr"/>
                </a:tc>
                <a:tc hMerge="1">
                  <a:txBody>
                    <a:bodyPr/>
                    <a:lstStyle/>
                    <a:p>
                      <a:pPr algn="ctr"/>
                      <a:endParaRPr lang="en-US" sz="1000">
                        <a:solidFill>
                          <a:schemeClr val="tx1"/>
                        </a:solidFill>
                      </a:endParaRPr>
                    </a:p>
                  </a:txBody>
                  <a:tcPr marL="0" marR="0" marT="0" marB="0" anchor="ctr"/>
                </a:tc>
                <a:extLst>
                  <a:ext uri="{0D108BD9-81ED-4DB2-BD59-A6C34878D82A}">
                    <a16:rowId xmlns:a16="http://schemas.microsoft.com/office/drawing/2014/main" val="2649798661"/>
                  </a:ext>
                </a:extLst>
              </a:tr>
            </a:tbl>
          </a:graphicData>
        </a:graphic>
      </p:graphicFrame>
      <p:sp>
        <p:nvSpPr>
          <p:cNvPr id="6" name="TextBox 5">
            <a:extLst>
              <a:ext uri="{FF2B5EF4-FFF2-40B4-BE49-F238E27FC236}">
                <a16:creationId xmlns:a16="http://schemas.microsoft.com/office/drawing/2014/main" id="{35B472FF-0F8B-5807-53E3-4FB9AFD7CBBC}"/>
              </a:ext>
            </a:extLst>
          </p:cNvPr>
          <p:cNvSpPr txBox="1"/>
          <p:nvPr/>
        </p:nvSpPr>
        <p:spPr>
          <a:xfrm>
            <a:off x="7504067" y="1656033"/>
            <a:ext cx="4449486" cy="584775"/>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Time to intracranial progression with baseline brain metastases</a:t>
            </a:r>
          </a:p>
        </p:txBody>
      </p:sp>
      <p:sp>
        <p:nvSpPr>
          <p:cNvPr id="7" name="TextBox 6">
            <a:extLst>
              <a:ext uri="{FF2B5EF4-FFF2-40B4-BE49-F238E27FC236}">
                <a16:creationId xmlns:a16="http://schemas.microsoft.com/office/drawing/2014/main" id="{17152EA4-1F01-CE46-8B4F-1B80B6D39759}"/>
              </a:ext>
            </a:extLst>
          </p:cNvPr>
          <p:cNvSpPr txBox="1"/>
          <p:nvPr/>
        </p:nvSpPr>
        <p:spPr>
          <a:xfrm>
            <a:off x="7504067" y="3968582"/>
            <a:ext cx="4449486" cy="584775"/>
          </a:xfrm>
          <a:prstGeom prst="rect">
            <a:avLst/>
          </a:prstGeom>
          <a:noFill/>
        </p:spPr>
        <p:txBody>
          <a:bodyPr wrap="square" rtlCol="0">
            <a:spAutoFit/>
          </a:bodyPr>
          <a:lstStyle/>
          <a:p>
            <a:pPr lvl="0" algn="ctr">
              <a:defRPr/>
            </a:pPr>
            <a:r>
              <a:rPr lang="en-US" sz="1600" b="1" dirty="0">
                <a:solidFill>
                  <a:srgbClr val="363636"/>
                </a:solidFill>
                <a:latin typeface="Arial" panose="020B0604020202020204" pitchFamily="34" charset="0"/>
                <a:cs typeface="Arial" panose="020B0604020202020204" pitchFamily="34" charset="0"/>
              </a:rPr>
              <a:t>Time to intracranial progression without baseline brain metastases</a:t>
            </a:r>
          </a:p>
        </p:txBody>
      </p:sp>
    </p:spTree>
    <p:extLst>
      <p:ext uri="{BB962C8B-B14F-4D97-AF65-F5344CB8AC3E}">
        <p14:creationId xmlns:p14="http://schemas.microsoft.com/office/powerpoint/2010/main" val="155069439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0CF0AE-7D9D-1653-DF08-60313DEB2CA1}"/>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92BAD5C0-9895-6093-D3E8-0F4AAACD2E92}"/>
              </a:ext>
            </a:extLst>
          </p:cNvPr>
          <p:cNvSpPr>
            <a:spLocks noGrp="1"/>
          </p:cNvSpPr>
          <p:nvPr>
            <p:ph type="title"/>
          </p:nvPr>
        </p:nvSpPr>
        <p:spPr>
          <a:xfrm>
            <a:off x="304799" y="107693"/>
            <a:ext cx="10811839" cy="939801"/>
          </a:xfrm>
        </p:spPr>
        <p:txBody>
          <a:bodyPr/>
          <a:lstStyle/>
          <a:p>
            <a:r>
              <a:rPr lang="en-US" noProof="0" dirty="0"/>
              <a:t>8502: </a:t>
            </a:r>
            <a:r>
              <a:rPr lang="en-US" noProof="0" dirty="0" err="1"/>
              <a:t>Lorlatinib</a:t>
            </a:r>
            <a:r>
              <a:rPr lang="en-US" noProof="0" dirty="0"/>
              <a:t> vs crizotinib as first-line treatment for advanced ALK+ non-small cell lung cancer: 7-year update from the phase 3 CROWN study – Mok TSK, et al</a:t>
            </a:r>
            <a:endParaRPr lang="en-US" noProof="0" dirty="0">
              <a:latin typeface="+mn-lt"/>
            </a:endParaRPr>
          </a:p>
        </p:txBody>
      </p:sp>
      <p:sp>
        <p:nvSpPr>
          <p:cNvPr id="29" name="Content Placeholder 7">
            <a:extLst>
              <a:ext uri="{FF2B5EF4-FFF2-40B4-BE49-F238E27FC236}">
                <a16:creationId xmlns:a16="http://schemas.microsoft.com/office/drawing/2014/main" id="{50BB808F-C0D6-9AF6-A020-C382E06D91B1}"/>
              </a:ext>
            </a:extLst>
          </p:cNvPr>
          <p:cNvSpPr>
            <a:spLocks noGrp="1"/>
          </p:cNvSpPr>
          <p:nvPr>
            <p:ph idx="1"/>
          </p:nvPr>
        </p:nvSpPr>
        <p:spPr>
          <a:xfrm>
            <a:off x="304799" y="1246909"/>
            <a:ext cx="11291087" cy="5055650"/>
          </a:xfrm>
        </p:spPr>
        <p:txBody>
          <a:bodyPr/>
          <a:lstStyle/>
          <a:p>
            <a:r>
              <a:rPr lang="en-US" b="1" noProof="0" dirty="0"/>
              <a:t>Key results (cont.)</a:t>
            </a:r>
            <a:r>
              <a:rPr lang="en-US" noProof="0" dirty="0"/>
              <a:t>​</a:t>
            </a:r>
          </a:p>
          <a:p>
            <a:pPr>
              <a:spcBef>
                <a:spcPts val="27000"/>
              </a:spcBef>
            </a:pPr>
            <a:r>
              <a:rPr lang="en-US" b="1" noProof="0" dirty="0"/>
              <a:t>Conclusions</a:t>
            </a:r>
            <a:r>
              <a:rPr lang="en-US" noProof="0" dirty="0"/>
              <a:t>​</a:t>
            </a:r>
          </a:p>
          <a:p>
            <a:pPr lvl="1"/>
            <a:r>
              <a:rPr lang="en-US" noProof="0" dirty="0"/>
              <a:t>In patients with advanced ALK-positive NSCLC, 1L lorlatinib provided sustained, long-term disease and CNS control with durable PFS and no new safety events over the extended follow-up</a:t>
            </a:r>
          </a:p>
        </p:txBody>
      </p:sp>
      <p:sp>
        <p:nvSpPr>
          <p:cNvPr id="30" name="Text Placeholder 4">
            <a:extLst>
              <a:ext uri="{FF2B5EF4-FFF2-40B4-BE49-F238E27FC236}">
                <a16:creationId xmlns:a16="http://schemas.microsoft.com/office/drawing/2014/main" id="{151C6978-A5EF-F2D1-18F2-6BB1619A8D73}"/>
              </a:ext>
            </a:extLst>
          </p:cNvPr>
          <p:cNvSpPr>
            <a:spLocks noGrp="1"/>
          </p:cNvSpPr>
          <p:nvPr>
            <p:ph type="body" sz="quarter" idx="11"/>
          </p:nvPr>
        </p:nvSpPr>
        <p:spPr>
          <a:xfrm>
            <a:off x="6379633" y="6521312"/>
            <a:ext cx="5507567" cy="200025"/>
          </a:xfrm>
        </p:spPr>
        <p:txBody>
          <a:bodyPr/>
          <a:lstStyle/>
          <a:p>
            <a:pPr hangingPunct="1"/>
            <a:r>
              <a:rPr lang="en-US" noProof="0" dirty="0"/>
              <a:t>Mok TSK, et al. J Clin Oncol 2026;44(suppl):</a:t>
            </a:r>
            <a:r>
              <a:rPr lang="en-US" noProof="0" dirty="0" err="1"/>
              <a:t>Abstr</a:t>
            </a:r>
            <a:r>
              <a:rPr lang="en-US" noProof="0" dirty="0"/>
              <a:t> 8502</a:t>
            </a:r>
          </a:p>
        </p:txBody>
      </p:sp>
      <p:graphicFrame>
        <p:nvGraphicFramePr>
          <p:cNvPr id="2" name="Table 1">
            <a:extLst>
              <a:ext uri="{FF2B5EF4-FFF2-40B4-BE49-F238E27FC236}">
                <a16:creationId xmlns:a16="http://schemas.microsoft.com/office/drawing/2014/main" id="{03141BB3-B176-C15B-43D1-238264F489F0}"/>
              </a:ext>
            </a:extLst>
          </p:cNvPr>
          <p:cNvGraphicFramePr>
            <a:graphicFrameLocks noGrp="1"/>
          </p:cNvGraphicFramePr>
          <p:nvPr>
            <p:extLst>
              <p:ext uri="{D42A27DB-BD31-4B8C-83A1-F6EECF244321}">
                <p14:modId xmlns:p14="http://schemas.microsoft.com/office/powerpoint/2010/main" val="3134020214"/>
              </p:ext>
            </p:extLst>
          </p:nvPr>
        </p:nvGraphicFramePr>
        <p:xfrm>
          <a:off x="2947613" y="1787663"/>
          <a:ext cx="6296775" cy="3069600"/>
        </p:xfrm>
        <a:graphic>
          <a:graphicData uri="http://schemas.openxmlformats.org/drawingml/2006/table">
            <a:tbl>
              <a:tblPr firstRow="1" bandRow="1">
                <a:tableStyleId>{69012ECD-51FC-41F1-AA8D-1B2483CD663E}</a:tableStyleId>
              </a:tblPr>
              <a:tblGrid>
                <a:gridCol w="3042501">
                  <a:extLst>
                    <a:ext uri="{9D8B030D-6E8A-4147-A177-3AD203B41FA5}">
                      <a16:colId xmlns:a16="http://schemas.microsoft.com/office/drawing/2014/main" val="537766886"/>
                    </a:ext>
                  </a:extLst>
                </a:gridCol>
                <a:gridCol w="1627137">
                  <a:extLst>
                    <a:ext uri="{9D8B030D-6E8A-4147-A177-3AD203B41FA5}">
                      <a16:colId xmlns:a16="http://schemas.microsoft.com/office/drawing/2014/main" val="1125791967"/>
                    </a:ext>
                  </a:extLst>
                </a:gridCol>
                <a:gridCol w="1627137">
                  <a:extLst>
                    <a:ext uri="{9D8B030D-6E8A-4147-A177-3AD203B41FA5}">
                      <a16:colId xmlns:a16="http://schemas.microsoft.com/office/drawing/2014/main" val="690993230"/>
                    </a:ext>
                  </a:extLst>
                </a:gridCol>
              </a:tblGrid>
              <a:tr h="0">
                <a:tc>
                  <a:txBody>
                    <a:bodyPr/>
                    <a:lstStyle/>
                    <a:p>
                      <a:r>
                        <a:rPr lang="en-US" sz="1400" noProof="0" dirty="0">
                          <a:solidFill>
                            <a:schemeClr val="tx2"/>
                          </a:solidFill>
                          <a:latin typeface="+mn-lt"/>
                        </a:rPr>
                        <a:t>AEs of special interest, %</a:t>
                      </a:r>
                    </a:p>
                  </a:txBody>
                  <a:tcPr marL="90000" marR="90000" marT="46800" marB="46800" anchor="b"/>
                </a:tc>
                <a:tc>
                  <a:txBody>
                    <a:bodyPr/>
                    <a:lstStyle/>
                    <a:p>
                      <a:pPr algn="ctr"/>
                      <a:r>
                        <a:rPr lang="en-US" sz="1400" noProof="0" dirty="0">
                          <a:solidFill>
                            <a:schemeClr val="tx2"/>
                          </a:solidFill>
                        </a:rPr>
                        <a:t>Lorlatinib</a:t>
                      </a:r>
                    </a:p>
                  </a:txBody>
                  <a:tcPr marL="90000" marR="90000" marT="46800" marB="46800" anchor="ctr"/>
                </a:tc>
                <a:tc>
                  <a:txBody>
                    <a:bodyPr/>
                    <a:lstStyle/>
                    <a:p>
                      <a:pPr algn="ctr"/>
                      <a:r>
                        <a:rPr lang="en-US" sz="1400" noProof="0" dirty="0">
                          <a:solidFill>
                            <a:schemeClr val="tx2"/>
                          </a:solidFill>
                        </a:rPr>
                        <a:t>Crizotinib </a:t>
                      </a:r>
                    </a:p>
                  </a:txBody>
                  <a:tcPr marL="90000" marR="90000" marT="46800" marB="46800" anchor="ctr"/>
                </a:tc>
                <a:extLst>
                  <a:ext uri="{0D108BD9-81ED-4DB2-BD59-A6C34878D82A}">
                    <a16:rowId xmlns:a16="http://schemas.microsoft.com/office/drawing/2014/main" val="2020270792"/>
                  </a:ext>
                </a:extLst>
              </a:tr>
              <a:tr h="0">
                <a:tc>
                  <a:txBody>
                    <a:bodyPr/>
                    <a:lstStyle/>
                    <a:p>
                      <a:pPr>
                        <a:buNone/>
                      </a:pPr>
                      <a:r>
                        <a:rPr lang="en-US" sz="1400" noProof="0" dirty="0">
                          <a:effectLst/>
                        </a:rPr>
                        <a:t>Edema</a:t>
                      </a:r>
                    </a:p>
                  </a:txBody>
                  <a:tcPr marL="90000" marR="90000" marT="46800" marB="46800" anchor="ctr"/>
                </a:tc>
                <a:tc>
                  <a:txBody>
                    <a:bodyPr/>
                    <a:lstStyle/>
                    <a:p>
                      <a:pPr algn="ctr">
                        <a:buNone/>
                      </a:pPr>
                      <a:r>
                        <a:rPr lang="en-US" sz="1400" noProof="0" dirty="0">
                          <a:effectLst/>
                        </a:rPr>
                        <a:t>58</a:t>
                      </a:r>
                    </a:p>
                  </a:txBody>
                  <a:tcPr marL="90000" marR="90000" marT="46800" marB="46800" anchor="ctr"/>
                </a:tc>
                <a:tc>
                  <a:txBody>
                    <a:bodyPr/>
                    <a:lstStyle/>
                    <a:p>
                      <a:pPr algn="ctr">
                        <a:buNone/>
                      </a:pPr>
                      <a:r>
                        <a:rPr lang="en-US" sz="1400" noProof="0" dirty="0">
                          <a:effectLst/>
                        </a:rPr>
                        <a:t>43</a:t>
                      </a:r>
                    </a:p>
                  </a:txBody>
                  <a:tcPr marL="90000" marR="90000" marT="46800" marB="46800" anchor="ctr"/>
                </a:tc>
                <a:extLst>
                  <a:ext uri="{0D108BD9-81ED-4DB2-BD59-A6C34878D82A}">
                    <a16:rowId xmlns:a16="http://schemas.microsoft.com/office/drawing/2014/main" val="3607908326"/>
                  </a:ext>
                </a:extLst>
              </a:tr>
              <a:tr h="0">
                <a:tc>
                  <a:txBody>
                    <a:bodyPr/>
                    <a:lstStyle/>
                    <a:p>
                      <a:pPr>
                        <a:buNone/>
                      </a:pPr>
                      <a:r>
                        <a:rPr lang="en-US" sz="1400" noProof="0" dirty="0">
                          <a:effectLst/>
                        </a:rPr>
                        <a:t>Hypertriglyceridemia</a:t>
                      </a:r>
                    </a:p>
                  </a:txBody>
                  <a:tcPr marL="90000" marR="90000" marT="46800" marB="46800" anchor="ctr"/>
                </a:tc>
                <a:tc>
                  <a:txBody>
                    <a:bodyPr/>
                    <a:lstStyle/>
                    <a:p>
                      <a:pPr algn="ctr">
                        <a:buNone/>
                      </a:pPr>
                      <a:r>
                        <a:rPr lang="en-US" sz="1400" noProof="0" dirty="0">
                          <a:effectLst/>
                        </a:rPr>
                        <a:t>71</a:t>
                      </a:r>
                    </a:p>
                  </a:txBody>
                  <a:tcPr marL="90000" marR="90000" marT="46800" marB="46800" anchor="ctr"/>
                </a:tc>
                <a:tc>
                  <a:txBody>
                    <a:bodyPr/>
                    <a:lstStyle/>
                    <a:p>
                      <a:pPr algn="ctr">
                        <a:buNone/>
                      </a:pPr>
                      <a:r>
                        <a:rPr lang="en-US" sz="1400" noProof="0" dirty="0">
                          <a:effectLst/>
                        </a:rPr>
                        <a:t>6</a:t>
                      </a:r>
                    </a:p>
                  </a:txBody>
                  <a:tcPr marL="90000" marR="90000" marT="46800" marB="46800" anchor="ctr"/>
                </a:tc>
                <a:extLst>
                  <a:ext uri="{0D108BD9-81ED-4DB2-BD59-A6C34878D82A}">
                    <a16:rowId xmlns:a16="http://schemas.microsoft.com/office/drawing/2014/main" val="1790711121"/>
                  </a:ext>
                </a:extLst>
              </a:tr>
              <a:tr h="0">
                <a:tc>
                  <a:txBody>
                    <a:bodyPr/>
                    <a:lstStyle/>
                    <a:p>
                      <a:pPr>
                        <a:buNone/>
                      </a:pPr>
                      <a:r>
                        <a:rPr lang="en-US" sz="1400" noProof="0" dirty="0">
                          <a:effectLst/>
                        </a:rPr>
                        <a:t>Hypercholesterolemia</a:t>
                      </a:r>
                    </a:p>
                  </a:txBody>
                  <a:tcPr marL="90000" marR="90000" marT="46800" marB="46800" anchor="ctr"/>
                </a:tc>
                <a:tc>
                  <a:txBody>
                    <a:bodyPr/>
                    <a:lstStyle/>
                    <a:p>
                      <a:pPr algn="ctr">
                        <a:buNone/>
                      </a:pPr>
                      <a:r>
                        <a:rPr lang="en-US" sz="1400" noProof="0" dirty="0">
                          <a:effectLst/>
                        </a:rPr>
                        <a:t>73</a:t>
                      </a:r>
                    </a:p>
                  </a:txBody>
                  <a:tcPr marL="90000" marR="90000" marT="46800" marB="46800" anchor="ctr"/>
                </a:tc>
                <a:tc>
                  <a:txBody>
                    <a:bodyPr/>
                    <a:lstStyle/>
                    <a:p>
                      <a:pPr algn="ctr">
                        <a:buNone/>
                      </a:pPr>
                      <a:r>
                        <a:rPr lang="en-US" sz="1400" noProof="0" dirty="0">
                          <a:effectLst/>
                        </a:rPr>
                        <a:t>4</a:t>
                      </a:r>
                    </a:p>
                  </a:txBody>
                  <a:tcPr marL="90000" marR="90000" marT="46800" marB="46800" anchor="ctr"/>
                </a:tc>
                <a:extLst>
                  <a:ext uri="{0D108BD9-81ED-4DB2-BD59-A6C34878D82A}">
                    <a16:rowId xmlns:a16="http://schemas.microsoft.com/office/drawing/2014/main" val="2673773586"/>
                  </a:ext>
                </a:extLst>
              </a:tr>
              <a:tr h="0">
                <a:tc>
                  <a:txBody>
                    <a:bodyPr/>
                    <a:lstStyle/>
                    <a:p>
                      <a:pPr>
                        <a:buNone/>
                      </a:pPr>
                      <a:r>
                        <a:rPr lang="en-US" sz="1400" noProof="0" dirty="0">
                          <a:effectLst/>
                        </a:rPr>
                        <a:t>Peripheral neuropathy</a:t>
                      </a:r>
                    </a:p>
                  </a:txBody>
                  <a:tcPr marL="90000" marR="90000" marT="46800" marB="46800" anchor="ctr"/>
                </a:tc>
                <a:tc>
                  <a:txBody>
                    <a:bodyPr/>
                    <a:lstStyle/>
                    <a:p>
                      <a:pPr algn="ctr">
                        <a:buNone/>
                      </a:pPr>
                      <a:r>
                        <a:rPr lang="en-US" sz="1400" noProof="0" dirty="0">
                          <a:effectLst/>
                        </a:rPr>
                        <a:t>46</a:t>
                      </a:r>
                    </a:p>
                  </a:txBody>
                  <a:tcPr marL="90000" marR="90000" marT="46800" marB="46800" anchor="ctr"/>
                </a:tc>
                <a:tc>
                  <a:txBody>
                    <a:bodyPr/>
                    <a:lstStyle/>
                    <a:p>
                      <a:pPr algn="ctr">
                        <a:buNone/>
                      </a:pPr>
                      <a:r>
                        <a:rPr lang="en-US" sz="1400" noProof="0" dirty="0">
                          <a:effectLst/>
                        </a:rPr>
                        <a:t>16</a:t>
                      </a:r>
                    </a:p>
                  </a:txBody>
                  <a:tcPr marL="90000" marR="90000" marT="46800" marB="46800" anchor="ctr"/>
                </a:tc>
                <a:extLst>
                  <a:ext uri="{0D108BD9-81ED-4DB2-BD59-A6C34878D82A}">
                    <a16:rowId xmlns:a16="http://schemas.microsoft.com/office/drawing/2014/main" val="3315663347"/>
                  </a:ext>
                </a:extLst>
              </a:tr>
              <a:tr h="0">
                <a:tc>
                  <a:txBody>
                    <a:bodyPr/>
                    <a:lstStyle/>
                    <a:p>
                      <a:pPr>
                        <a:buNone/>
                      </a:pPr>
                      <a:r>
                        <a:rPr lang="en-US" sz="1400" noProof="0" dirty="0">
                          <a:effectLst/>
                        </a:rPr>
                        <a:t>Weight gain</a:t>
                      </a:r>
                    </a:p>
                  </a:txBody>
                  <a:tcPr marL="90000" marR="90000" marT="46800" marB="46800" anchor="ctr"/>
                </a:tc>
                <a:tc>
                  <a:txBody>
                    <a:bodyPr/>
                    <a:lstStyle/>
                    <a:p>
                      <a:pPr algn="ctr">
                        <a:buNone/>
                      </a:pPr>
                      <a:r>
                        <a:rPr lang="en-US" sz="1400" noProof="0" dirty="0">
                          <a:effectLst/>
                        </a:rPr>
                        <a:t>45</a:t>
                      </a:r>
                    </a:p>
                  </a:txBody>
                  <a:tcPr marL="90000" marR="90000" marT="46800" marB="46800" anchor="ctr"/>
                </a:tc>
                <a:tc>
                  <a:txBody>
                    <a:bodyPr/>
                    <a:lstStyle/>
                    <a:p>
                      <a:pPr algn="ctr">
                        <a:buNone/>
                      </a:pPr>
                      <a:r>
                        <a:rPr lang="en-US" sz="1400" noProof="0" dirty="0">
                          <a:effectLst/>
                        </a:rPr>
                        <a:t>13</a:t>
                      </a:r>
                    </a:p>
                  </a:txBody>
                  <a:tcPr marL="90000" marR="90000" marT="46800" marB="46800" anchor="ctr"/>
                </a:tc>
                <a:extLst>
                  <a:ext uri="{0D108BD9-81ED-4DB2-BD59-A6C34878D82A}">
                    <a16:rowId xmlns:a16="http://schemas.microsoft.com/office/drawing/2014/main" val="3634484555"/>
                  </a:ext>
                </a:extLst>
              </a:tr>
              <a:tr h="0">
                <a:tc>
                  <a:txBody>
                    <a:bodyPr/>
                    <a:lstStyle/>
                    <a:p>
                      <a:pPr>
                        <a:buNone/>
                      </a:pPr>
                      <a:r>
                        <a:rPr lang="en-US" sz="1400" noProof="0" dirty="0">
                          <a:effectLst/>
                        </a:rPr>
                        <a:t>Cognitive effects</a:t>
                      </a:r>
                    </a:p>
                  </a:txBody>
                  <a:tcPr marL="90000" marR="90000" marT="46800" marB="46800" anchor="ctr"/>
                </a:tc>
                <a:tc>
                  <a:txBody>
                    <a:bodyPr/>
                    <a:lstStyle/>
                    <a:p>
                      <a:pPr algn="ctr">
                        <a:buNone/>
                      </a:pPr>
                      <a:r>
                        <a:rPr lang="en-US" sz="1400" noProof="0" dirty="0">
                          <a:effectLst/>
                        </a:rPr>
                        <a:t>30</a:t>
                      </a:r>
                    </a:p>
                  </a:txBody>
                  <a:tcPr marL="90000" marR="90000" marT="46800" marB="46800" anchor="ctr"/>
                </a:tc>
                <a:tc>
                  <a:txBody>
                    <a:bodyPr/>
                    <a:lstStyle/>
                    <a:p>
                      <a:pPr algn="ctr">
                        <a:buNone/>
                      </a:pPr>
                      <a:r>
                        <a:rPr lang="en-US" sz="1400" noProof="0" dirty="0">
                          <a:effectLst/>
                        </a:rPr>
                        <a:t>7</a:t>
                      </a:r>
                    </a:p>
                  </a:txBody>
                  <a:tcPr marL="90000" marR="90000" marT="46800" marB="46800" anchor="ctr"/>
                </a:tc>
                <a:extLst>
                  <a:ext uri="{0D108BD9-81ED-4DB2-BD59-A6C34878D82A}">
                    <a16:rowId xmlns:a16="http://schemas.microsoft.com/office/drawing/2014/main" val="3735562671"/>
                  </a:ext>
                </a:extLst>
              </a:tr>
              <a:tr h="0">
                <a:tc>
                  <a:txBody>
                    <a:bodyPr/>
                    <a:lstStyle/>
                    <a:p>
                      <a:pPr>
                        <a:buNone/>
                      </a:pPr>
                      <a:r>
                        <a:rPr lang="en-US" sz="1400" noProof="0" dirty="0">
                          <a:effectLst/>
                        </a:rPr>
                        <a:t>Mood effects</a:t>
                      </a:r>
                    </a:p>
                  </a:txBody>
                  <a:tcPr marL="90000" marR="90000" marT="46800" marB="46800" anchor="ctr"/>
                </a:tc>
                <a:tc>
                  <a:txBody>
                    <a:bodyPr/>
                    <a:lstStyle/>
                    <a:p>
                      <a:pPr algn="ctr">
                        <a:buNone/>
                      </a:pPr>
                      <a:r>
                        <a:rPr lang="en-US" sz="1400" noProof="0" dirty="0">
                          <a:effectLst/>
                        </a:rPr>
                        <a:t>21</a:t>
                      </a:r>
                    </a:p>
                  </a:txBody>
                  <a:tcPr marL="90000" marR="90000" marT="46800" marB="46800" anchor="ctr"/>
                </a:tc>
                <a:tc>
                  <a:txBody>
                    <a:bodyPr/>
                    <a:lstStyle/>
                    <a:p>
                      <a:pPr algn="ctr">
                        <a:buNone/>
                      </a:pPr>
                      <a:r>
                        <a:rPr lang="en-US" sz="1400" noProof="0" dirty="0">
                          <a:effectLst/>
                        </a:rPr>
                        <a:t>7</a:t>
                      </a:r>
                    </a:p>
                  </a:txBody>
                  <a:tcPr marL="90000" marR="90000" marT="46800" marB="46800" anchor="ctr"/>
                </a:tc>
                <a:extLst>
                  <a:ext uri="{0D108BD9-81ED-4DB2-BD59-A6C34878D82A}">
                    <a16:rowId xmlns:a16="http://schemas.microsoft.com/office/drawing/2014/main" val="2388956991"/>
                  </a:ext>
                </a:extLst>
              </a:tr>
              <a:tr h="0">
                <a:tc>
                  <a:txBody>
                    <a:bodyPr/>
                    <a:lstStyle/>
                    <a:p>
                      <a:pPr>
                        <a:buNone/>
                      </a:pPr>
                      <a:r>
                        <a:rPr lang="en-US" sz="1400" noProof="0" dirty="0">
                          <a:effectLst/>
                        </a:rPr>
                        <a:t>Speech effects</a:t>
                      </a:r>
                    </a:p>
                  </a:txBody>
                  <a:tcPr marL="90000" marR="90000" marT="46800" marB="46800" anchor="ctr"/>
                </a:tc>
                <a:tc>
                  <a:txBody>
                    <a:bodyPr/>
                    <a:lstStyle/>
                    <a:p>
                      <a:pPr algn="ctr">
                        <a:buNone/>
                      </a:pPr>
                      <a:r>
                        <a:rPr lang="en-US" sz="1400" noProof="0" dirty="0">
                          <a:effectLst/>
                        </a:rPr>
                        <a:t>6</a:t>
                      </a:r>
                    </a:p>
                  </a:txBody>
                  <a:tcPr marL="90000" marR="90000" marT="46800" marB="46800" anchor="ctr"/>
                </a:tc>
                <a:tc>
                  <a:txBody>
                    <a:bodyPr/>
                    <a:lstStyle/>
                    <a:p>
                      <a:pPr algn="ctr">
                        <a:buNone/>
                      </a:pPr>
                      <a:r>
                        <a:rPr lang="en-US" sz="1400" noProof="0" dirty="0">
                          <a:effectLst/>
                        </a:rPr>
                        <a:t>0</a:t>
                      </a:r>
                    </a:p>
                  </a:txBody>
                  <a:tcPr marL="90000" marR="90000" marT="46800" marB="46800" anchor="ctr"/>
                </a:tc>
                <a:extLst>
                  <a:ext uri="{0D108BD9-81ED-4DB2-BD59-A6C34878D82A}">
                    <a16:rowId xmlns:a16="http://schemas.microsoft.com/office/drawing/2014/main" val="2358581678"/>
                  </a:ext>
                </a:extLst>
              </a:tr>
              <a:tr h="0">
                <a:tc>
                  <a:txBody>
                    <a:bodyPr/>
                    <a:lstStyle/>
                    <a:p>
                      <a:pPr>
                        <a:buNone/>
                      </a:pPr>
                      <a:r>
                        <a:rPr lang="en-US" sz="1400" noProof="0" dirty="0">
                          <a:effectLst/>
                        </a:rPr>
                        <a:t>Psychotic effects</a:t>
                      </a:r>
                    </a:p>
                  </a:txBody>
                  <a:tcPr marL="90000" marR="90000" marT="46800" marB="46800" anchor="ctr"/>
                </a:tc>
                <a:tc>
                  <a:txBody>
                    <a:bodyPr/>
                    <a:lstStyle/>
                    <a:p>
                      <a:pPr algn="ctr">
                        <a:buNone/>
                      </a:pPr>
                      <a:r>
                        <a:rPr lang="en-US" sz="1400" noProof="0" dirty="0">
                          <a:effectLst/>
                        </a:rPr>
                        <a:t>5</a:t>
                      </a:r>
                    </a:p>
                  </a:txBody>
                  <a:tcPr marL="90000" marR="90000" marT="46800" marB="46800" anchor="ctr"/>
                </a:tc>
                <a:tc>
                  <a:txBody>
                    <a:bodyPr/>
                    <a:lstStyle/>
                    <a:p>
                      <a:pPr algn="ctr">
                        <a:buNone/>
                      </a:pPr>
                      <a:r>
                        <a:rPr lang="en-US" sz="1400" noProof="0" dirty="0">
                          <a:effectLst/>
                        </a:rPr>
                        <a:t>1</a:t>
                      </a:r>
                    </a:p>
                  </a:txBody>
                  <a:tcPr marL="90000" marR="90000" marT="46800" marB="46800" anchor="ctr"/>
                </a:tc>
                <a:extLst>
                  <a:ext uri="{0D108BD9-81ED-4DB2-BD59-A6C34878D82A}">
                    <a16:rowId xmlns:a16="http://schemas.microsoft.com/office/drawing/2014/main" val="4133566624"/>
                  </a:ext>
                </a:extLst>
              </a:tr>
            </a:tbl>
          </a:graphicData>
        </a:graphic>
      </p:graphicFrame>
    </p:spTree>
    <p:extLst>
      <p:ext uri="{BB962C8B-B14F-4D97-AF65-F5344CB8AC3E}">
        <p14:creationId xmlns:p14="http://schemas.microsoft.com/office/powerpoint/2010/main" val="32949830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B72214-5041-337D-A69A-87100D499877}"/>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56284F5-1784-FCDE-77E3-E8ACF752F2FA}"/>
              </a:ext>
            </a:extLst>
          </p:cNvPr>
          <p:cNvSpPr>
            <a:spLocks noGrp="1"/>
          </p:cNvSpPr>
          <p:nvPr>
            <p:ph type="title"/>
          </p:nvPr>
        </p:nvSpPr>
        <p:spPr>
          <a:xfrm>
            <a:off x="304800" y="107950"/>
            <a:ext cx="10772708" cy="939800"/>
          </a:xfrm>
        </p:spPr>
        <p:txBody>
          <a:bodyPr/>
          <a:lstStyle/>
          <a:p>
            <a:r>
              <a:rPr lang="en-US" noProof="0" dirty="0">
                <a:latin typeface="+mn-lt"/>
              </a:rPr>
              <a:t>8503: ALKOVE-1: Efficacy and safety of neladalkib in patients with advanced ALK+ NSCLC – Lin JJ, et al</a:t>
            </a:r>
          </a:p>
        </p:txBody>
      </p:sp>
      <p:sp>
        <p:nvSpPr>
          <p:cNvPr id="11" name="Content Placeholder 7">
            <a:extLst>
              <a:ext uri="{FF2B5EF4-FFF2-40B4-BE49-F238E27FC236}">
                <a16:creationId xmlns:a16="http://schemas.microsoft.com/office/drawing/2014/main" id="{57A97E16-4917-A612-0A04-D777A9C8077E}"/>
              </a:ext>
            </a:extLst>
          </p:cNvPr>
          <p:cNvSpPr>
            <a:spLocks noGrp="1"/>
          </p:cNvSpPr>
          <p:nvPr>
            <p:ph idx="1"/>
          </p:nvPr>
        </p:nvSpPr>
        <p:spPr>
          <a:xfrm>
            <a:off x="304799" y="1246909"/>
            <a:ext cx="11033761" cy="5055650"/>
          </a:xfrm>
        </p:spPr>
        <p:txBody>
          <a:bodyPr/>
          <a:lstStyle/>
          <a:p>
            <a:r>
              <a:rPr lang="en-US" b="1" noProof="0" dirty="0"/>
              <a:t>Study objective</a:t>
            </a:r>
          </a:p>
          <a:p>
            <a:pPr lvl="1"/>
            <a:r>
              <a:rPr lang="en-US" noProof="0" dirty="0"/>
              <a:t>To evaluate the efficacy and safety of neladalkib (an ALK-selective, TRK-sparing TKI) in patients with ALK+ advanced NSCLC</a:t>
            </a:r>
          </a:p>
        </p:txBody>
      </p:sp>
      <p:sp>
        <p:nvSpPr>
          <p:cNvPr id="12" name="Text Placeholder 4">
            <a:extLst>
              <a:ext uri="{FF2B5EF4-FFF2-40B4-BE49-F238E27FC236}">
                <a16:creationId xmlns:a16="http://schemas.microsoft.com/office/drawing/2014/main" id="{A8D078FE-3092-C7BD-71B7-422540943703}"/>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hangingPunct="1"/>
            <a:r>
              <a:rPr lang="en-US" noProof="0" dirty="0"/>
              <a:t>Lin JJ, et al. J Clin Oncol 2026;44(suppl):</a:t>
            </a:r>
            <a:r>
              <a:rPr lang="en-US" noProof="0" dirty="0" err="1"/>
              <a:t>Abstr</a:t>
            </a:r>
            <a:r>
              <a:rPr lang="en-US" noProof="0" dirty="0"/>
              <a:t> 8503</a:t>
            </a:r>
          </a:p>
        </p:txBody>
      </p:sp>
      <p:sp>
        <p:nvSpPr>
          <p:cNvPr id="15" name="Rectangle 9">
            <a:extLst>
              <a:ext uri="{FF2B5EF4-FFF2-40B4-BE49-F238E27FC236}">
                <a16:creationId xmlns:a16="http://schemas.microsoft.com/office/drawing/2014/main" id="{5B923B65-3304-0A85-E1E1-88F834FA44D6}"/>
              </a:ext>
            </a:extLst>
          </p:cNvPr>
          <p:cNvSpPr txBox="1">
            <a:spLocks noChangeArrowheads="1"/>
          </p:cNvSpPr>
          <p:nvPr/>
        </p:nvSpPr>
        <p:spPr bwMode="auto">
          <a:xfrm>
            <a:off x="2114197" y="542106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cs typeface="Arial"/>
                <a:sym typeface="Helvetica"/>
              </a:rPr>
              <a:t>Primary endpoint</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US" sz="1600" noProof="0" dirty="0">
                <a:solidFill>
                  <a:srgbClr val="363636"/>
                </a:solidFill>
                <a:cs typeface="Arial"/>
                <a:sym typeface="Calibri"/>
              </a:rPr>
              <a:t>ORR (BICR)</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16" name="Content Placeholder 26">
            <a:extLst>
              <a:ext uri="{FF2B5EF4-FFF2-40B4-BE49-F238E27FC236}">
                <a16:creationId xmlns:a16="http://schemas.microsoft.com/office/drawing/2014/main" id="{B32D306B-2CF8-2F70-61BA-8A119323423F}"/>
              </a:ext>
            </a:extLst>
          </p:cNvPr>
          <p:cNvSpPr txBox="1">
            <a:spLocks/>
          </p:cNvSpPr>
          <p:nvPr/>
        </p:nvSpPr>
        <p:spPr>
          <a:xfrm>
            <a:off x="5821679" y="5421068"/>
            <a:ext cx="5271507" cy="709613"/>
          </a:xfrm>
          <a:prstGeom prst="rect">
            <a:avLst/>
          </a:prstGeom>
        </p:spPr>
        <p:txBody>
          <a:bodyPr/>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cs typeface="Arial"/>
                <a:sym typeface="Helvetica"/>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en-US" sz="1600" noProof="0" dirty="0">
                <a:solidFill>
                  <a:srgbClr val="363636"/>
                </a:solidFill>
                <a:cs typeface="Arial"/>
                <a:sym typeface="Calibri"/>
              </a:rPr>
              <a:t>DoR, TTR, PFS, OS, intracranial activity, </a:t>
            </a:r>
            <a:r>
              <a:rPr lang="en-US" sz="1600" dirty="0">
                <a:solidFill>
                  <a:srgbClr val="363636"/>
                </a:solidFill>
                <a:cs typeface="Arial"/>
              </a:rPr>
              <a:t>P</a:t>
            </a:r>
            <a:r>
              <a:rPr lang="en-US" sz="1600" noProof="0" dirty="0">
                <a:solidFill>
                  <a:srgbClr val="363636"/>
                </a:solidFill>
                <a:cs typeface="Arial"/>
                <a:sym typeface="Calibri"/>
              </a:rPr>
              <a:t>K, safety</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17" name="AutoShape 9">
            <a:extLst>
              <a:ext uri="{FF2B5EF4-FFF2-40B4-BE49-F238E27FC236}">
                <a16:creationId xmlns:a16="http://schemas.microsoft.com/office/drawing/2014/main" id="{33E22AB7-A037-6DC0-4229-76E171F6D3CE}"/>
              </a:ext>
            </a:extLst>
          </p:cNvPr>
          <p:cNvSpPr>
            <a:spLocks noChangeArrowheads="1"/>
          </p:cNvSpPr>
          <p:nvPr/>
        </p:nvSpPr>
        <p:spPr bwMode="auto">
          <a:xfrm>
            <a:off x="807776" y="2727368"/>
            <a:ext cx="3716465" cy="2210754"/>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US" sz="1600" b="1" i="0" u="none" strike="noStrike" kern="0" cap="none" spc="0" normalizeH="0" baseline="0" noProof="0" dirty="0">
                <a:ln>
                  <a:noFill/>
                </a:ln>
                <a:solidFill>
                  <a:srgbClr val="FFFFFF"/>
                </a:solidFill>
                <a:effectLst/>
                <a:uLnTx/>
                <a:uFillTx/>
                <a:latin typeface="+mn-lt"/>
                <a:ea typeface="SimSun" pitchFamily="2" charset="-122"/>
                <a:cs typeface="+mj-cs"/>
                <a:sym typeface="Calibri"/>
              </a:rPr>
              <a:t>Key patient inclusion criteria for NSCLC evaluable population</a:t>
            </a:r>
          </a:p>
          <a:p>
            <a:pPr marL="285750" lvl="0" indent="-285750" defTabSz="892175" eaLnBrk="0">
              <a:spcAft>
                <a:spcPct val="30000"/>
              </a:spcAft>
              <a:buFont typeface="Arial" panose="020B0604020202020204" pitchFamily="34" charset="0"/>
              <a:buChar char="•"/>
              <a:defRPr/>
            </a:pPr>
            <a:r>
              <a:rPr lang="en-US" sz="1600" noProof="0" dirty="0">
                <a:latin typeface="+mn-lt"/>
                <a:ea typeface="SimSun" pitchFamily="2" charset="-122"/>
                <a:sym typeface="Calibri"/>
              </a:rPr>
              <a:t>ALK+ NSCLC</a:t>
            </a:r>
          </a:p>
          <a:p>
            <a:pPr marL="285750" indent="-285750" defTabSz="892175" eaLnBrk="0" hangingPunct="0">
              <a:spcAft>
                <a:spcPct val="30000"/>
              </a:spcAft>
              <a:buFont typeface="Arial" panose="020B0604020202020204" pitchFamily="34" charset="0"/>
              <a:buChar char="•"/>
              <a:defRPr/>
            </a:pPr>
            <a:r>
              <a:rPr lang="en-US" sz="1600" noProof="0" dirty="0">
                <a:ea typeface="SimSun" pitchFamily="2" charset="-122"/>
                <a:cs typeface="+mj-cs"/>
              </a:rPr>
              <a:t>P</a:t>
            </a:r>
            <a:r>
              <a:rPr lang="en-US" sz="1600" kern="0" noProof="0" dirty="0">
                <a:solidFill>
                  <a:srgbClr val="FFFFFF"/>
                </a:solidFill>
                <a:latin typeface="+mn-lt"/>
                <a:ea typeface="SimSun" pitchFamily="2" charset="-122"/>
                <a:cs typeface="+mj-cs"/>
                <a:sym typeface="Calibri"/>
              </a:rPr>
              <a:t>rior ALK-targeted therapy allowed</a:t>
            </a:r>
          </a:p>
          <a:p>
            <a:pPr marL="285750" indent="-285750" defTabSz="892175" eaLnBrk="0" hangingPunct="0">
              <a:spcAft>
                <a:spcPct val="30000"/>
              </a:spcAft>
              <a:buFont typeface="Arial" panose="020B0604020202020204" pitchFamily="34" charset="0"/>
              <a:buChar char="•"/>
              <a:defRPr/>
            </a:pPr>
            <a:r>
              <a:rPr kumimoji="0" lang="en-US"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t>≤2 chemotherapy/immunotherapy</a:t>
            </a:r>
          </a:p>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US"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t>(n=781</a:t>
            </a:r>
            <a:r>
              <a:rPr lang="en-US" sz="1600" kern="0" noProof="0" dirty="0">
                <a:solidFill>
                  <a:srgbClr val="FFFFFF"/>
                </a:solidFill>
                <a:latin typeface="+mn-lt"/>
                <a:ea typeface="SimSun" pitchFamily="2" charset="-122"/>
                <a:cs typeface="+mj-cs"/>
                <a:sym typeface="Calibri"/>
              </a:rPr>
              <a:t> all doses</a:t>
            </a:r>
            <a:r>
              <a:rPr kumimoji="0" lang="en-US" sz="1600" b="0" i="0" u="none" strike="noStrike" kern="0" cap="none" spc="0" normalizeH="0" baseline="0" noProof="0" dirty="0">
                <a:ln>
                  <a:noFill/>
                </a:ln>
                <a:solidFill>
                  <a:srgbClr val="FFFFFF"/>
                </a:solidFill>
                <a:effectLst/>
                <a:uLnTx/>
                <a:uFillTx/>
                <a:latin typeface="+mn-lt"/>
                <a:ea typeface="SimSun" pitchFamily="2" charset="-122"/>
                <a:cs typeface="+mj-cs"/>
                <a:sym typeface="Calibri"/>
              </a:rPr>
              <a:t>)</a:t>
            </a:r>
          </a:p>
        </p:txBody>
      </p:sp>
      <p:sp>
        <p:nvSpPr>
          <p:cNvPr id="19" name="AutoShape 8">
            <a:extLst>
              <a:ext uri="{FF2B5EF4-FFF2-40B4-BE49-F238E27FC236}">
                <a16:creationId xmlns:a16="http://schemas.microsoft.com/office/drawing/2014/main" id="{98F38769-276F-DD6F-4E87-890160D44CD6}"/>
              </a:ext>
            </a:extLst>
          </p:cNvPr>
          <p:cNvSpPr>
            <a:spLocks noChangeArrowheads="1"/>
          </p:cNvSpPr>
          <p:nvPr/>
        </p:nvSpPr>
        <p:spPr bwMode="auto">
          <a:xfrm>
            <a:off x="8528100" y="3203936"/>
            <a:ext cx="2678490" cy="1257618"/>
          </a:xfrm>
          <a:prstGeom prst="roundRect">
            <a:avLst>
              <a:gd name="adj" fmla="val 16667"/>
            </a:avLst>
          </a:prstGeom>
          <a:solidFill>
            <a:schemeClr val="accent2"/>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b="1" i="0" u="sng" strike="noStrike" kern="0" cap="none" spc="0" normalizeH="0" baseline="0" noProof="0" dirty="0">
                <a:ln>
                  <a:noFill/>
                </a:ln>
                <a:solidFill>
                  <a:srgbClr val="FFFFFF"/>
                </a:solidFill>
                <a:effectLst/>
                <a:uLnTx/>
                <a:uFillTx/>
                <a:latin typeface="+mn-lt"/>
                <a:ea typeface="SimSun" pitchFamily="2" charset="-122"/>
                <a:sym typeface="Calibri"/>
              </a:rPr>
              <a:t>ALK TKI-pretreated population</a:t>
            </a:r>
          </a:p>
          <a:p>
            <a:pPr marL="0" marR="0" lvl="0" indent="0" algn="ctr" defTabSz="892175" rtl="0" eaLnBrk="0" fontAlgn="auto" latinLnBrk="0" hangingPunct="0">
              <a:lnSpc>
                <a:spcPct val="100000"/>
              </a:lnSpc>
              <a:spcBef>
                <a:spcPts val="0"/>
              </a:spcBef>
              <a:spcAft>
                <a:spcPts val="0"/>
              </a:spcAft>
              <a:buClrTx/>
              <a:buSzTx/>
              <a:buFontTx/>
              <a:buNone/>
              <a:tabLst/>
              <a:defRPr/>
            </a:pPr>
            <a:r>
              <a:rPr lang="en-US" sz="1600" b="1" dirty="0">
                <a:ea typeface="SimSun" pitchFamily="2" charset="-122"/>
              </a:rPr>
              <a:t>Neladalkib </a:t>
            </a:r>
            <a:r>
              <a:rPr lang="en-US" sz="1600" dirty="0">
                <a:ea typeface="SimSun" pitchFamily="2" charset="-122"/>
              </a:rPr>
              <a:t>150 mg/day</a:t>
            </a:r>
            <a:endParaRPr kumimoji="0" lang="en-US" sz="1600" i="0" strike="noStrike" kern="0" cap="none" spc="0" normalizeH="0" baseline="0" noProof="0" dirty="0">
              <a:ln>
                <a:noFill/>
              </a:ln>
              <a:solidFill>
                <a:srgbClr val="FFFFFF"/>
              </a:solidFill>
              <a:effectLst/>
              <a:uLnTx/>
              <a:uFillTx/>
              <a:latin typeface="+mn-lt"/>
              <a:ea typeface="SimSun" pitchFamily="2" charset="-122"/>
              <a:sym typeface="Calibri"/>
            </a:endParaRPr>
          </a:p>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FFFFFF"/>
                </a:solidFill>
                <a:effectLst/>
                <a:uLnTx/>
                <a:uFillTx/>
                <a:latin typeface="+mn-lt"/>
                <a:ea typeface="SimSun" pitchFamily="2" charset="-122"/>
                <a:sym typeface="Calibri"/>
              </a:rPr>
              <a:t>(n=253)</a:t>
            </a:r>
          </a:p>
        </p:txBody>
      </p:sp>
      <p:sp>
        <p:nvSpPr>
          <p:cNvPr id="20" name="AutoShape 8">
            <a:extLst>
              <a:ext uri="{FF2B5EF4-FFF2-40B4-BE49-F238E27FC236}">
                <a16:creationId xmlns:a16="http://schemas.microsoft.com/office/drawing/2014/main" id="{88B994AA-3980-CF05-1782-CF8990CF65B4}"/>
              </a:ext>
            </a:extLst>
          </p:cNvPr>
          <p:cNvSpPr>
            <a:spLocks noChangeArrowheads="1"/>
          </p:cNvSpPr>
          <p:nvPr/>
        </p:nvSpPr>
        <p:spPr bwMode="auto">
          <a:xfrm>
            <a:off x="5190663" y="3409913"/>
            <a:ext cx="2664000" cy="845664"/>
          </a:xfrm>
          <a:prstGeom prst="roundRect">
            <a:avLst>
              <a:gd name="adj" fmla="val 16667"/>
            </a:avLst>
          </a:prstGeom>
          <a:solidFill>
            <a:schemeClr val="accent1"/>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en-US" sz="1600" b="1" noProof="0" dirty="0">
                <a:latin typeface="+mn-lt"/>
              </a:rPr>
              <a:t>Neladalkib</a:t>
            </a:r>
            <a:r>
              <a:rPr kumimoji="0" lang="en-US" sz="1600" b="0" i="0" u="none" strike="noStrike" kern="0" cap="none" spc="0" normalizeH="0" baseline="0" noProof="0" dirty="0">
                <a:ln>
                  <a:noFill/>
                </a:ln>
                <a:solidFill>
                  <a:srgbClr val="FFFFFF"/>
                </a:solidFill>
                <a:effectLst/>
                <a:uLnTx/>
                <a:uFillTx/>
                <a:latin typeface="+mn-lt"/>
                <a:ea typeface="SimSun" pitchFamily="2" charset="-122"/>
                <a:sym typeface="Calibri"/>
              </a:rPr>
              <a:t> </a:t>
            </a:r>
            <a:br>
              <a:rPr kumimoji="0" lang="en-US" sz="1600" b="0" i="0" u="none" strike="noStrike" kern="0" cap="none" spc="0" normalizeH="0" baseline="0" noProof="0" dirty="0">
                <a:ln>
                  <a:noFill/>
                </a:ln>
                <a:solidFill>
                  <a:srgbClr val="FFFFFF"/>
                </a:solidFill>
                <a:effectLst/>
                <a:uLnTx/>
                <a:uFillTx/>
                <a:latin typeface="+mn-lt"/>
                <a:ea typeface="SimSun" pitchFamily="2" charset="-122"/>
                <a:sym typeface="Calibri"/>
              </a:rPr>
            </a:br>
            <a:r>
              <a:rPr kumimoji="0" lang="en-US" sz="1600" b="0" i="0" u="none" strike="noStrike" kern="0" cap="none" spc="0" normalizeH="0" baseline="0" noProof="0" dirty="0">
                <a:ln>
                  <a:noFill/>
                </a:ln>
                <a:solidFill>
                  <a:srgbClr val="FFFFFF"/>
                </a:solidFill>
                <a:effectLst/>
                <a:uLnTx/>
                <a:uFillTx/>
                <a:latin typeface="+mn-lt"/>
                <a:ea typeface="SimSun" pitchFamily="2" charset="-122"/>
                <a:sym typeface="Calibri"/>
              </a:rPr>
              <a:t>15–200 mg/day</a:t>
            </a:r>
          </a:p>
        </p:txBody>
      </p:sp>
      <p:cxnSp>
        <p:nvCxnSpPr>
          <p:cNvPr id="2" name="AutoShape 19">
            <a:extLst>
              <a:ext uri="{FF2B5EF4-FFF2-40B4-BE49-F238E27FC236}">
                <a16:creationId xmlns:a16="http://schemas.microsoft.com/office/drawing/2014/main" id="{D6023567-D552-8093-D773-0E7C907565E8}"/>
              </a:ext>
            </a:extLst>
          </p:cNvPr>
          <p:cNvCxnSpPr>
            <a:cxnSpLocks noChangeShapeType="1"/>
            <a:stCxn id="17" idx="3"/>
            <a:endCxn id="20" idx="1"/>
          </p:cNvCxnSpPr>
          <p:nvPr/>
        </p:nvCxnSpPr>
        <p:spPr bwMode="auto">
          <a:xfrm>
            <a:off x="4524241" y="3832745"/>
            <a:ext cx="666422" cy="0"/>
          </a:xfrm>
          <a:prstGeom prst="straightConnector1">
            <a:avLst/>
          </a:prstGeom>
          <a:noFill/>
          <a:ln w="38100">
            <a:solidFill>
              <a:schemeClr val="bg1"/>
            </a:solidFill>
            <a:round/>
            <a:headEnd type="none" w="med" len="med"/>
            <a:tailEnd type="triangle" w="med" len="med"/>
          </a:ln>
        </p:spPr>
      </p:cxnSp>
      <p:cxnSp>
        <p:nvCxnSpPr>
          <p:cNvPr id="5" name="AutoShape 19">
            <a:extLst>
              <a:ext uri="{FF2B5EF4-FFF2-40B4-BE49-F238E27FC236}">
                <a16:creationId xmlns:a16="http://schemas.microsoft.com/office/drawing/2014/main" id="{C6A91EC9-C110-E960-FE98-A433E10DA66B}"/>
              </a:ext>
            </a:extLst>
          </p:cNvPr>
          <p:cNvCxnSpPr>
            <a:cxnSpLocks noChangeShapeType="1"/>
            <a:stCxn id="20" idx="3"/>
            <a:endCxn id="19" idx="1"/>
          </p:cNvCxnSpPr>
          <p:nvPr/>
        </p:nvCxnSpPr>
        <p:spPr bwMode="auto">
          <a:xfrm>
            <a:off x="7854663" y="3832745"/>
            <a:ext cx="673437" cy="0"/>
          </a:xfrm>
          <a:prstGeom prst="straightConnector1">
            <a:avLst/>
          </a:prstGeom>
          <a:noFill/>
          <a:ln w="38100">
            <a:solidFill>
              <a:schemeClr val="bg1"/>
            </a:solidFill>
            <a:round/>
            <a:headEnd type="none" w="med" len="med"/>
            <a:tailEnd type="triangle" w="med" len="med"/>
          </a:ln>
        </p:spPr>
      </p:cxnSp>
      <p:sp>
        <p:nvSpPr>
          <p:cNvPr id="8" name="Content Placeholder 26">
            <a:extLst>
              <a:ext uri="{FF2B5EF4-FFF2-40B4-BE49-F238E27FC236}">
                <a16:creationId xmlns:a16="http://schemas.microsoft.com/office/drawing/2014/main" id="{B3C4AD21-E1FE-5C1C-4710-80F6916B70B8}"/>
              </a:ext>
            </a:extLst>
          </p:cNvPr>
          <p:cNvSpPr txBox="1">
            <a:spLocks/>
          </p:cNvSpPr>
          <p:nvPr/>
        </p:nvSpPr>
        <p:spPr>
          <a:xfrm>
            <a:off x="5157662" y="2313944"/>
            <a:ext cx="2730002" cy="282353"/>
          </a:xfrm>
          <a:prstGeom prst="rect">
            <a:avLst/>
          </a:prstGeom>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ea typeface="+mn-ea"/>
                <a:cs typeface="Arial"/>
                <a:sym typeface="Helvetica"/>
              </a:rPr>
              <a:t>Phase 1 dose escalation</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9" name="Content Placeholder 26">
            <a:extLst>
              <a:ext uri="{FF2B5EF4-FFF2-40B4-BE49-F238E27FC236}">
                <a16:creationId xmlns:a16="http://schemas.microsoft.com/office/drawing/2014/main" id="{52013DB9-A838-8800-01F9-386E2BAC626F}"/>
              </a:ext>
            </a:extLst>
          </p:cNvPr>
          <p:cNvSpPr txBox="1">
            <a:spLocks/>
          </p:cNvSpPr>
          <p:nvPr/>
        </p:nvSpPr>
        <p:spPr>
          <a:xfrm>
            <a:off x="8731857" y="2325851"/>
            <a:ext cx="2218315" cy="282353"/>
          </a:xfrm>
          <a:prstGeom prst="rect">
            <a:avLst/>
          </a:prstGeom>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ea typeface="+mn-ea"/>
                <a:cs typeface="Arial"/>
                <a:sym typeface="Helvetica"/>
              </a:rPr>
              <a:t>Phase 2</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Tree>
    <p:extLst>
      <p:ext uri="{BB962C8B-B14F-4D97-AF65-F5344CB8AC3E}">
        <p14:creationId xmlns:p14="http://schemas.microsoft.com/office/powerpoint/2010/main" val="403563871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041EE6-158D-93B1-3E9B-1870B367184F}"/>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6BB81049-92DD-70C7-15FB-8B56089E49DD}"/>
              </a:ext>
            </a:extLst>
          </p:cNvPr>
          <p:cNvSpPr>
            <a:spLocks noGrp="1"/>
          </p:cNvSpPr>
          <p:nvPr>
            <p:ph type="title"/>
          </p:nvPr>
        </p:nvSpPr>
        <p:spPr>
          <a:xfrm>
            <a:off x="304800" y="107693"/>
            <a:ext cx="10910761" cy="939801"/>
          </a:xfrm>
        </p:spPr>
        <p:txBody>
          <a:bodyPr/>
          <a:lstStyle/>
          <a:p>
            <a:r>
              <a:rPr lang="en-US" noProof="0" dirty="0"/>
              <a:t>8503: ALKOVE-1: Efficacy and safety of </a:t>
            </a:r>
            <a:r>
              <a:rPr lang="en-US" noProof="0" dirty="0" err="1"/>
              <a:t>neladalkib</a:t>
            </a:r>
            <a:r>
              <a:rPr lang="en-US" noProof="0" dirty="0"/>
              <a:t> in patients with advanced ALK+ NSCLC – Lin JJ, et al</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162BFEDB-6F89-1E86-07AD-358C8713B422}"/>
              </a:ext>
            </a:extLst>
          </p:cNvPr>
          <p:cNvSpPr>
            <a:spLocks noGrp="1"/>
          </p:cNvSpPr>
          <p:nvPr>
            <p:ph idx="1"/>
          </p:nvPr>
        </p:nvSpPr>
        <p:spPr>
          <a:xfrm>
            <a:off x="304800" y="1305360"/>
            <a:ext cx="11033761" cy="439865"/>
          </a:xfrm>
        </p:spPr>
        <p:txBody>
          <a:bodyPr/>
          <a:lstStyle/>
          <a:p>
            <a:r>
              <a:rPr lang="en-US" b="1" noProof="0" dirty="0">
                <a:latin typeface="Arial" panose="020B0604020202020204" pitchFamily="34" charset="0"/>
                <a:cs typeface="Arial" panose="020B0604020202020204" pitchFamily="34" charset="0"/>
              </a:rPr>
              <a:t>Key </a:t>
            </a:r>
            <a:r>
              <a:rPr lang="en-US" b="1" noProof="0" dirty="0">
                <a:solidFill>
                  <a:srgbClr val="000000"/>
                </a:solidFill>
                <a:latin typeface="Arial" panose="020B0604020202020204" pitchFamily="34" charset="0"/>
                <a:cs typeface="Arial" panose="020B0604020202020204" pitchFamily="34" charset="0"/>
              </a:rPr>
              <a:t>resul</a:t>
            </a:r>
            <a:r>
              <a:rPr lang="en-US" b="1" noProof="0" dirty="0">
                <a:solidFill>
                  <a:srgbClr val="363636"/>
                </a:solidFill>
                <a:latin typeface="Arial" panose="020B0604020202020204" pitchFamily="34" charset="0"/>
                <a:cs typeface="Arial" panose="020B0604020202020204" pitchFamily="34" charset="0"/>
              </a:rPr>
              <a:t>t</a:t>
            </a:r>
            <a:r>
              <a:rPr lang="en-US" b="1" noProof="0" dirty="0">
                <a:latin typeface="Arial" panose="020B0604020202020204" pitchFamily="34" charset="0"/>
                <a:cs typeface="Arial" panose="020B0604020202020204" pitchFamily="34" charset="0"/>
              </a:rPr>
              <a:t>s</a:t>
            </a:r>
          </a:p>
        </p:txBody>
      </p:sp>
      <p:sp>
        <p:nvSpPr>
          <p:cNvPr id="30" name="Text Placeholder 4">
            <a:extLst>
              <a:ext uri="{FF2B5EF4-FFF2-40B4-BE49-F238E27FC236}">
                <a16:creationId xmlns:a16="http://schemas.microsoft.com/office/drawing/2014/main" id="{6B692E7B-54B5-0C24-88BB-0A5A7562B632}"/>
              </a:ext>
            </a:extLst>
          </p:cNvPr>
          <p:cNvSpPr>
            <a:spLocks noGrp="1"/>
          </p:cNvSpPr>
          <p:nvPr>
            <p:ph type="body" sz="quarter" idx="11"/>
          </p:nvPr>
        </p:nvSpPr>
        <p:spPr>
          <a:xfrm>
            <a:off x="6379633" y="6521312"/>
            <a:ext cx="5507567" cy="200025"/>
          </a:xfrm>
        </p:spPr>
        <p:txBody>
          <a:bodyPr/>
          <a:lstStyle/>
          <a:p>
            <a:pPr hangingPunct="1"/>
            <a:r>
              <a:rPr lang="en-US" noProof="0" dirty="0"/>
              <a:t>Lin JJ, et al. J Clin Oncol 2026;44(suppl):</a:t>
            </a:r>
            <a:r>
              <a:rPr lang="en-US" noProof="0" dirty="0" err="1"/>
              <a:t>Abstr</a:t>
            </a:r>
            <a:r>
              <a:rPr lang="en-US" noProof="0" dirty="0"/>
              <a:t> 8503</a:t>
            </a:r>
          </a:p>
        </p:txBody>
      </p:sp>
      <p:sp>
        <p:nvSpPr>
          <p:cNvPr id="2" name="TextBox 1">
            <a:extLst>
              <a:ext uri="{FF2B5EF4-FFF2-40B4-BE49-F238E27FC236}">
                <a16:creationId xmlns:a16="http://schemas.microsoft.com/office/drawing/2014/main" id="{6A313A68-1F0C-FE5D-4647-4D035EE6405B}"/>
              </a:ext>
            </a:extLst>
          </p:cNvPr>
          <p:cNvSpPr txBox="1"/>
          <p:nvPr/>
        </p:nvSpPr>
        <p:spPr>
          <a:xfrm>
            <a:off x="3341482" y="1406671"/>
            <a:ext cx="5101076" cy="338554"/>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Objective response in ALK TKI-pretreated patients</a:t>
            </a:r>
          </a:p>
        </p:txBody>
      </p:sp>
      <p:graphicFrame>
        <p:nvGraphicFramePr>
          <p:cNvPr id="315" name="Table 314">
            <a:extLst>
              <a:ext uri="{FF2B5EF4-FFF2-40B4-BE49-F238E27FC236}">
                <a16:creationId xmlns:a16="http://schemas.microsoft.com/office/drawing/2014/main" id="{11277533-E84E-9019-9A1C-473884F1473C}"/>
              </a:ext>
            </a:extLst>
          </p:cNvPr>
          <p:cNvGraphicFramePr>
            <a:graphicFrameLocks noGrp="1"/>
          </p:cNvGraphicFramePr>
          <p:nvPr>
            <p:extLst>
              <p:ext uri="{D42A27DB-BD31-4B8C-83A1-F6EECF244321}">
                <p14:modId xmlns:p14="http://schemas.microsoft.com/office/powerpoint/2010/main" val="1770040721"/>
              </p:ext>
            </p:extLst>
          </p:nvPr>
        </p:nvGraphicFramePr>
        <p:xfrm>
          <a:off x="1501120" y="1745225"/>
          <a:ext cx="9330438" cy="1654560"/>
        </p:xfrm>
        <a:graphic>
          <a:graphicData uri="http://schemas.openxmlformats.org/drawingml/2006/table">
            <a:tbl>
              <a:tblPr firstRow="1" bandRow="1">
                <a:tableStyleId>{69012ECD-51FC-41F1-AA8D-1B2483CD663E}</a:tableStyleId>
              </a:tblPr>
              <a:tblGrid>
                <a:gridCol w="1997986">
                  <a:extLst>
                    <a:ext uri="{9D8B030D-6E8A-4147-A177-3AD203B41FA5}">
                      <a16:colId xmlns:a16="http://schemas.microsoft.com/office/drawing/2014/main" val="2828410787"/>
                    </a:ext>
                  </a:extLst>
                </a:gridCol>
                <a:gridCol w="2424544">
                  <a:extLst>
                    <a:ext uri="{9D8B030D-6E8A-4147-A177-3AD203B41FA5}">
                      <a16:colId xmlns:a16="http://schemas.microsoft.com/office/drawing/2014/main" val="2235015851"/>
                    </a:ext>
                  </a:extLst>
                </a:gridCol>
                <a:gridCol w="2453954">
                  <a:extLst>
                    <a:ext uri="{9D8B030D-6E8A-4147-A177-3AD203B41FA5}">
                      <a16:colId xmlns:a16="http://schemas.microsoft.com/office/drawing/2014/main" val="3509603340"/>
                    </a:ext>
                  </a:extLst>
                </a:gridCol>
                <a:gridCol w="2453954">
                  <a:extLst>
                    <a:ext uri="{9D8B030D-6E8A-4147-A177-3AD203B41FA5}">
                      <a16:colId xmlns:a16="http://schemas.microsoft.com/office/drawing/2014/main" val="1100400139"/>
                    </a:ext>
                  </a:extLst>
                </a:gridCol>
              </a:tblGrid>
              <a:tr h="247192">
                <a:tc>
                  <a:txBody>
                    <a:bodyPr/>
                    <a:lstStyle/>
                    <a:p>
                      <a:endParaRPr lang="en-US" sz="1200" noProof="0" dirty="0">
                        <a:solidFill>
                          <a:schemeClr val="tx2"/>
                        </a:solidFill>
                      </a:endParaRPr>
                    </a:p>
                  </a:txBody>
                  <a:tcPr marL="90000" marR="90000" marT="46800" marB="46800" anchor="ctr"/>
                </a:tc>
                <a:tc>
                  <a:txBody>
                    <a:bodyPr/>
                    <a:lstStyle/>
                    <a:p>
                      <a:pPr algn="ctr"/>
                      <a:r>
                        <a:rPr lang="en-US" sz="1200" noProof="0" dirty="0">
                          <a:solidFill>
                            <a:schemeClr val="tx2"/>
                          </a:solidFill>
                        </a:rPr>
                        <a:t>Any prior ALK TKI</a:t>
                      </a:r>
                      <a:br>
                        <a:rPr lang="en-US" sz="1200" noProof="0" dirty="0">
                          <a:solidFill>
                            <a:schemeClr val="tx2"/>
                          </a:solidFill>
                        </a:rPr>
                      </a:br>
                      <a:r>
                        <a:rPr lang="en-US" sz="1200" noProof="0" dirty="0">
                          <a:solidFill>
                            <a:schemeClr val="tx2"/>
                          </a:solidFill>
                        </a:rPr>
                        <a:t>(1–5 prior ALK TKIs ± chemotherapy)</a:t>
                      </a:r>
                    </a:p>
                    <a:p>
                      <a:pPr algn="ctr"/>
                      <a:r>
                        <a:rPr lang="en-US" sz="1200" noProof="0" dirty="0">
                          <a:solidFill>
                            <a:schemeClr val="tx2"/>
                          </a:solidFill>
                        </a:rPr>
                        <a:t>(n=253)</a:t>
                      </a:r>
                    </a:p>
                  </a:txBody>
                  <a:tcPr marL="90000" marR="90000" marT="46800" marB="46800" anchor="ctr"/>
                </a:tc>
                <a:tc>
                  <a:txBody>
                    <a:bodyPr/>
                    <a:lstStyle/>
                    <a:p>
                      <a:pPr algn="ctr"/>
                      <a:r>
                        <a:rPr lang="en-US" sz="1200" noProof="0" dirty="0">
                          <a:solidFill>
                            <a:schemeClr val="tx2"/>
                          </a:solidFill>
                        </a:rPr>
                        <a:t>Lorlatinib-naïve</a:t>
                      </a:r>
                      <a:br>
                        <a:rPr lang="en-US" sz="1200" noProof="0" dirty="0">
                          <a:solidFill>
                            <a:schemeClr val="tx2"/>
                          </a:solidFill>
                        </a:rPr>
                      </a:br>
                      <a:r>
                        <a:rPr lang="en-US" sz="1200" noProof="0" dirty="0">
                          <a:solidFill>
                            <a:schemeClr val="tx2"/>
                          </a:solidFill>
                        </a:rPr>
                        <a:t>(1–3 prior ALK TKIs ± chemotherapy)</a:t>
                      </a:r>
                    </a:p>
                    <a:p>
                      <a:pPr algn="ctr"/>
                      <a:r>
                        <a:rPr lang="en-US" sz="1200" noProof="0" dirty="0">
                          <a:solidFill>
                            <a:schemeClr val="tx2"/>
                          </a:solidFill>
                        </a:rPr>
                        <a:t>(n=63)</a:t>
                      </a:r>
                    </a:p>
                  </a:txBody>
                  <a:tcPr marL="90000" marR="90000" marT="46800" marB="46800" anchor="ctr"/>
                </a:tc>
                <a:tc>
                  <a:txBody>
                    <a:bodyPr/>
                    <a:lstStyle/>
                    <a:p>
                      <a:pPr algn="ctr"/>
                      <a:r>
                        <a:rPr lang="en-US" sz="1200" noProof="0" dirty="0">
                          <a:solidFill>
                            <a:schemeClr val="tx2"/>
                          </a:solidFill>
                        </a:rPr>
                        <a:t>Lorlatinib-experienced</a:t>
                      </a:r>
                      <a:br>
                        <a:rPr lang="en-US" sz="1200" noProof="0" dirty="0">
                          <a:solidFill>
                            <a:schemeClr val="tx2"/>
                          </a:solidFill>
                        </a:rPr>
                      </a:br>
                      <a:r>
                        <a:rPr lang="en-US" sz="1200" noProof="0" dirty="0">
                          <a:solidFill>
                            <a:schemeClr val="tx2"/>
                          </a:solidFill>
                        </a:rPr>
                        <a:t>(1–5 prior ALK TKIs ± chemotherapy)</a:t>
                      </a:r>
                    </a:p>
                    <a:p>
                      <a:pPr algn="ctr"/>
                      <a:r>
                        <a:rPr lang="en-US" sz="1200" noProof="0" dirty="0">
                          <a:solidFill>
                            <a:schemeClr val="tx2"/>
                          </a:solidFill>
                        </a:rPr>
                        <a:t>(n=190)</a:t>
                      </a:r>
                    </a:p>
                  </a:txBody>
                  <a:tcPr marL="90000" marR="90000" marT="46800" marB="46800" anchor="ctr"/>
                </a:tc>
                <a:extLst>
                  <a:ext uri="{0D108BD9-81ED-4DB2-BD59-A6C34878D82A}">
                    <a16:rowId xmlns:a16="http://schemas.microsoft.com/office/drawing/2014/main" val="1170812184"/>
                  </a:ext>
                </a:extLst>
              </a:tr>
              <a:tr h="247192">
                <a:tc>
                  <a:txBody>
                    <a:bodyPr/>
                    <a:lstStyle/>
                    <a:p>
                      <a:r>
                        <a:rPr lang="en-US" sz="1200" b="0" noProof="0" dirty="0">
                          <a:solidFill>
                            <a:srgbClr val="000000"/>
                          </a:solidFill>
                        </a:rPr>
                        <a:t>ORR, n (%) [95%CI]</a:t>
                      </a:r>
                    </a:p>
                  </a:txBody>
                  <a:tcPr marL="90000" marR="90000" marT="46800" marB="46800" anchor="ctr">
                    <a:solidFill>
                      <a:schemeClr val="tx2"/>
                    </a:solidFill>
                  </a:tcPr>
                </a:tc>
                <a:tc>
                  <a:txBody>
                    <a:bodyPr/>
                    <a:lstStyle/>
                    <a:p>
                      <a:pPr algn="ctr"/>
                      <a:r>
                        <a:rPr lang="en-US" sz="1200" kern="1200" noProof="0" dirty="0">
                          <a:solidFill>
                            <a:srgbClr val="000000"/>
                          </a:solidFill>
                          <a:latin typeface="+mn-lt"/>
                          <a:ea typeface="+mn-ea"/>
                          <a:cs typeface="+mn-cs"/>
                        </a:rPr>
                        <a:t>79 (31) [26, 37]</a:t>
                      </a:r>
                    </a:p>
                  </a:txBody>
                  <a:tcPr marL="90000" marR="90000" marT="46800" marB="46800" anchor="ctr">
                    <a:solidFill>
                      <a:schemeClr val="tx2"/>
                    </a:solidFill>
                  </a:tcPr>
                </a:tc>
                <a:tc>
                  <a:txBody>
                    <a:bodyPr/>
                    <a:lstStyle/>
                    <a:p>
                      <a:pPr algn="ctr"/>
                      <a:r>
                        <a:rPr lang="en-US" sz="1200" kern="1200" noProof="0" dirty="0">
                          <a:solidFill>
                            <a:srgbClr val="000000"/>
                          </a:solidFill>
                          <a:latin typeface="+mn-lt"/>
                          <a:ea typeface="+mn-ea"/>
                          <a:cs typeface="+mn-cs"/>
                        </a:rPr>
                        <a:t>29 (46) [33, 59]</a:t>
                      </a:r>
                    </a:p>
                  </a:txBody>
                  <a:tcPr marL="90000" marR="90000" marT="46800" marB="46800" anchor="ctr">
                    <a:solidFill>
                      <a:schemeClr val="tx2"/>
                    </a:solidFill>
                  </a:tcPr>
                </a:tc>
                <a:tc>
                  <a:txBody>
                    <a:bodyPr/>
                    <a:lstStyle/>
                    <a:p>
                      <a:pPr algn="ctr"/>
                      <a:r>
                        <a:rPr lang="en-US" sz="1200" kern="1200" noProof="0" dirty="0">
                          <a:solidFill>
                            <a:srgbClr val="000000"/>
                          </a:solidFill>
                          <a:latin typeface="+mn-lt"/>
                          <a:ea typeface="+mn-ea"/>
                          <a:cs typeface="+mn-cs"/>
                        </a:rPr>
                        <a:t>50 (26) [20, 33]</a:t>
                      </a:r>
                    </a:p>
                  </a:txBody>
                  <a:tcPr marL="90000" marR="90000" marT="46800" marB="46800" anchor="ctr">
                    <a:solidFill>
                      <a:schemeClr val="tx2"/>
                    </a:solidFill>
                  </a:tcPr>
                </a:tc>
                <a:extLst>
                  <a:ext uri="{0D108BD9-81ED-4DB2-BD59-A6C34878D82A}">
                    <a16:rowId xmlns:a16="http://schemas.microsoft.com/office/drawing/2014/main" val="3005898156"/>
                  </a:ext>
                </a:extLst>
              </a:tr>
              <a:tr h="24719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CR, n (%)</a:t>
                      </a:r>
                    </a:p>
                  </a:txBody>
                  <a:tcPr marL="90000" marR="90000" marT="46800" marB="46800" anchor="ctr">
                    <a:solidFill>
                      <a:schemeClr val="tx2"/>
                    </a:solidFill>
                  </a:tcPr>
                </a:tc>
                <a:tc>
                  <a:txBody>
                    <a:bodyPr/>
                    <a:lstStyle/>
                    <a:p>
                      <a:pPr algn="ctr"/>
                      <a:r>
                        <a:rPr lang="en-US" sz="1200" kern="1200" noProof="0" dirty="0">
                          <a:solidFill>
                            <a:srgbClr val="000000"/>
                          </a:solidFill>
                          <a:latin typeface="+mn-lt"/>
                          <a:ea typeface="+mn-ea"/>
                          <a:cs typeface="+mn-cs"/>
                        </a:rPr>
                        <a:t>6 (2)</a:t>
                      </a:r>
                    </a:p>
                  </a:txBody>
                  <a:tcPr marL="90000" marR="90000" marT="46800" marB="46800" anchor="ctr">
                    <a:solidFill>
                      <a:schemeClr val="tx2"/>
                    </a:solidFill>
                  </a:tcPr>
                </a:tc>
                <a:tc>
                  <a:txBody>
                    <a:bodyPr/>
                    <a:lstStyle/>
                    <a:p>
                      <a:pPr algn="ctr"/>
                      <a:r>
                        <a:rPr lang="en-US" sz="1200" kern="1200" noProof="0" dirty="0">
                          <a:solidFill>
                            <a:srgbClr val="000000"/>
                          </a:solidFill>
                          <a:latin typeface="+mn-lt"/>
                          <a:ea typeface="+mn-ea"/>
                          <a:cs typeface="+mn-cs"/>
                        </a:rPr>
                        <a:t>3 (5)</a:t>
                      </a:r>
                    </a:p>
                  </a:txBody>
                  <a:tcPr marL="90000" marR="90000" marT="46800" marB="46800" anchor="ctr">
                    <a:solidFill>
                      <a:schemeClr val="tx2"/>
                    </a:solidFill>
                  </a:tcPr>
                </a:tc>
                <a:tc>
                  <a:txBody>
                    <a:bodyPr/>
                    <a:lstStyle/>
                    <a:p>
                      <a:pPr algn="ctr"/>
                      <a:r>
                        <a:rPr lang="en-US" sz="1200" kern="1200" noProof="0" dirty="0">
                          <a:solidFill>
                            <a:srgbClr val="000000"/>
                          </a:solidFill>
                          <a:latin typeface="+mn-lt"/>
                          <a:ea typeface="+mn-ea"/>
                          <a:cs typeface="+mn-cs"/>
                        </a:rPr>
                        <a:t>3 (2)</a:t>
                      </a:r>
                    </a:p>
                  </a:txBody>
                  <a:tcPr marL="90000" marR="90000" marT="46800" marB="46800" anchor="ctr">
                    <a:solidFill>
                      <a:schemeClr val="tx2"/>
                    </a:solidFill>
                  </a:tcPr>
                </a:tc>
                <a:extLst>
                  <a:ext uri="{0D108BD9-81ED-4DB2-BD59-A6C34878D82A}">
                    <a16:rowId xmlns:a16="http://schemas.microsoft.com/office/drawing/2014/main" val="812553464"/>
                  </a:ext>
                </a:extLst>
              </a:tr>
              <a:tr h="24719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noProof="0" dirty="0" err="1">
                          <a:solidFill>
                            <a:srgbClr val="000000"/>
                          </a:solidFill>
                        </a:rPr>
                        <a:t>mPFS</a:t>
                      </a:r>
                      <a:r>
                        <a:rPr lang="en-US" sz="1200" b="0" noProof="0" dirty="0">
                          <a:solidFill>
                            <a:srgbClr val="000000"/>
                          </a:solidFill>
                        </a:rPr>
                        <a:t>, </a:t>
                      </a:r>
                      <a:r>
                        <a:rPr lang="en-US" sz="1200" b="0" noProof="0" dirty="0" err="1">
                          <a:solidFill>
                            <a:srgbClr val="000000"/>
                          </a:solidFill>
                        </a:rPr>
                        <a:t>mo</a:t>
                      </a:r>
                      <a:r>
                        <a:rPr lang="en-US" sz="1200" b="0" noProof="0" dirty="0">
                          <a:solidFill>
                            <a:srgbClr val="000000"/>
                          </a:solidFill>
                        </a:rPr>
                        <a:t> (95%CI)</a:t>
                      </a:r>
                    </a:p>
                  </a:txBody>
                  <a:tcPr marL="90000" marR="90000" marT="46800" marB="46800" anchor="ctr">
                    <a:solidFill>
                      <a:schemeClr val="tx2"/>
                    </a:solidFill>
                  </a:tcPr>
                </a:tc>
                <a:tc>
                  <a:txBody>
                    <a:bodyPr/>
                    <a:lstStyle/>
                    <a:p>
                      <a:pPr algn="ctr"/>
                      <a:r>
                        <a:rPr lang="en-US" sz="1200" kern="1200" noProof="0" dirty="0">
                          <a:solidFill>
                            <a:srgbClr val="000000"/>
                          </a:solidFill>
                          <a:latin typeface="+mn-lt"/>
                          <a:ea typeface="+mn-ea"/>
                          <a:cs typeface="+mn-cs"/>
                        </a:rPr>
                        <a:t>5.7 (4.4, 6.5)</a:t>
                      </a:r>
                    </a:p>
                  </a:txBody>
                  <a:tcPr marL="90000" marR="90000" marT="46800" marB="46800" anchor="ctr">
                    <a:solidFill>
                      <a:schemeClr val="tx2"/>
                    </a:solidFill>
                  </a:tcPr>
                </a:tc>
                <a:tc>
                  <a:txBody>
                    <a:bodyPr/>
                    <a:lstStyle/>
                    <a:p>
                      <a:pPr algn="ctr"/>
                      <a:r>
                        <a:rPr lang="en-US" sz="1200" kern="1200" noProof="0" dirty="0">
                          <a:solidFill>
                            <a:srgbClr val="000000"/>
                          </a:solidFill>
                          <a:latin typeface="+mn-lt"/>
                          <a:ea typeface="+mn-ea"/>
                          <a:cs typeface="+mn-cs"/>
                        </a:rPr>
                        <a:t>14.5 (4.8, NE)</a:t>
                      </a:r>
                    </a:p>
                  </a:txBody>
                  <a:tcPr marL="90000" marR="90000" marT="46800" marB="46800" anchor="ctr">
                    <a:solidFill>
                      <a:schemeClr val="tx2"/>
                    </a:solidFill>
                  </a:tcPr>
                </a:tc>
                <a:tc>
                  <a:txBody>
                    <a:bodyPr/>
                    <a:lstStyle/>
                    <a:p>
                      <a:pPr algn="ctr"/>
                      <a:r>
                        <a:rPr lang="en-US" sz="1200" kern="1200" noProof="0" dirty="0">
                          <a:solidFill>
                            <a:srgbClr val="000000"/>
                          </a:solidFill>
                          <a:latin typeface="+mn-lt"/>
                          <a:ea typeface="+mn-ea"/>
                          <a:cs typeface="+mn-cs"/>
                        </a:rPr>
                        <a:t>4.6 (2.8, 6.2)</a:t>
                      </a:r>
                    </a:p>
                  </a:txBody>
                  <a:tcPr marL="90000" marR="90000" marT="46800" marB="46800" anchor="ctr">
                    <a:solidFill>
                      <a:schemeClr val="tx2"/>
                    </a:solidFill>
                  </a:tcPr>
                </a:tc>
                <a:extLst>
                  <a:ext uri="{0D108BD9-81ED-4DB2-BD59-A6C34878D82A}">
                    <a16:rowId xmlns:a16="http://schemas.microsoft.com/office/drawing/2014/main" val="4163835963"/>
                  </a:ext>
                </a:extLst>
              </a:tr>
            </a:tbl>
          </a:graphicData>
        </a:graphic>
      </p:graphicFrame>
      <p:sp>
        <p:nvSpPr>
          <p:cNvPr id="3" name="Text Placeholder 11">
            <a:extLst>
              <a:ext uri="{FF2B5EF4-FFF2-40B4-BE49-F238E27FC236}">
                <a16:creationId xmlns:a16="http://schemas.microsoft.com/office/drawing/2014/main" id="{86E88CF7-901A-1AE2-833A-8914015880C0}"/>
              </a:ext>
            </a:extLst>
          </p:cNvPr>
          <p:cNvSpPr>
            <a:spLocks noGrp="1"/>
          </p:cNvSpPr>
          <p:nvPr>
            <p:ph type="body" sz="quarter" idx="10"/>
          </p:nvPr>
        </p:nvSpPr>
        <p:spPr>
          <a:xfrm>
            <a:off x="304800" y="6233974"/>
            <a:ext cx="5507567" cy="487363"/>
          </a:xfrm>
        </p:spPr>
        <p:txBody>
          <a:bodyPr/>
          <a:lstStyle/>
          <a:p>
            <a:r>
              <a:rPr lang="en-US" noProof="0" dirty="0"/>
              <a:t>Median duration of follow-up: 11.3 months.</a:t>
            </a:r>
          </a:p>
        </p:txBody>
      </p:sp>
      <p:grpSp>
        <p:nvGrpSpPr>
          <p:cNvPr id="462" name="Group 461">
            <a:extLst>
              <a:ext uri="{FF2B5EF4-FFF2-40B4-BE49-F238E27FC236}">
                <a16:creationId xmlns:a16="http://schemas.microsoft.com/office/drawing/2014/main" id="{4C585BC0-816D-1914-C72C-FC2B21381029}"/>
              </a:ext>
            </a:extLst>
          </p:cNvPr>
          <p:cNvGrpSpPr/>
          <p:nvPr/>
        </p:nvGrpSpPr>
        <p:grpSpPr>
          <a:xfrm>
            <a:off x="291871" y="3489384"/>
            <a:ext cx="11608258" cy="2884423"/>
            <a:chOff x="283319" y="3237459"/>
            <a:chExt cx="11608258" cy="2884423"/>
          </a:xfrm>
        </p:grpSpPr>
        <p:grpSp>
          <p:nvGrpSpPr>
            <p:cNvPr id="302" name="Group 301">
              <a:extLst>
                <a:ext uri="{FF2B5EF4-FFF2-40B4-BE49-F238E27FC236}">
                  <a16:creationId xmlns:a16="http://schemas.microsoft.com/office/drawing/2014/main" id="{9793FBB6-BEA4-48B7-F2C2-73D7EE387246}"/>
                </a:ext>
              </a:extLst>
            </p:cNvPr>
            <p:cNvGrpSpPr/>
            <p:nvPr/>
          </p:nvGrpSpPr>
          <p:grpSpPr>
            <a:xfrm>
              <a:off x="9609582" y="4547056"/>
              <a:ext cx="2281995" cy="1503864"/>
              <a:chOff x="9910005" y="2494836"/>
              <a:chExt cx="2281995" cy="1503864"/>
            </a:xfrm>
          </p:grpSpPr>
          <p:sp>
            <p:nvSpPr>
              <p:cNvPr id="293" name="TextBox 292">
                <a:extLst>
                  <a:ext uri="{FF2B5EF4-FFF2-40B4-BE49-F238E27FC236}">
                    <a16:creationId xmlns:a16="http://schemas.microsoft.com/office/drawing/2014/main" id="{D33EB09D-2BEF-3FDB-BF6C-74519CA6409B}"/>
                  </a:ext>
                </a:extLst>
              </p:cNvPr>
              <p:cNvSpPr txBox="1"/>
              <p:nvPr/>
            </p:nvSpPr>
            <p:spPr>
              <a:xfrm>
                <a:off x="10010090" y="2494836"/>
                <a:ext cx="2181910" cy="1503864"/>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1 prior ALK TKI (alectinib)</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1 prior ALK TKI (other)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2 prior ALK TKIs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3 prior ALK TKIs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 prior platinum chemotherapy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1" i="1"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Secondary ALK mutations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1" i="1"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Listed above the columns</a:t>
                </a:r>
                <a:endParaRPr kumimoji="0" lang="en-US" sz="12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94" name="Rectangle 293">
                <a:extLst>
                  <a:ext uri="{FF2B5EF4-FFF2-40B4-BE49-F238E27FC236}">
                    <a16:creationId xmlns:a16="http://schemas.microsoft.com/office/drawing/2014/main" id="{11AA6A6F-F765-2A24-A8D5-EB80699AA0B1}"/>
                  </a:ext>
                </a:extLst>
              </p:cNvPr>
              <p:cNvSpPr/>
              <p:nvPr/>
            </p:nvSpPr>
            <p:spPr>
              <a:xfrm>
                <a:off x="9910005" y="2940398"/>
                <a:ext cx="86234" cy="109092"/>
              </a:xfrm>
              <a:prstGeom prst="rect">
                <a:avLst/>
              </a:prstGeom>
              <a:solidFill>
                <a:srgbClr val="00A1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295" name="Rectangle 294">
                <a:extLst>
                  <a:ext uri="{FF2B5EF4-FFF2-40B4-BE49-F238E27FC236}">
                    <a16:creationId xmlns:a16="http://schemas.microsoft.com/office/drawing/2014/main" id="{9F5DB98E-504E-1047-7230-F0B6B437D159}"/>
                  </a:ext>
                </a:extLst>
              </p:cNvPr>
              <p:cNvSpPr/>
              <p:nvPr/>
            </p:nvSpPr>
            <p:spPr>
              <a:xfrm>
                <a:off x="9910005" y="2751196"/>
                <a:ext cx="86234" cy="10909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296" name="Rectangle 295">
                <a:extLst>
                  <a:ext uri="{FF2B5EF4-FFF2-40B4-BE49-F238E27FC236}">
                    <a16:creationId xmlns:a16="http://schemas.microsoft.com/office/drawing/2014/main" id="{C686C22C-B942-5D1E-E7B1-CC2BC8DCBD4A}"/>
                  </a:ext>
                </a:extLst>
              </p:cNvPr>
              <p:cNvSpPr/>
              <p:nvPr/>
            </p:nvSpPr>
            <p:spPr>
              <a:xfrm>
                <a:off x="9910005" y="2561995"/>
                <a:ext cx="86234" cy="109092"/>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00" name="Rectangle 299">
                <a:extLst>
                  <a:ext uri="{FF2B5EF4-FFF2-40B4-BE49-F238E27FC236}">
                    <a16:creationId xmlns:a16="http://schemas.microsoft.com/office/drawing/2014/main" id="{229F36C8-0B55-22FA-8F43-FD33D18F2E6B}"/>
                  </a:ext>
                </a:extLst>
              </p:cNvPr>
              <p:cNvSpPr/>
              <p:nvPr/>
            </p:nvSpPr>
            <p:spPr>
              <a:xfrm>
                <a:off x="9910005" y="3133438"/>
                <a:ext cx="86234" cy="109092"/>
              </a:xfrm>
              <a:prstGeom prst="rect">
                <a:avLst/>
              </a:prstGeom>
              <a:solidFill>
                <a:srgbClr val="2A9D5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01" name="Rectangle 300">
                <a:extLst>
                  <a:ext uri="{FF2B5EF4-FFF2-40B4-BE49-F238E27FC236}">
                    <a16:creationId xmlns:a16="http://schemas.microsoft.com/office/drawing/2014/main" id="{4CBA6EEB-AA6F-EA16-AA5F-EE4B721C83BA}"/>
                  </a:ext>
                </a:extLst>
              </p:cNvPr>
              <p:cNvSpPr/>
              <p:nvPr/>
            </p:nvSpPr>
            <p:spPr>
              <a:xfrm>
                <a:off x="9910005" y="3311238"/>
                <a:ext cx="86234" cy="109092"/>
              </a:xfrm>
              <a:prstGeom prst="rect">
                <a:avLst/>
              </a:prstGeom>
              <a:pattFill prst="wdUpDiag">
                <a:fgClr>
                  <a:schemeClr val="tx1"/>
                </a:fgClr>
                <a:bgClr>
                  <a:schemeClr val="tx2"/>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grpSp>
        <p:grpSp>
          <p:nvGrpSpPr>
            <p:cNvPr id="461" name="Group 460">
              <a:extLst>
                <a:ext uri="{FF2B5EF4-FFF2-40B4-BE49-F238E27FC236}">
                  <a16:creationId xmlns:a16="http://schemas.microsoft.com/office/drawing/2014/main" id="{574E7B2D-851D-3A89-1FFB-630B64A09726}"/>
                </a:ext>
              </a:extLst>
            </p:cNvPr>
            <p:cNvGrpSpPr/>
            <p:nvPr/>
          </p:nvGrpSpPr>
          <p:grpSpPr>
            <a:xfrm>
              <a:off x="283319" y="3237459"/>
              <a:ext cx="9164831" cy="2884423"/>
              <a:chOff x="283319" y="3237459"/>
              <a:chExt cx="9164831" cy="2884423"/>
            </a:xfrm>
          </p:grpSpPr>
          <p:cxnSp>
            <p:nvCxnSpPr>
              <p:cNvPr id="371" name="Straight Connector 370">
                <a:extLst>
                  <a:ext uri="{FF2B5EF4-FFF2-40B4-BE49-F238E27FC236}">
                    <a16:creationId xmlns:a16="http://schemas.microsoft.com/office/drawing/2014/main" id="{CD900523-7D55-DAAC-ADD6-CF7CFF52F6F3}"/>
                  </a:ext>
                </a:extLst>
              </p:cNvPr>
              <p:cNvCxnSpPr>
                <a:cxnSpLocks/>
              </p:cNvCxnSpPr>
              <p:nvPr/>
            </p:nvCxnSpPr>
            <p:spPr>
              <a:xfrm>
                <a:off x="3092802" y="4435789"/>
                <a:ext cx="116238" cy="0"/>
              </a:xfrm>
              <a:prstGeom prst="line">
                <a:avLst/>
              </a:prstGeom>
              <a:ln w="28575">
                <a:solidFill>
                  <a:srgbClr val="E1241B"/>
                </a:solidFill>
              </a:ln>
            </p:spPr>
            <p:style>
              <a:lnRef idx="1">
                <a:schemeClr val="accent1"/>
              </a:lnRef>
              <a:fillRef idx="0">
                <a:schemeClr val="accent1"/>
              </a:fillRef>
              <a:effectRef idx="0">
                <a:schemeClr val="accent1"/>
              </a:effectRef>
              <a:fontRef idx="minor">
                <a:schemeClr val="tx1"/>
              </a:fontRef>
            </p:style>
          </p:cxnSp>
          <p:sp>
            <p:nvSpPr>
              <p:cNvPr id="39" name="Rectangle 38">
                <a:extLst>
                  <a:ext uri="{FF2B5EF4-FFF2-40B4-BE49-F238E27FC236}">
                    <a16:creationId xmlns:a16="http://schemas.microsoft.com/office/drawing/2014/main" id="{66D6012C-64BE-EC89-53FE-CF86D2DC5115}"/>
                  </a:ext>
                </a:extLst>
              </p:cNvPr>
              <p:cNvSpPr/>
              <p:nvPr/>
            </p:nvSpPr>
            <p:spPr>
              <a:xfrm>
                <a:off x="1250446" y="3768035"/>
                <a:ext cx="116238" cy="663881"/>
              </a:xfrm>
              <a:prstGeom prst="rect">
                <a:avLst/>
              </a:prstGeom>
              <a:pattFill prst="wdUpDiag">
                <a:fgClr>
                  <a:schemeClr val="accent1">
                    <a:lumMod val="40000"/>
                    <a:lumOff val="60000"/>
                  </a:schemeClr>
                </a:fgClr>
                <a:bgClr>
                  <a:srgbClr val="00A1DF"/>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40" name="Rectangle 39">
                <a:extLst>
                  <a:ext uri="{FF2B5EF4-FFF2-40B4-BE49-F238E27FC236}">
                    <a16:creationId xmlns:a16="http://schemas.microsoft.com/office/drawing/2014/main" id="{AB3CD221-51E7-B09E-A620-B59C21C0EA72}"/>
                  </a:ext>
                </a:extLst>
              </p:cNvPr>
              <p:cNvSpPr/>
              <p:nvPr/>
            </p:nvSpPr>
            <p:spPr>
              <a:xfrm>
                <a:off x="1393845" y="3825991"/>
                <a:ext cx="116238" cy="605926"/>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41" name="Rectangle 40">
                <a:extLst>
                  <a:ext uri="{FF2B5EF4-FFF2-40B4-BE49-F238E27FC236}">
                    <a16:creationId xmlns:a16="http://schemas.microsoft.com/office/drawing/2014/main" id="{6C9C8E56-3234-F797-1507-921F759E09A8}"/>
                  </a:ext>
                </a:extLst>
              </p:cNvPr>
              <p:cNvSpPr/>
              <p:nvPr/>
            </p:nvSpPr>
            <p:spPr>
              <a:xfrm>
                <a:off x="1537244" y="3887165"/>
                <a:ext cx="116238" cy="544751"/>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cxnSp>
            <p:nvCxnSpPr>
              <p:cNvPr id="11" name="Straight Connector 10">
                <a:extLst>
                  <a:ext uri="{FF2B5EF4-FFF2-40B4-BE49-F238E27FC236}">
                    <a16:creationId xmlns:a16="http://schemas.microsoft.com/office/drawing/2014/main" id="{A4153C56-2824-2E17-F3BD-8F4D71A8C060}"/>
                  </a:ext>
                </a:extLst>
              </p:cNvPr>
              <p:cNvCxnSpPr/>
              <p:nvPr/>
            </p:nvCxnSpPr>
            <p:spPr>
              <a:xfrm>
                <a:off x="1207781" y="3578631"/>
                <a:ext cx="0" cy="95305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100CA001-D008-3C1D-615A-4D5BC33F41B4}"/>
                  </a:ext>
                </a:extLst>
              </p:cNvPr>
              <p:cNvSpPr txBox="1"/>
              <p:nvPr/>
            </p:nvSpPr>
            <p:spPr>
              <a:xfrm rot="16200000">
                <a:off x="-529809" y="4437080"/>
                <a:ext cx="2149476" cy="523220"/>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Best change </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in target lesions, %</a:t>
                </a:r>
              </a:p>
            </p:txBody>
          </p:sp>
          <p:grpSp>
            <p:nvGrpSpPr>
              <p:cNvPr id="14" name="Group 13">
                <a:extLst>
                  <a:ext uri="{FF2B5EF4-FFF2-40B4-BE49-F238E27FC236}">
                    <a16:creationId xmlns:a16="http://schemas.microsoft.com/office/drawing/2014/main" id="{649CE972-CF5F-A0A9-85F8-4FE93BF1ECE8}"/>
                  </a:ext>
                </a:extLst>
              </p:cNvPr>
              <p:cNvGrpSpPr/>
              <p:nvPr/>
            </p:nvGrpSpPr>
            <p:grpSpPr>
              <a:xfrm>
                <a:off x="1125352" y="3626763"/>
                <a:ext cx="86234" cy="2131367"/>
                <a:chOff x="6131657" y="2394571"/>
                <a:chExt cx="86234" cy="3609129"/>
              </a:xfrm>
            </p:grpSpPr>
            <p:sp>
              <p:nvSpPr>
                <p:cNvPr id="26" name="Line 6">
                  <a:extLst>
                    <a:ext uri="{FF2B5EF4-FFF2-40B4-BE49-F238E27FC236}">
                      <a16:creationId xmlns:a16="http://schemas.microsoft.com/office/drawing/2014/main" id="{A39B8A53-1E33-A5CA-8118-3ECA2343A6A0}"/>
                    </a:ext>
                  </a:extLst>
                </p:cNvPr>
                <p:cNvSpPr>
                  <a:spLocks noChangeShapeType="1"/>
                </p:cNvSpPr>
                <p:nvPr/>
              </p:nvSpPr>
              <p:spPr bwMode="auto">
                <a:xfrm>
                  <a:off x="6131657" y="2394571"/>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7" name="Line 7">
                  <a:extLst>
                    <a:ext uri="{FF2B5EF4-FFF2-40B4-BE49-F238E27FC236}">
                      <a16:creationId xmlns:a16="http://schemas.microsoft.com/office/drawing/2014/main" id="{A73689B2-B6C5-401C-74BD-C18A311D06D2}"/>
                    </a:ext>
                  </a:extLst>
                </p:cNvPr>
                <p:cNvSpPr>
                  <a:spLocks noChangeShapeType="1"/>
                </p:cNvSpPr>
                <p:nvPr/>
              </p:nvSpPr>
              <p:spPr bwMode="auto">
                <a:xfrm>
                  <a:off x="6131657" y="32968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8" name="Line 8">
                  <a:extLst>
                    <a:ext uri="{FF2B5EF4-FFF2-40B4-BE49-F238E27FC236}">
                      <a16:creationId xmlns:a16="http://schemas.microsoft.com/office/drawing/2014/main" id="{56F2DFE0-9FEA-E891-A896-0F1A2C7709DD}"/>
                    </a:ext>
                  </a:extLst>
                </p:cNvPr>
                <p:cNvSpPr>
                  <a:spLocks noChangeShapeType="1"/>
                </p:cNvSpPr>
                <p:nvPr/>
              </p:nvSpPr>
              <p:spPr bwMode="auto">
                <a:xfrm>
                  <a:off x="6131657" y="374799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31" name="Line 9">
                  <a:extLst>
                    <a:ext uri="{FF2B5EF4-FFF2-40B4-BE49-F238E27FC236}">
                      <a16:creationId xmlns:a16="http://schemas.microsoft.com/office/drawing/2014/main" id="{9B392EA4-57F2-6985-ED23-3A65E657D05E}"/>
                    </a:ext>
                  </a:extLst>
                </p:cNvPr>
                <p:cNvSpPr>
                  <a:spLocks noChangeShapeType="1"/>
                </p:cNvSpPr>
                <p:nvPr/>
              </p:nvSpPr>
              <p:spPr bwMode="auto">
                <a:xfrm>
                  <a:off x="6131657" y="510141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32" name="Line 10">
                  <a:extLst>
                    <a:ext uri="{FF2B5EF4-FFF2-40B4-BE49-F238E27FC236}">
                      <a16:creationId xmlns:a16="http://schemas.microsoft.com/office/drawing/2014/main" id="{33E2BC9D-7DA7-18D9-F13F-40C112DE2A1D}"/>
                    </a:ext>
                  </a:extLst>
                </p:cNvPr>
                <p:cNvSpPr>
                  <a:spLocks noChangeShapeType="1"/>
                </p:cNvSpPr>
                <p:nvPr/>
              </p:nvSpPr>
              <p:spPr bwMode="auto">
                <a:xfrm>
                  <a:off x="6131657" y="5552558"/>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33" name="Line 11">
                  <a:extLst>
                    <a:ext uri="{FF2B5EF4-FFF2-40B4-BE49-F238E27FC236}">
                      <a16:creationId xmlns:a16="http://schemas.microsoft.com/office/drawing/2014/main" id="{8C55ED55-5A68-F646-4D5A-C52F9CEB5A5C}"/>
                    </a:ext>
                  </a:extLst>
                </p:cNvPr>
                <p:cNvSpPr>
                  <a:spLocks noChangeShapeType="1"/>
                </p:cNvSpPr>
                <p:nvPr/>
              </p:nvSpPr>
              <p:spPr bwMode="auto">
                <a:xfrm>
                  <a:off x="6131657" y="6003700"/>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34" name="Line 7">
                  <a:extLst>
                    <a:ext uri="{FF2B5EF4-FFF2-40B4-BE49-F238E27FC236}">
                      <a16:creationId xmlns:a16="http://schemas.microsoft.com/office/drawing/2014/main" id="{59FD8CF0-51FA-6098-04C1-51B1B5DB2CB3}"/>
                    </a:ext>
                  </a:extLst>
                </p:cNvPr>
                <p:cNvSpPr>
                  <a:spLocks noChangeShapeType="1"/>
                </p:cNvSpPr>
                <p:nvPr/>
              </p:nvSpPr>
              <p:spPr bwMode="auto">
                <a:xfrm>
                  <a:off x="6131657" y="419913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35" name="Line 8">
                  <a:extLst>
                    <a:ext uri="{FF2B5EF4-FFF2-40B4-BE49-F238E27FC236}">
                      <a16:creationId xmlns:a16="http://schemas.microsoft.com/office/drawing/2014/main" id="{F2390DF5-168D-40D7-7D77-4889D0546883}"/>
                    </a:ext>
                  </a:extLst>
                </p:cNvPr>
                <p:cNvSpPr>
                  <a:spLocks noChangeShapeType="1"/>
                </p:cNvSpPr>
                <p:nvPr/>
              </p:nvSpPr>
              <p:spPr bwMode="auto">
                <a:xfrm>
                  <a:off x="6131657" y="4650276"/>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36" name="Line 7">
                  <a:extLst>
                    <a:ext uri="{FF2B5EF4-FFF2-40B4-BE49-F238E27FC236}">
                      <a16:creationId xmlns:a16="http://schemas.microsoft.com/office/drawing/2014/main" id="{3735C76B-0DCF-ED44-FD2B-1178481DE664}"/>
                    </a:ext>
                  </a:extLst>
                </p:cNvPr>
                <p:cNvSpPr>
                  <a:spLocks noChangeShapeType="1"/>
                </p:cNvSpPr>
                <p:nvPr/>
              </p:nvSpPr>
              <p:spPr bwMode="auto">
                <a:xfrm>
                  <a:off x="6131657" y="2845712"/>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grpSp>
          <p:grpSp>
            <p:nvGrpSpPr>
              <p:cNvPr id="15" name="Group 14">
                <a:extLst>
                  <a:ext uri="{FF2B5EF4-FFF2-40B4-BE49-F238E27FC236}">
                    <a16:creationId xmlns:a16="http://schemas.microsoft.com/office/drawing/2014/main" id="{FE50283F-0D0E-CC3C-4E02-A6753F2E4F3F}"/>
                  </a:ext>
                </a:extLst>
              </p:cNvPr>
              <p:cNvGrpSpPr/>
              <p:nvPr/>
            </p:nvGrpSpPr>
            <p:grpSpPr>
              <a:xfrm>
                <a:off x="693493" y="3488256"/>
                <a:ext cx="490840" cy="2406902"/>
                <a:chOff x="5844443" y="2160032"/>
                <a:chExt cx="337268" cy="4075703"/>
              </a:xfrm>
            </p:grpSpPr>
            <p:sp>
              <p:nvSpPr>
                <p:cNvPr id="16" name="TextBox 15">
                  <a:extLst>
                    <a:ext uri="{FF2B5EF4-FFF2-40B4-BE49-F238E27FC236}">
                      <a16:creationId xmlns:a16="http://schemas.microsoft.com/office/drawing/2014/main" id="{6AB72994-A88A-955E-B1E4-78D9983FCE94}"/>
                    </a:ext>
                  </a:extLst>
                </p:cNvPr>
                <p:cNvSpPr txBox="1"/>
                <p:nvPr/>
              </p:nvSpPr>
              <p:spPr>
                <a:xfrm>
                  <a:off x="5938055" y="2160032"/>
                  <a:ext cx="243643" cy="46905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60</a:t>
                  </a:r>
                </a:p>
              </p:txBody>
            </p:sp>
            <p:sp>
              <p:nvSpPr>
                <p:cNvPr id="17" name="TextBox 16">
                  <a:extLst>
                    <a:ext uri="{FF2B5EF4-FFF2-40B4-BE49-F238E27FC236}">
                      <a16:creationId xmlns:a16="http://schemas.microsoft.com/office/drawing/2014/main" id="{FC983CDD-32FD-BF9B-D95A-3CA088A38649}"/>
                    </a:ext>
                  </a:extLst>
                </p:cNvPr>
                <p:cNvSpPr txBox="1"/>
                <p:nvPr/>
              </p:nvSpPr>
              <p:spPr>
                <a:xfrm>
                  <a:off x="5938060" y="3064042"/>
                  <a:ext cx="243643" cy="46905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20</a:t>
                  </a:r>
                </a:p>
              </p:txBody>
            </p:sp>
            <p:sp>
              <p:nvSpPr>
                <p:cNvPr id="18" name="TextBox 17">
                  <a:extLst>
                    <a:ext uri="{FF2B5EF4-FFF2-40B4-BE49-F238E27FC236}">
                      <a16:creationId xmlns:a16="http://schemas.microsoft.com/office/drawing/2014/main" id="{0050BD63-2009-9504-4DAD-54D34B9094B1}"/>
                    </a:ext>
                  </a:extLst>
                </p:cNvPr>
                <p:cNvSpPr txBox="1"/>
                <p:nvPr/>
              </p:nvSpPr>
              <p:spPr>
                <a:xfrm>
                  <a:off x="5996437" y="3516047"/>
                  <a:ext cx="185266" cy="46905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0</a:t>
                  </a:r>
                </a:p>
              </p:txBody>
            </p:sp>
            <p:sp>
              <p:nvSpPr>
                <p:cNvPr id="19" name="TextBox 18">
                  <a:extLst>
                    <a:ext uri="{FF2B5EF4-FFF2-40B4-BE49-F238E27FC236}">
                      <a16:creationId xmlns:a16="http://schemas.microsoft.com/office/drawing/2014/main" id="{EFCFFAAD-8EE1-9E9A-8F08-8DA22810CA4C}"/>
                    </a:ext>
                  </a:extLst>
                </p:cNvPr>
                <p:cNvSpPr txBox="1"/>
                <p:nvPr/>
              </p:nvSpPr>
              <p:spPr>
                <a:xfrm>
                  <a:off x="5902814" y="4870636"/>
                  <a:ext cx="278890" cy="46905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Arial" panose="020B0604020202020204" pitchFamily="34" charset="0"/>
                      <a:ea typeface="Roboto" panose="02000000000000000000" pitchFamily="2" charset="0"/>
                      <a:cs typeface="Arial" panose="020B0604020202020204" pitchFamily="34" charset="0"/>
                    </a:rPr>
                    <a:t>-</a:t>
                  </a:r>
                  <a:r>
                    <a:rPr kumimoji="0" lang="en-US" sz="12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60</a:t>
                  </a:r>
                </a:p>
              </p:txBody>
            </p:sp>
            <p:sp>
              <p:nvSpPr>
                <p:cNvPr id="21" name="TextBox 20">
                  <a:extLst>
                    <a:ext uri="{FF2B5EF4-FFF2-40B4-BE49-F238E27FC236}">
                      <a16:creationId xmlns:a16="http://schemas.microsoft.com/office/drawing/2014/main" id="{0F54EB22-177A-0370-8EEA-578A8FA5B2FA}"/>
                    </a:ext>
                  </a:extLst>
                </p:cNvPr>
                <p:cNvSpPr txBox="1"/>
                <p:nvPr/>
              </p:nvSpPr>
              <p:spPr>
                <a:xfrm>
                  <a:off x="5844443" y="5766682"/>
                  <a:ext cx="337268" cy="46905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Arial" panose="020B0604020202020204" pitchFamily="34" charset="0"/>
                      <a:ea typeface="Roboto" panose="02000000000000000000" pitchFamily="2" charset="0"/>
                      <a:cs typeface="Arial" panose="020B0604020202020204" pitchFamily="34" charset="0"/>
                    </a:rPr>
                    <a:t>-</a:t>
                  </a:r>
                  <a:r>
                    <a:rPr kumimoji="0" lang="en-US" sz="12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100</a:t>
                  </a:r>
                </a:p>
              </p:txBody>
            </p:sp>
            <p:sp>
              <p:nvSpPr>
                <p:cNvPr id="23" name="TextBox 22">
                  <a:extLst>
                    <a:ext uri="{FF2B5EF4-FFF2-40B4-BE49-F238E27FC236}">
                      <a16:creationId xmlns:a16="http://schemas.microsoft.com/office/drawing/2014/main" id="{7A42FC9A-52A5-8305-EB20-36C71E0855E2}"/>
                    </a:ext>
                  </a:extLst>
                </p:cNvPr>
                <p:cNvSpPr txBox="1"/>
                <p:nvPr/>
              </p:nvSpPr>
              <p:spPr>
                <a:xfrm>
                  <a:off x="5902813" y="3966776"/>
                  <a:ext cx="278890" cy="46905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Arial" panose="020B0604020202020204" pitchFamily="34" charset="0"/>
                      <a:ea typeface="Roboto" panose="02000000000000000000" pitchFamily="2" charset="0"/>
                      <a:cs typeface="Arial" panose="020B0604020202020204" pitchFamily="34" charset="0"/>
                    </a:rPr>
                    <a:t>-</a:t>
                  </a:r>
                  <a:r>
                    <a:rPr kumimoji="0" lang="en-US" sz="12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20</a:t>
                  </a:r>
                </a:p>
              </p:txBody>
            </p:sp>
            <p:sp>
              <p:nvSpPr>
                <p:cNvPr id="24" name="TextBox 23">
                  <a:extLst>
                    <a:ext uri="{FF2B5EF4-FFF2-40B4-BE49-F238E27FC236}">
                      <a16:creationId xmlns:a16="http://schemas.microsoft.com/office/drawing/2014/main" id="{55CE1684-3A61-E357-8D85-85148047DAC9}"/>
                    </a:ext>
                  </a:extLst>
                </p:cNvPr>
                <p:cNvSpPr txBox="1"/>
                <p:nvPr/>
              </p:nvSpPr>
              <p:spPr>
                <a:xfrm>
                  <a:off x="5902813" y="4416753"/>
                  <a:ext cx="278890" cy="46905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Arial" panose="020B0604020202020204" pitchFamily="34" charset="0"/>
                      <a:ea typeface="Roboto" panose="02000000000000000000" pitchFamily="2" charset="0"/>
                      <a:cs typeface="Arial" panose="020B0604020202020204" pitchFamily="34" charset="0"/>
                    </a:rPr>
                    <a:t>-</a:t>
                  </a:r>
                  <a:r>
                    <a:rPr kumimoji="0" lang="en-US" sz="12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40</a:t>
                  </a:r>
                </a:p>
              </p:txBody>
            </p:sp>
            <p:sp>
              <p:nvSpPr>
                <p:cNvPr id="25" name="TextBox 24">
                  <a:extLst>
                    <a:ext uri="{FF2B5EF4-FFF2-40B4-BE49-F238E27FC236}">
                      <a16:creationId xmlns:a16="http://schemas.microsoft.com/office/drawing/2014/main" id="{23F869F0-9199-BFF7-7C9D-C735C90FD8F8}"/>
                    </a:ext>
                  </a:extLst>
                </p:cNvPr>
                <p:cNvSpPr txBox="1"/>
                <p:nvPr/>
              </p:nvSpPr>
              <p:spPr>
                <a:xfrm>
                  <a:off x="5938060" y="2612037"/>
                  <a:ext cx="243643" cy="46905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40</a:t>
                  </a:r>
                </a:p>
              </p:txBody>
            </p:sp>
            <p:sp>
              <p:nvSpPr>
                <p:cNvPr id="299" name="TextBox 298">
                  <a:extLst>
                    <a:ext uri="{FF2B5EF4-FFF2-40B4-BE49-F238E27FC236}">
                      <a16:creationId xmlns:a16="http://schemas.microsoft.com/office/drawing/2014/main" id="{F8F1C990-0657-5AB7-4B6B-1377EFE6E478}"/>
                    </a:ext>
                  </a:extLst>
                </p:cNvPr>
                <p:cNvSpPr txBox="1"/>
                <p:nvPr/>
              </p:nvSpPr>
              <p:spPr>
                <a:xfrm>
                  <a:off x="5902814" y="5317948"/>
                  <a:ext cx="278890" cy="46905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Arial" panose="020B0604020202020204" pitchFamily="34" charset="0"/>
                      <a:ea typeface="Roboto" panose="02000000000000000000" pitchFamily="2" charset="0"/>
                      <a:cs typeface="Arial" panose="020B0604020202020204" pitchFamily="34" charset="0"/>
                    </a:rPr>
                    <a:t>-</a:t>
                  </a:r>
                  <a:r>
                    <a:rPr kumimoji="0" lang="en-US" sz="12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80</a:t>
                  </a:r>
                </a:p>
              </p:txBody>
            </p:sp>
          </p:grpSp>
          <p:sp>
            <p:nvSpPr>
              <p:cNvPr id="304" name="Rectangle 303">
                <a:extLst>
                  <a:ext uri="{FF2B5EF4-FFF2-40B4-BE49-F238E27FC236}">
                    <a16:creationId xmlns:a16="http://schemas.microsoft.com/office/drawing/2014/main" id="{8933CA68-4501-7866-9B8E-476D41F6A39C}"/>
                  </a:ext>
                </a:extLst>
              </p:cNvPr>
              <p:cNvSpPr/>
              <p:nvPr/>
            </p:nvSpPr>
            <p:spPr>
              <a:xfrm>
                <a:off x="1676707" y="4073909"/>
                <a:ext cx="116238" cy="358007"/>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05" name="Rectangle 304">
                <a:extLst>
                  <a:ext uri="{FF2B5EF4-FFF2-40B4-BE49-F238E27FC236}">
                    <a16:creationId xmlns:a16="http://schemas.microsoft.com/office/drawing/2014/main" id="{CA4DD0DA-5BC4-C2EB-BFA5-08A04EE045C0}"/>
                  </a:ext>
                </a:extLst>
              </p:cNvPr>
              <p:cNvSpPr/>
              <p:nvPr/>
            </p:nvSpPr>
            <p:spPr>
              <a:xfrm>
                <a:off x="1820106" y="4131865"/>
                <a:ext cx="116238" cy="300052"/>
              </a:xfrm>
              <a:prstGeom prst="rect">
                <a:avLst/>
              </a:prstGeom>
              <a:pattFill prst="wdUpDiag">
                <a:fgClr>
                  <a:schemeClr val="accent2">
                    <a:lumMod val="40000"/>
                    <a:lumOff val="60000"/>
                  </a:schemeClr>
                </a:fgClr>
                <a:bgClr>
                  <a:srgbClr val="E1241B"/>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06" name="Rectangle 305">
                <a:extLst>
                  <a:ext uri="{FF2B5EF4-FFF2-40B4-BE49-F238E27FC236}">
                    <a16:creationId xmlns:a16="http://schemas.microsoft.com/office/drawing/2014/main" id="{353CFA61-C02D-82D5-B5C8-94512EFC47F8}"/>
                  </a:ext>
                </a:extLst>
              </p:cNvPr>
              <p:cNvSpPr/>
              <p:nvPr/>
            </p:nvSpPr>
            <p:spPr>
              <a:xfrm>
                <a:off x="1963505" y="4209137"/>
                <a:ext cx="116238" cy="222779"/>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07" name="Rectangle 306">
                <a:extLst>
                  <a:ext uri="{FF2B5EF4-FFF2-40B4-BE49-F238E27FC236}">
                    <a16:creationId xmlns:a16="http://schemas.microsoft.com/office/drawing/2014/main" id="{F3DB9E17-CDCF-2CDE-5755-1453F558B1D9}"/>
                  </a:ext>
                </a:extLst>
              </p:cNvPr>
              <p:cNvSpPr/>
              <p:nvPr/>
            </p:nvSpPr>
            <p:spPr>
              <a:xfrm>
                <a:off x="2099531" y="4234895"/>
                <a:ext cx="116238" cy="197021"/>
              </a:xfrm>
              <a:prstGeom prst="rect">
                <a:avLst/>
              </a:prstGeom>
              <a:pattFill prst="wdUpDiag">
                <a:fgClr>
                  <a:schemeClr val="accent2">
                    <a:lumMod val="40000"/>
                    <a:lumOff val="60000"/>
                  </a:schemeClr>
                </a:fgClr>
                <a:bgClr>
                  <a:srgbClr val="E1241B"/>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08" name="Rectangle 307">
                <a:extLst>
                  <a:ext uri="{FF2B5EF4-FFF2-40B4-BE49-F238E27FC236}">
                    <a16:creationId xmlns:a16="http://schemas.microsoft.com/office/drawing/2014/main" id="{AAA54A25-07DC-9A27-CFDE-28C5E45B8C93}"/>
                  </a:ext>
                </a:extLst>
              </p:cNvPr>
              <p:cNvSpPr/>
              <p:nvPr/>
            </p:nvSpPr>
            <p:spPr>
              <a:xfrm>
                <a:off x="2242930" y="4238115"/>
                <a:ext cx="116238" cy="193802"/>
              </a:xfrm>
              <a:prstGeom prst="rect">
                <a:avLst/>
              </a:prstGeom>
              <a:solidFill>
                <a:srgbClr val="00A1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09" name="Rectangle 308">
                <a:extLst>
                  <a:ext uri="{FF2B5EF4-FFF2-40B4-BE49-F238E27FC236}">
                    <a16:creationId xmlns:a16="http://schemas.microsoft.com/office/drawing/2014/main" id="{F5AD1103-8C4C-6DB6-91F5-9C150FC1B1F7}"/>
                  </a:ext>
                </a:extLst>
              </p:cNvPr>
              <p:cNvSpPr/>
              <p:nvPr/>
            </p:nvSpPr>
            <p:spPr>
              <a:xfrm>
                <a:off x="2386329" y="4263873"/>
                <a:ext cx="116238" cy="168044"/>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10" name="Rectangle 309">
                <a:extLst>
                  <a:ext uri="{FF2B5EF4-FFF2-40B4-BE49-F238E27FC236}">
                    <a16:creationId xmlns:a16="http://schemas.microsoft.com/office/drawing/2014/main" id="{0A506BD8-1F98-F96B-4109-B5EB542635E4}"/>
                  </a:ext>
                </a:extLst>
              </p:cNvPr>
              <p:cNvSpPr/>
              <p:nvPr/>
            </p:nvSpPr>
            <p:spPr>
              <a:xfrm>
                <a:off x="2525792" y="4263873"/>
                <a:ext cx="116238" cy="168044"/>
              </a:xfrm>
              <a:prstGeom prst="rect">
                <a:avLst/>
              </a:prstGeom>
              <a:pattFill prst="wdUpDiag">
                <a:fgClr>
                  <a:schemeClr val="accent2">
                    <a:lumMod val="40000"/>
                    <a:lumOff val="60000"/>
                  </a:schemeClr>
                </a:fgClr>
                <a:bgClr>
                  <a:srgbClr val="E1241B"/>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11" name="Rectangle 310">
                <a:extLst>
                  <a:ext uri="{FF2B5EF4-FFF2-40B4-BE49-F238E27FC236}">
                    <a16:creationId xmlns:a16="http://schemas.microsoft.com/office/drawing/2014/main" id="{62B28B1C-DC3B-807B-F5D2-44F1F51FBFFC}"/>
                  </a:ext>
                </a:extLst>
              </p:cNvPr>
              <p:cNvSpPr/>
              <p:nvPr/>
            </p:nvSpPr>
            <p:spPr>
              <a:xfrm>
                <a:off x="2669191" y="4386197"/>
                <a:ext cx="116238" cy="45719"/>
              </a:xfrm>
              <a:prstGeom prst="rect">
                <a:avLst/>
              </a:prstGeom>
              <a:solidFill>
                <a:srgbClr val="00A1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16" name="Rectangle 315">
                <a:extLst>
                  <a:ext uri="{FF2B5EF4-FFF2-40B4-BE49-F238E27FC236}">
                    <a16:creationId xmlns:a16="http://schemas.microsoft.com/office/drawing/2014/main" id="{32AC9CB2-B617-4858-8BFE-D7212C32C6DD}"/>
                  </a:ext>
                </a:extLst>
              </p:cNvPr>
              <p:cNvSpPr/>
              <p:nvPr/>
            </p:nvSpPr>
            <p:spPr>
              <a:xfrm>
                <a:off x="3238852" y="4418645"/>
                <a:ext cx="116238" cy="45719"/>
              </a:xfrm>
              <a:prstGeom prst="rect">
                <a:avLst/>
              </a:prstGeom>
              <a:solidFill>
                <a:srgbClr val="2A9D5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17" name="Rectangle 316">
                <a:extLst>
                  <a:ext uri="{FF2B5EF4-FFF2-40B4-BE49-F238E27FC236}">
                    <a16:creationId xmlns:a16="http://schemas.microsoft.com/office/drawing/2014/main" id="{848E8D80-306E-5CD1-25EF-D8D0439C8A50}"/>
                  </a:ext>
                </a:extLst>
              </p:cNvPr>
              <p:cNvSpPr/>
              <p:nvPr/>
            </p:nvSpPr>
            <p:spPr>
              <a:xfrm>
                <a:off x="3379889" y="4425040"/>
                <a:ext cx="116238" cy="157763"/>
              </a:xfrm>
              <a:prstGeom prst="rect">
                <a:avLst/>
              </a:prstGeom>
              <a:pattFill prst="wdUpDiag">
                <a:fgClr>
                  <a:schemeClr val="accent1">
                    <a:lumMod val="40000"/>
                    <a:lumOff val="60000"/>
                  </a:schemeClr>
                </a:fgClr>
                <a:bgClr>
                  <a:srgbClr val="00A1DF"/>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18" name="Rectangle 317">
                <a:extLst>
                  <a:ext uri="{FF2B5EF4-FFF2-40B4-BE49-F238E27FC236}">
                    <a16:creationId xmlns:a16="http://schemas.microsoft.com/office/drawing/2014/main" id="{47DC3243-F07A-3CCB-3FD0-090CCD048D6C}"/>
                  </a:ext>
                </a:extLst>
              </p:cNvPr>
              <p:cNvSpPr/>
              <p:nvPr/>
            </p:nvSpPr>
            <p:spPr>
              <a:xfrm>
                <a:off x="3520926" y="4425040"/>
                <a:ext cx="116238" cy="183163"/>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19" name="Rectangle 318">
                <a:extLst>
                  <a:ext uri="{FF2B5EF4-FFF2-40B4-BE49-F238E27FC236}">
                    <a16:creationId xmlns:a16="http://schemas.microsoft.com/office/drawing/2014/main" id="{730CAE94-3994-1F08-F314-DCB9003B9E08}"/>
                  </a:ext>
                </a:extLst>
              </p:cNvPr>
              <p:cNvSpPr/>
              <p:nvPr/>
            </p:nvSpPr>
            <p:spPr>
              <a:xfrm>
                <a:off x="3661963" y="4425040"/>
                <a:ext cx="116238" cy="192688"/>
              </a:xfrm>
              <a:prstGeom prst="rect">
                <a:avLst/>
              </a:prstGeom>
              <a:solidFill>
                <a:srgbClr val="2A9D5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20" name="Rectangle 319">
                <a:extLst>
                  <a:ext uri="{FF2B5EF4-FFF2-40B4-BE49-F238E27FC236}">
                    <a16:creationId xmlns:a16="http://schemas.microsoft.com/office/drawing/2014/main" id="{E58C7AF9-151B-1915-23C3-148029B89282}"/>
                  </a:ext>
                </a:extLst>
              </p:cNvPr>
              <p:cNvSpPr/>
              <p:nvPr/>
            </p:nvSpPr>
            <p:spPr>
              <a:xfrm>
                <a:off x="3803000" y="4425040"/>
                <a:ext cx="116238" cy="214913"/>
              </a:xfrm>
              <a:prstGeom prst="rect">
                <a:avLst/>
              </a:prstGeom>
              <a:pattFill prst="wdUpDiag">
                <a:fgClr>
                  <a:schemeClr val="accent2">
                    <a:lumMod val="40000"/>
                    <a:lumOff val="60000"/>
                  </a:schemeClr>
                </a:fgClr>
                <a:bgClr>
                  <a:srgbClr val="E1241B"/>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21" name="Rectangle 320">
                <a:extLst>
                  <a:ext uri="{FF2B5EF4-FFF2-40B4-BE49-F238E27FC236}">
                    <a16:creationId xmlns:a16="http://schemas.microsoft.com/office/drawing/2014/main" id="{B3AD2689-36A7-08EC-C7DA-7ECE0FAEFE0A}"/>
                  </a:ext>
                </a:extLst>
              </p:cNvPr>
              <p:cNvSpPr/>
              <p:nvPr/>
            </p:nvSpPr>
            <p:spPr>
              <a:xfrm>
                <a:off x="3944037" y="4425040"/>
                <a:ext cx="116238" cy="218088"/>
              </a:xfrm>
              <a:prstGeom prst="rect">
                <a:avLst/>
              </a:prstGeom>
              <a:solidFill>
                <a:srgbClr val="00A1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22" name="Rectangle 321">
                <a:extLst>
                  <a:ext uri="{FF2B5EF4-FFF2-40B4-BE49-F238E27FC236}">
                    <a16:creationId xmlns:a16="http://schemas.microsoft.com/office/drawing/2014/main" id="{8BFBB30B-E134-C860-91BC-6D90DE1826F8}"/>
                  </a:ext>
                </a:extLst>
              </p:cNvPr>
              <p:cNvSpPr/>
              <p:nvPr/>
            </p:nvSpPr>
            <p:spPr>
              <a:xfrm>
                <a:off x="4085074" y="4425040"/>
                <a:ext cx="116238" cy="230788"/>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23" name="Rectangle 322">
                <a:extLst>
                  <a:ext uri="{FF2B5EF4-FFF2-40B4-BE49-F238E27FC236}">
                    <a16:creationId xmlns:a16="http://schemas.microsoft.com/office/drawing/2014/main" id="{90F2AC8A-ABE6-3293-6D36-74714D5A2158}"/>
                  </a:ext>
                </a:extLst>
              </p:cNvPr>
              <p:cNvSpPr/>
              <p:nvPr/>
            </p:nvSpPr>
            <p:spPr>
              <a:xfrm>
                <a:off x="4226111" y="4425040"/>
                <a:ext cx="116238" cy="294288"/>
              </a:xfrm>
              <a:prstGeom prst="rect">
                <a:avLst/>
              </a:prstGeom>
              <a:pattFill prst="wdUpDiag">
                <a:fgClr>
                  <a:schemeClr val="accent2">
                    <a:lumMod val="40000"/>
                    <a:lumOff val="60000"/>
                  </a:schemeClr>
                </a:fgClr>
                <a:bgClr>
                  <a:srgbClr val="E1241B"/>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24" name="Rectangle 323">
                <a:extLst>
                  <a:ext uri="{FF2B5EF4-FFF2-40B4-BE49-F238E27FC236}">
                    <a16:creationId xmlns:a16="http://schemas.microsoft.com/office/drawing/2014/main" id="{2D485CD7-5013-B1A3-BAA4-8D1C442EF004}"/>
                  </a:ext>
                </a:extLst>
              </p:cNvPr>
              <p:cNvSpPr/>
              <p:nvPr/>
            </p:nvSpPr>
            <p:spPr>
              <a:xfrm>
                <a:off x="4367148" y="4425040"/>
                <a:ext cx="116238" cy="332388"/>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25" name="Rectangle 324">
                <a:extLst>
                  <a:ext uri="{FF2B5EF4-FFF2-40B4-BE49-F238E27FC236}">
                    <a16:creationId xmlns:a16="http://schemas.microsoft.com/office/drawing/2014/main" id="{68A4412D-E168-5C04-C26D-2A3306A6CBCF}"/>
                  </a:ext>
                </a:extLst>
              </p:cNvPr>
              <p:cNvSpPr/>
              <p:nvPr/>
            </p:nvSpPr>
            <p:spPr>
              <a:xfrm>
                <a:off x="4508185" y="4425040"/>
                <a:ext cx="116238" cy="332388"/>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26" name="Rectangle 325">
                <a:extLst>
                  <a:ext uri="{FF2B5EF4-FFF2-40B4-BE49-F238E27FC236}">
                    <a16:creationId xmlns:a16="http://schemas.microsoft.com/office/drawing/2014/main" id="{48D74169-4E0E-3768-FD27-E896FABB5E77}"/>
                  </a:ext>
                </a:extLst>
              </p:cNvPr>
              <p:cNvSpPr/>
              <p:nvPr/>
            </p:nvSpPr>
            <p:spPr>
              <a:xfrm>
                <a:off x="4649222" y="4425040"/>
                <a:ext cx="116238" cy="383188"/>
              </a:xfrm>
              <a:prstGeom prst="rect">
                <a:avLst/>
              </a:prstGeom>
              <a:solidFill>
                <a:srgbClr val="00A1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27" name="Rectangle 326">
                <a:extLst>
                  <a:ext uri="{FF2B5EF4-FFF2-40B4-BE49-F238E27FC236}">
                    <a16:creationId xmlns:a16="http://schemas.microsoft.com/office/drawing/2014/main" id="{DBAD4431-E520-1BA8-8664-C5C1B7A57622}"/>
                  </a:ext>
                </a:extLst>
              </p:cNvPr>
              <p:cNvSpPr/>
              <p:nvPr/>
            </p:nvSpPr>
            <p:spPr>
              <a:xfrm>
                <a:off x="4790259" y="4425040"/>
                <a:ext cx="116238" cy="408588"/>
              </a:xfrm>
              <a:prstGeom prst="rect">
                <a:avLst/>
              </a:prstGeom>
              <a:pattFill prst="wdUpDiag">
                <a:fgClr>
                  <a:schemeClr val="accent1">
                    <a:lumMod val="40000"/>
                    <a:lumOff val="60000"/>
                  </a:schemeClr>
                </a:fgClr>
                <a:bgClr>
                  <a:srgbClr val="00A1DF"/>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28" name="Rectangle 327">
                <a:extLst>
                  <a:ext uri="{FF2B5EF4-FFF2-40B4-BE49-F238E27FC236}">
                    <a16:creationId xmlns:a16="http://schemas.microsoft.com/office/drawing/2014/main" id="{5DAA0064-B515-F2A2-783E-31D4B4FB98AB}"/>
                  </a:ext>
                </a:extLst>
              </p:cNvPr>
              <p:cNvSpPr/>
              <p:nvPr/>
            </p:nvSpPr>
            <p:spPr>
              <a:xfrm>
                <a:off x="4931296" y="4425040"/>
                <a:ext cx="116238" cy="424463"/>
              </a:xfrm>
              <a:prstGeom prst="rect">
                <a:avLst/>
              </a:prstGeom>
              <a:solidFill>
                <a:srgbClr val="2A9D5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29" name="Rectangle 328">
                <a:extLst>
                  <a:ext uri="{FF2B5EF4-FFF2-40B4-BE49-F238E27FC236}">
                    <a16:creationId xmlns:a16="http://schemas.microsoft.com/office/drawing/2014/main" id="{ABFF23F6-6E61-C8F9-E95D-C889373EF0AF}"/>
                  </a:ext>
                </a:extLst>
              </p:cNvPr>
              <p:cNvSpPr/>
              <p:nvPr/>
            </p:nvSpPr>
            <p:spPr>
              <a:xfrm>
                <a:off x="5072333" y="4425040"/>
                <a:ext cx="116238" cy="421288"/>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30" name="Rectangle 329">
                <a:extLst>
                  <a:ext uri="{FF2B5EF4-FFF2-40B4-BE49-F238E27FC236}">
                    <a16:creationId xmlns:a16="http://schemas.microsoft.com/office/drawing/2014/main" id="{70BE483F-D454-ECEC-52E5-845A4A2DFA6B}"/>
                  </a:ext>
                </a:extLst>
              </p:cNvPr>
              <p:cNvSpPr/>
              <p:nvPr/>
            </p:nvSpPr>
            <p:spPr>
              <a:xfrm>
                <a:off x="5213370" y="4425040"/>
                <a:ext cx="116238" cy="472088"/>
              </a:xfrm>
              <a:prstGeom prst="rect">
                <a:avLst/>
              </a:prstGeom>
              <a:pattFill prst="wdUpDiag">
                <a:fgClr>
                  <a:schemeClr val="accent2">
                    <a:lumMod val="40000"/>
                    <a:lumOff val="60000"/>
                  </a:schemeClr>
                </a:fgClr>
                <a:bgClr>
                  <a:srgbClr val="E1241B"/>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31" name="Rectangle 330">
                <a:extLst>
                  <a:ext uri="{FF2B5EF4-FFF2-40B4-BE49-F238E27FC236}">
                    <a16:creationId xmlns:a16="http://schemas.microsoft.com/office/drawing/2014/main" id="{9F22C883-EEB1-9680-DF1A-3C6664B7EF17}"/>
                  </a:ext>
                </a:extLst>
              </p:cNvPr>
              <p:cNvSpPr/>
              <p:nvPr/>
            </p:nvSpPr>
            <p:spPr>
              <a:xfrm>
                <a:off x="5354407" y="4425040"/>
                <a:ext cx="116238" cy="502191"/>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32" name="Rectangle 331">
                <a:extLst>
                  <a:ext uri="{FF2B5EF4-FFF2-40B4-BE49-F238E27FC236}">
                    <a16:creationId xmlns:a16="http://schemas.microsoft.com/office/drawing/2014/main" id="{E7CCC5CC-6AA6-A1FF-4FB0-0B4D431F29C3}"/>
                  </a:ext>
                </a:extLst>
              </p:cNvPr>
              <p:cNvSpPr/>
              <p:nvPr/>
            </p:nvSpPr>
            <p:spPr>
              <a:xfrm>
                <a:off x="5495444" y="4425040"/>
                <a:ext cx="116238" cy="543442"/>
              </a:xfrm>
              <a:prstGeom prst="rect">
                <a:avLst/>
              </a:prstGeom>
              <a:pattFill prst="wdUpDiag">
                <a:fgClr>
                  <a:schemeClr val="accent1">
                    <a:lumMod val="40000"/>
                    <a:lumOff val="60000"/>
                  </a:schemeClr>
                </a:fgClr>
                <a:bgClr>
                  <a:srgbClr val="00A1DF"/>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33" name="Rectangle 332">
                <a:extLst>
                  <a:ext uri="{FF2B5EF4-FFF2-40B4-BE49-F238E27FC236}">
                    <a16:creationId xmlns:a16="http://schemas.microsoft.com/office/drawing/2014/main" id="{C25F0D95-CB46-1CE2-3269-86CDE5F6DB94}"/>
                  </a:ext>
                </a:extLst>
              </p:cNvPr>
              <p:cNvSpPr/>
              <p:nvPr/>
            </p:nvSpPr>
            <p:spPr>
              <a:xfrm>
                <a:off x="5636481" y="4425040"/>
                <a:ext cx="116238" cy="581255"/>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34" name="Rectangle 333">
                <a:extLst>
                  <a:ext uri="{FF2B5EF4-FFF2-40B4-BE49-F238E27FC236}">
                    <a16:creationId xmlns:a16="http://schemas.microsoft.com/office/drawing/2014/main" id="{57CF9322-87D1-F3CB-F0EC-371CD89FF5DA}"/>
                  </a:ext>
                </a:extLst>
              </p:cNvPr>
              <p:cNvSpPr/>
              <p:nvPr/>
            </p:nvSpPr>
            <p:spPr>
              <a:xfrm>
                <a:off x="5777518" y="4425040"/>
                <a:ext cx="116238" cy="632819"/>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35" name="Rectangle 334">
                <a:extLst>
                  <a:ext uri="{FF2B5EF4-FFF2-40B4-BE49-F238E27FC236}">
                    <a16:creationId xmlns:a16="http://schemas.microsoft.com/office/drawing/2014/main" id="{C0AD9905-8994-A2FF-2C88-610906870769}"/>
                  </a:ext>
                </a:extLst>
              </p:cNvPr>
              <p:cNvSpPr/>
              <p:nvPr/>
            </p:nvSpPr>
            <p:spPr>
              <a:xfrm>
                <a:off x="5918555" y="4425040"/>
                <a:ext cx="116238" cy="656883"/>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36" name="Rectangle 335">
                <a:extLst>
                  <a:ext uri="{FF2B5EF4-FFF2-40B4-BE49-F238E27FC236}">
                    <a16:creationId xmlns:a16="http://schemas.microsoft.com/office/drawing/2014/main" id="{A33AAE67-5BAD-403B-C694-45907BE6AF7F}"/>
                  </a:ext>
                </a:extLst>
              </p:cNvPr>
              <p:cNvSpPr/>
              <p:nvPr/>
            </p:nvSpPr>
            <p:spPr>
              <a:xfrm>
                <a:off x="6059592" y="4425040"/>
                <a:ext cx="116238" cy="680946"/>
              </a:xfrm>
              <a:prstGeom prst="rect">
                <a:avLst/>
              </a:prstGeom>
              <a:pattFill prst="wdUpDiag">
                <a:fgClr>
                  <a:schemeClr val="accent2">
                    <a:lumMod val="40000"/>
                    <a:lumOff val="60000"/>
                  </a:schemeClr>
                </a:fgClr>
                <a:bgClr>
                  <a:srgbClr val="E1241B"/>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37" name="Rectangle 336">
                <a:extLst>
                  <a:ext uri="{FF2B5EF4-FFF2-40B4-BE49-F238E27FC236}">
                    <a16:creationId xmlns:a16="http://schemas.microsoft.com/office/drawing/2014/main" id="{C465943E-F5E7-0383-3826-BEF198C085DD}"/>
                  </a:ext>
                </a:extLst>
              </p:cNvPr>
              <p:cNvSpPr/>
              <p:nvPr/>
            </p:nvSpPr>
            <p:spPr>
              <a:xfrm>
                <a:off x="6200629" y="4425040"/>
                <a:ext cx="116238" cy="701571"/>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38" name="Rectangle 337">
                <a:extLst>
                  <a:ext uri="{FF2B5EF4-FFF2-40B4-BE49-F238E27FC236}">
                    <a16:creationId xmlns:a16="http://schemas.microsoft.com/office/drawing/2014/main" id="{F1C464A8-BE6C-1A06-B235-BC0B15A5B936}"/>
                  </a:ext>
                </a:extLst>
              </p:cNvPr>
              <p:cNvSpPr/>
              <p:nvPr/>
            </p:nvSpPr>
            <p:spPr>
              <a:xfrm>
                <a:off x="6341666" y="4425040"/>
                <a:ext cx="116238" cy="715322"/>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39" name="Rectangle 338">
                <a:extLst>
                  <a:ext uri="{FF2B5EF4-FFF2-40B4-BE49-F238E27FC236}">
                    <a16:creationId xmlns:a16="http://schemas.microsoft.com/office/drawing/2014/main" id="{7C72D4EE-5771-A96A-EC6C-2F67ED00FCD3}"/>
                  </a:ext>
                </a:extLst>
              </p:cNvPr>
              <p:cNvSpPr/>
              <p:nvPr/>
            </p:nvSpPr>
            <p:spPr>
              <a:xfrm>
                <a:off x="6482703" y="4425040"/>
                <a:ext cx="116238" cy="729072"/>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40" name="Rectangle 339">
                <a:extLst>
                  <a:ext uri="{FF2B5EF4-FFF2-40B4-BE49-F238E27FC236}">
                    <a16:creationId xmlns:a16="http://schemas.microsoft.com/office/drawing/2014/main" id="{344C791E-B003-DE50-F634-BD9933662B04}"/>
                  </a:ext>
                </a:extLst>
              </p:cNvPr>
              <p:cNvSpPr/>
              <p:nvPr/>
            </p:nvSpPr>
            <p:spPr>
              <a:xfrm>
                <a:off x="6623740" y="4425040"/>
                <a:ext cx="116238" cy="763448"/>
              </a:xfrm>
              <a:prstGeom prst="rect">
                <a:avLst/>
              </a:prstGeom>
              <a:solidFill>
                <a:srgbClr val="2A9D5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41" name="Rectangle 340">
                <a:extLst>
                  <a:ext uri="{FF2B5EF4-FFF2-40B4-BE49-F238E27FC236}">
                    <a16:creationId xmlns:a16="http://schemas.microsoft.com/office/drawing/2014/main" id="{A31E6931-F0E1-1A41-46A1-3FEEBE21046E}"/>
                  </a:ext>
                </a:extLst>
              </p:cNvPr>
              <p:cNvSpPr/>
              <p:nvPr/>
            </p:nvSpPr>
            <p:spPr>
              <a:xfrm>
                <a:off x="6764777" y="4425040"/>
                <a:ext cx="116238" cy="763448"/>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42" name="Rectangle 341">
                <a:extLst>
                  <a:ext uri="{FF2B5EF4-FFF2-40B4-BE49-F238E27FC236}">
                    <a16:creationId xmlns:a16="http://schemas.microsoft.com/office/drawing/2014/main" id="{A493D600-D80C-FBC1-3BE9-5CFF2D3386D6}"/>
                  </a:ext>
                </a:extLst>
              </p:cNvPr>
              <p:cNvSpPr/>
              <p:nvPr/>
            </p:nvSpPr>
            <p:spPr>
              <a:xfrm>
                <a:off x="6905814" y="4425040"/>
                <a:ext cx="116238" cy="797824"/>
              </a:xfrm>
              <a:prstGeom prst="rect">
                <a:avLst/>
              </a:prstGeom>
              <a:pattFill prst="wdUpDiag">
                <a:fgClr>
                  <a:srgbClr val="55CF33"/>
                </a:fgClr>
                <a:bgClr>
                  <a:srgbClr val="2A9D5E"/>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43" name="Rectangle 342">
                <a:extLst>
                  <a:ext uri="{FF2B5EF4-FFF2-40B4-BE49-F238E27FC236}">
                    <a16:creationId xmlns:a16="http://schemas.microsoft.com/office/drawing/2014/main" id="{ED263106-1FD6-8FA5-F4CF-8ED3FBB53DEC}"/>
                  </a:ext>
                </a:extLst>
              </p:cNvPr>
              <p:cNvSpPr/>
              <p:nvPr/>
            </p:nvSpPr>
            <p:spPr>
              <a:xfrm>
                <a:off x="7046851" y="4425040"/>
                <a:ext cx="116238" cy="832200"/>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44" name="Rectangle 343">
                <a:extLst>
                  <a:ext uri="{FF2B5EF4-FFF2-40B4-BE49-F238E27FC236}">
                    <a16:creationId xmlns:a16="http://schemas.microsoft.com/office/drawing/2014/main" id="{9CF82A1C-41FB-166C-8752-1279A1630269}"/>
                  </a:ext>
                </a:extLst>
              </p:cNvPr>
              <p:cNvSpPr/>
              <p:nvPr/>
            </p:nvSpPr>
            <p:spPr>
              <a:xfrm>
                <a:off x="7187888" y="4425040"/>
                <a:ext cx="116238" cy="914702"/>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45" name="Rectangle 344">
                <a:extLst>
                  <a:ext uri="{FF2B5EF4-FFF2-40B4-BE49-F238E27FC236}">
                    <a16:creationId xmlns:a16="http://schemas.microsoft.com/office/drawing/2014/main" id="{6CAE8E07-9F71-19D4-3F91-DE6C5C4B7929}"/>
                  </a:ext>
                </a:extLst>
              </p:cNvPr>
              <p:cNvSpPr/>
              <p:nvPr/>
            </p:nvSpPr>
            <p:spPr>
              <a:xfrm>
                <a:off x="7328925" y="4425040"/>
                <a:ext cx="116238" cy="935328"/>
              </a:xfrm>
              <a:prstGeom prst="rect">
                <a:avLst/>
              </a:prstGeom>
              <a:pattFill prst="wdUpDiag">
                <a:fgClr>
                  <a:schemeClr val="accent2">
                    <a:lumMod val="40000"/>
                    <a:lumOff val="60000"/>
                  </a:schemeClr>
                </a:fgClr>
                <a:bgClr>
                  <a:srgbClr val="E1241B"/>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46" name="Rectangle 345">
                <a:extLst>
                  <a:ext uri="{FF2B5EF4-FFF2-40B4-BE49-F238E27FC236}">
                    <a16:creationId xmlns:a16="http://schemas.microsoft.com/office/drawing/2014/main" id="{88FDA057-3ED4-5FD5-B6A3-57D26E85B2F8}"/>
                  </a:ext>
                </a:extLst>
              </p:cNvPr>
              <p:cNvSpPr/>
              <p:nvPr/>
            </p:nvSpPr>
            <p:spPr>
              <a:xfrm>
                <a:off x="7469962" y="4425040"/>
                <a:ext cx="116238" cy="945640"/>
              </a:xfrm>
              <a:prstGeom prst="rect">
                <a:avLst/>
              </a:prstGeom>
              <a:pattFill prst="wdUpDiag">
                <a:fgClr>
                  <a:schemeClr val="accent2">
                    <a:lumMod val="40000"/>
                    <a:lumOff val="60000"/>
                  </a:schemeClr>
                </a:fgClr>
                <a:bgClr>
                  <a:srgbClr val="E1241B"/>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47" name="Rectangle 346">
                <a:extLst>
                  <a:ext uri="{FF2B5EF4-FFF2-40B4-BE49-F238E27FC236}">
                    <a16:creationId xmlns:a16="http://schemas.microsoft.com/office/drawing/2014/main" id="{A4DAC92C-A1B4-6FDD-CCF6-C91CE7F8F6E7}"/>
                  </a:ext>
                </a:extLst>
              </p:cNvPr>
              <p:cNvSpPr/>
              <p:nvPr/>
            </p:nvSpPr>
            <p:spPr>
              <a:xfrm>
                <a:off x="7610999" y="4425040"/>
                <a:ext cx="116238" cy="945640"/>
              </a:xfrm>
              <a:prstGeom prst="rect">
                <a:avLst/>
              </a:prstGeom>
              <a:pattFill prst="wdUpDiag">
                <a:fgClr>
                  <a:schemeClr val="accent2">
                    <a:lumMod val="40000"/>
                    <a:lumOff val="60000"/>
                  </a:schemeClr>
                </a:fgClr>
                <a:bgClr>
                  <a:srgbClr val="E1241B"/>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48" name="Rectangle 347">
                <a:extLst>
                  <a:ext uri="{FF2B5EF4-FFF2-40B4-BE49-F238E27FC236}">
                    <a16:creationId xmlns:a16="http://schemas.microsoft.com/office/drawing/2014/main" id="{9927C54C-E859-9009-A8A8-0EDAD27129B8}"/>
                  </a:ext>
                </a:extLst>
              </p:cNvPr>
              <p:cNvSpPr/>
              <p:nvPr/>
            </p:nvSpPr>
            <p:spPr>
              <a:xfrm>
                <a:off x="7752036" y="4425040"/>
                <a:ext cx="116238" cy="1045331"/>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49" name="Rectangle 348">
                <a:extLst>
                  <a:ext uri="{FF2B5EF4-FFF2-40B4-BE49-F238E27FC236}">
                    <a16:creationId xmlns:a16="http://schemas.microsoft.com/office/drawing/2014/main" id="{982901E1-DDC5-0E94-5446-D146608DC983}"/>
                  </a:ext>
                </a:extLst>
              </p:cNvPr>
              <p:cNvSpPr/>
              <p:nvPr/>
            </p:nvSpPr>
            <p:spPr>
              <a:xfrm>
                <a:off x="7893073" y="4425040"/>
                <a:ext cx="116238" cy="1069394"/>
              </a:xfrm>
              <a:prstGeom prst="rect">
                <a:avLst/>
              </a:prstGeom>
              <a:solidFill>
                <a:srgbClr val="00A1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50" name="Rectangle 349">
                <a:extLst>
                  <a:ext uri="{FF2B5EF4-FFF2-40B4-BE49-F238E27FC236}">
                    <a16:creationId xmlns:a16="http://schemas.microsoft.com/office/drawing/2014/main" id="{A5978BBE-6FC1-0A88-9995-541AF97FB586}"/>
                  </a:ext>
                </a:extLst>
              </p:cNvPr>
              <p:cNvSpPr/>
              <p:nvPr/>
            </p:nvSpPr>
            <p:spPr>
              <a:xfrm>
                <a:off x="8034110" y="4425040"/>
                <a:ext cx="116238" cy="1151896"/>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51" name="Rectangle 350">
                <a:extLst>
                  <a:ext uri="{FF2B5EF4-FFF2-40B4-BE49-F238E27FC236}">
                    <a16:creationId xmlns:a16="http://schemas.microsoft.com/office/drawing/2014/main" id="{F84BD311-3F9E-DC1F-E1E5-1E3AD5DE80D9}"/>
                  </a:ext>
                </a:extLst>
              </p:cNvPr>
              <p:cNvSpPr/>
              <p:nvPr/>
            </p:nvSpPr>
            <p:spPr>
              <a:xfrm>
                <a:off x="8175147" y="4425040"/>
                <a:ext cx="116238" cy="1193147"/>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grpSp>
            <p:nvGrpSpPr>
              <p:cNvPr id="365" name="Group 364">
                <a:extLst>
                  <a:ext uri="{FF2B5EF4-FFF2-40B4-BE49-F238E27FC236}">
                    <a16:creationId xmlns:a16="http://schemas.microsoft.com/office/drawing/2014/main" id="{3F9086CB-0AA5-4E84-B239-B6CB85704DC8}"/>
                  </a:ext>
                </a:extLst>
              </p:cNvPr>
              <p:cNvGrpSpPr/>
              <p:nvPr/>
            </p:nvGrpSpPr>
            <p:grpSpPr>
              <a:xfrm>
                <a:off x="8316178" y="4425040"/>
                <a:ext cx="969741" cy="1334089"/>
                <a:chOff x="8474307" y="4630137"/>
                <a:chExt cx="969741" cy="449475"/>
              </a:xfrm>
            </p:grpSpPr>
            <p:sp>
              <p:nvSpPr>
                <p:cNvPr id="352" name="Rectangle 351">
                  <a:extLst>
                    <a:ext uri="{FF2B5EF4-FFF2-40B4-BE49-F238E27FC236}">
                      <a16:creationId xmlns:a16="http://schemas.microsoft.com/office/drawing/2014/main" id="{87AE160F-3057-B469-3291-C946E6F75ACD}"/>
                    </a:ext>
                  </a:extLst>
                </p:cNvPr>
                <p:cNvSpPr/>
                <p:nvPr/>
              </p:nvSpPr>
              <p:spPr>
                <a:xfrm>
                  <a:off x="8474307" y="4630137"/>
                  <a:ext cx="116238" cy="449475"/>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53" name="Rectangle 352">
                  <a:extLst>
                    <a:ext uri="{FF2B5EF4-FFF2-40B4-BE49-F238E27FC236}">
                      <a16:creationId xmlns:a16="http://schemas.microsoft.com/office/drawing/2014/main" id="{D447662A-2DF2-AF79-7C8D-721990611B4D}"/>
                    </a:ext>
                  </a:extLst>
                </p:cNvPr>
                <p:cNvSpPr/>
                <p:nvPr/>
              </p:nvSpPr>
              <p:spPr>
                <a:xfrm>
                  <a:off x="8613770" y="4630137"/>
                  <a:ext cx="116238" cy="449475"/>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54" name="Rectangle 353">
                  <a:extLst>
                    <a:ext uri="{FF2B5EF4-FFF2-40B4-BE49-F238E27FC236}">
                      <a16:creationId xmlns:a16="http://schemas.microsoft.com/office/drawing/2014/main" id="{CD753211-8948-5543-038B-9B48342A4F95}"/>
                    </a:ext>
                  </a:extLst>
                </p:cNvPr>
                <p:cNvSpPr/>
                <p:nvPr/>
              </p:nvSpPr>
              <p:spPr>
                <a:xfrm>
                  <a:off x="8757169" y="4630137"/>
                  <a:ext cx="116238" cy="449475"/>
                </a:xfrm>
                <a:prstGeom prst="rect">
                  <a:avLst/>
                </a:prstGeom>
                <a:solidFill>
                  <a:srgbClr val="00A1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55" name="Rectangle 354">
                  <a:extLst>
                    <a:ext uri="{FF2B5EF4-FFF2-40B4-BE49-F238E27FC236}">
                      <a16:creationId xmlns:a16="http://schemas.microsoft.com/office/drawing/2014/main" id="{B8290B06-485C-06E4-5582-E051D261BEF7}"/>
                    </a:ext>
                  </a:extLst>
                </p:cNvPr>
                <p:cNvSpPr/>
                <p:nvPr/>
              </p:nvSpPr>
              <p:spPr>
                <a:xfrm>
                  <a:off x="8900568" y="4630137"/>
                  <a:ext cx="116238" cy="449475"/>
                </a:xfrm>
                <a:prstGeom prst="rect">
                  <a:avLst/>
                </a:prstGeom>
                <a:solidFill>
                  <a:srgbClr val="00A1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56" name="Rectangle 355">
                  <a:extLst>
                    <a:ext uri="{FF2B5EF4-FFF2-40B4-BE49-F238E27FC236}">
                      <a16:creationId xmlns:a16="http://schemas.microsoft.com/office/drawing/2014/main" id="{E4A59D91-8197-6350-8EC4-BCFC2513EACB}"/>
                    </a:ext>
                  </a:extLst>
                </p:cNvPr>
                <p:cNvSpPr/>
                <p:nvPr/>
              </p:nvSpPr>
              <p:spPr>
                <a:xfrm>
                  <a:off x="9044948" y="4630137"/>
                  <a:ext cx="116238" cy="449475"/>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57" name="Rectangle 356">
                  <a:extLst>
                    <a:ext uri="{FF2B5EF4-FFF2-40B4-BE49-F238E27FC236}">
                      <a16:creationId xmlns:a16="http://schemas.microsoft.com/office/drawing/2014/main" id="{8B697BE2-CEEC-2B9C-9E78-EB1F9EFD06ED}"/>
                    </a:ext>
                  </a:extLst>
                </p:cNvPr>
                <p:cNvSpPr/>
                <p:nvPr/>
              </p:nvSpPr>
              <p:spPr>
                <a:xfrm>
                  <a:off x="9184411" y="4630137"/>
                  <a:ext cx="116238" cy="449475"/>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58" name="Rectangle 357">
                  <a:extLst>
                    <a:ext uri="{FF2B5EF4-FFF2-40B4-BE49-F238E27FC236}">
                      <a16:creationId xmlns:a16="http://schemas.microsoft.com/office/drawing/2014/main" id="{5EA11248-B62B-EAB7-0EA4-2F09B9D0C60E}"/>
                    </a:ext>
                  </a:extLst>
                </p:cNvPr>
                <p:cNvSpPr/>
                <p:nvPr/>
              </p:nvSpPr>
              <p:spPr>
                <a:xfrm>
                  <a:off x="9327810" y="4630137"/>
                  <a:ext cx="116238" cy="449475"/>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grpSp>
          <p:sp>
            <p:nvSpPr>
              <p:cNvPr id="277" name="Freeform 21">
                <a:extLst>
                  <a:ext uri="{FF2B5EF4-FFF2-40B4-BE49-F238E27FC236}">
                    <a16:creationId xmlns:a16="http://schemas.microsoft.com/office/drawing/2014/main" id="{0A59E7DD-294C-2ED9-C729-45B81561CEB7}"/>
                  </a:ext>
                </a:extLst>
              </p:cNvPr>
              <p:cNvSpPr>
                <a:spLocks/>
              </p:cNvSpPr>
              <p:nvPr/>
            </p:nvSpPr>
            <p:spPr bwMode="auto">
              <a:xfrm flipV="1">
                <a:off x="1207781" y="4425040"/>
                <a:ext cx="8240369" cy="1451437"/>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279" name="Oval 278">
                <a:extLst>
                  <a:ext uri="{FF2B5EF4-FFF2-40B4-BE49-F238E27FC236}">
                    <a16:creationId xmlns:a16="http://schemas.microsoft.com/office/drawing/2014/main" id="{1423701B-2B05-FA13-154A-3730E5BEF854}"/>
                  </a:ext>
                </a:extLst>
              </p:cNvPr>
              <p:cNvSpPr/>
              <p:nvPr/>
            </p:nvSpPr>
            <p:spPr>
              <a:xfrm>
                <a:off x="2838304" y="4389839"/>
                <a:ext cx="65244" cy="65244"/>
              </a:xfrm>
              <a:prstGeom prst="ellipse">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67" name="Oval 366">
                <a:extLst>
                  <a:ext uri="{FF2B5EF4-FFF2-40B4-BE49-F238E27FC236}">
                    <a16:creationId xmlns:a16="http://schemas.microsoft.com/office/drawing/2014/main" id="{D414624D-5CA6-9061-7CD4-999AFFE272A6}"/>
                  </a:ext>
                </a:extLst>
              </p:cNvPr>
              <p:cNvSpPr/>
              <p:nvPr/>
            </p:nvSpPr>
            <p:spPr>
              <a:xfrm>
                <a:off x="2978981" y="4389839"/>
                <a:ext cx="65244" cy="65244"/>
              </a:xfrm>
              <a:prstGeom prst="ellipse">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grpSp>
            <p:nvGrpSpPr>
              <p:cNvPr id="436" name="Group 435">
                <a:extLst>
                  <a:ext uri="{FF2B5EF4-FFF2-40B4-BE49-F238E27FC236}">
                    <a16:creationId xmlns:a16="http://schemas.microsoft.com/office/drawing/2014/main" id="{F63095FE-82E9-12BC-58AB-E173CC394E2B}"/>
                  </a:ext>
                </a:extLst>
              </p:cNvPr>
              <p:cNvGrpSpPr/>
              <p:nvPr/>
            </p:nvGrpSpPr>
            <p:grpSpPr>
              <a:xfrm>
                <a:off x="1220903" y="5864513"/>
                <a:ext cx="8101518" cy="257369"/>
                <a:chOff x="1379032" y="6069610"/>
                <a:chExt cx="8101518" cy="257369"/>
              </a:xfrm>
            </p:grpSpPr>
            <p:sp>
              <p:nvSpPr>
                <p:cNvPr id="375" name="TextBox 374">
                  <a:extLst>
                    <a:ext uri="{FF2B5EF4-FFF2-40B4-BE49-F238E27FC236}">
                      <a16:creationId xmlns:a16="http://schemas.microsoft.com/office/drawing/2014/main" id="{3905CE46-B8E6-8461-0330-44B220421D8D}"/>
                    </a:ext>
                  </a:extLst>
                </p:cNvPr>
                <p:cNvSpPr txBox="1"/>
                <p:nvPr/>
              </p:nvSpPr>
              <p:spPr>
                <a:xfrm>
                  <a:off x="1379032"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PD</a:t>
                  </a:r>
                </a:p>
              </p:txBody>
            </p:sp>
            <p:sp>
              <p:nvSpPr>
                <p:cNvPr id="378" name="TextBox 377">
                  <a:extLst>
                    <a:ext uri="{FF2B5EF4-FFF2-40B4-BE49-F238E27FC236}">
                      <a16:creationId xmlns:a16="http://schemas.microsoft.com/office/drawing/2014/main" id="{5F848AF4-B79C-5FC0-BF1F-7FE38810EEC6}"/>
                    </a:ext>
                  </a:extLst>
                </p:cNvPr>
                <p:cNvSpPr txBox="1"/>
                <p:nvPr/>
              </p:nvSpPr>
              <p:spPr>
                <a:xfrm>
                  <a:off x="1519724"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PD</a:t>
                  </a:r>
                </a:p>
              </p:txBody>
            </p:sp>
            <p:sp>
              <p:nvSpPr>
                <p:cNvPr id="379" name="TextBox 378">
                  <a:extLst>
                    <a:ext uri="{FF2B5EF4-FFF2-40B4-BE49-F238E27FC236}">
                      <a16:creationId xmlns:a16="http://schemas.microsoft.com/office/drawing/2014/main" id="{B7477E74-3E2B-B1FA-6339-324A2564D548}"/>
                    </a:ext>
                  </a:extLst>
                </p:cNvPr>
                <p:cNvSpPr txBox="1"/>
                <p:nvPr/>
              </p:nvSpPr>
              <p:spPr>
                <a:xfrm>
                  <a:off x="1660416"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PD</a:t>
                  </a:r>
                </a:p>
              </p:txBody>
            </p:sp>
            <p:sp>
              <p:nvSpPr>
                <p:cNvPr id="380" name="TextBox 379">
                  <a:extLst>
                    <a:ext uri="{FF2B5EF4-FFF2-40B4-BE49-F238E27FC236}">
                      <a16:creationId xmlns:a16="http://schemas.microsoft.com/office/drawing/2014/main" id="{77D6F96F-FE17-C0FE-1ACC-66CF1F9AE554}"/>
                    </a:ext>
                  </a:extLst>
                </p:cNvPr>
                <p:cNvSpPr txBox="1"/>
                <p:nvPr/>
              </p:nvSpPr>
              <p:spPr>
                <a:xfrm>
                  <a:off x="1801108" y="6069610"/>
                  <a:ext cx="179261"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PD</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381" name="TextBox 380">
                  <a:extLst>
                    <a:ext uri="{FF2B5EF4-FFF2-40B4-BE49-F238E27FC236}">
                      <a16:creationId xmlns:a16="http://schemas.microsoft.com/office/drawing/2014/main" id="{0ECA7BF9-4077-4DDE-C418-D39222B50D58}"/>
                    </a:ext>
                  </a:extLst>
                </p:cNvPr>
                <p:cNvSpPr txBox="1"/>
                <p:nvPr/>
              </p:nvSpPr>
              <p:spPr>
                <a:xfrm>
                  <a:off x="1941800"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PD</a:t>
                  </a:r>
                </a:p>
              </p:txBody>
            </p:sp>
            <p:sp>
              <p:nvSpPr>
                <p:cNvPr id="382" name="TextBox 381">
                  <a:extLst>
                    <a:ext uri="{FF2B5EF4-FFF2-40B4-BE49-F238E27FC236}">
                      <a16:creationId xmlns:a16="http://schemas.microsoft.com/office/drawing/2014/main" id="{F1F56395-0E84-0FD6-54DC-996B97E0EED2}"/>
                    </a:ext>
                  </a:extLst>
                </p:cNvPr>
                <p:cNvSpPr txBox="1"/>
                <p:nvPr/>
              </p:nvSpPr>
              <p:spPr>
                <a:xfrm>
                  <a:off x="2082492"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83" name="TextBox 382">
                  <a:extLst>
                    <a:ext uri="{FF2B5EF4-FFF2-40B4-BE49-F238E27FC236}">
                      <a16:creationId xmlns:a16="http://schemas.microsoft.com/office/drawing/2014/main" id="{083BC3DE-492B-0447-FE20-3A247FB02DE5}"/>
                    </a:ext>
                  </a:extLst>
                </p:cNvPr>
                <p:cNvSpPr txBox="1"/>
                <p:nvPr/>
              </p:nvSpPr>
              <p:spPr>
                <a:xfrm>
                  <a:off x="2223184"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NE</a:t>
                  </a:r>
                </a:p>
              </p:txBody>
            </p:sp>
            <p:sp>
              <p:nvSpPr>
                <p:cNvPr id="384" name="TextBox 383">
                  <a:extLst>
                    <a:ext uri="{FF2B5EF4-FFF2-40B4-BE49-F238E27FC236}">
                      <a16:creationId xmlns:a16="http://schemas.microsoft.com/office/drawing/2014/main" id="{47C56416-886F-874D-1CB3-F5D522A26F9C}"/>
                    </a:ext>
                  </a:extLst>
                </p:cNvPr>
                <p:cNvSpPr txBox="1"/>
                <p:nvPr/>
              </p:nvSpPr>
              <p:spPr>
                <a:xfrm>
                  <a:off x="2363876"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85" name="TextBox 384">
                  <a:extLst>
                    <a:ext uri="{FF2B5EF4-FFF2-40B4-BE49-F238E27FC236}">
                      <a16:creationId xmlns:a16="http://schemas.microsoft.com/office/drawing/2014/main" id="{CE83189F-A284-C07F-B329-36E268B6B9B0}"/>
                    </a:ext>
                  </a:extLst>
                </p:cNvPr>
                <p:cNvSpPr txBox="1"/>
                <p:nvPr/>
              </p:nvSpPr>
              <p:spPr>
                <a:xfrm>
                  <a:off x="2504568"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86" name="TextBox 385">
                  <a:extLst>
                    <a:ext uri="{FF2B5EF4-FFF2-40B4-BE49-F238E27FC236}">
                      <a16:creationId xmlns:a16="http://schemas.microsoft.com/office/drawing/2014/main" id="{35B515E0-DD9B-E2D3-F5D2-83798251A9E9}"/>
                    </a:ext>
                  </a:extLst>
                </p:cNvPr>
                <p:cNvSpPr txBox="1"/>
                <p:nvPr/>
              </p:nvSpPr>
              <p:spPr>
                <a:xfrm>
                  <a:off x="2645260"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87" name="TextBox 386">
                  <a:extLst>
                    <a:ext uri="{FF2B5EF4-FFF2-40B4-BE49-F238E27FC236}">
                      <a16:creationId xmlns:a16="http://schemas.microsoft.com/office/drawing/2014/main" id="{D943888D-1BA5-1556-6188-0E9C8433DDCC}"/>
                    </a:ext>
                  </a:extLst>
                </p:cNvPr>
                <p:cNvSpPr txBox="1"/>
                <p:nvPr/>
              </p:nvSpPr>
              <p:spPr>
                <a:xfrm>
                  <a:off x="2785952"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88" name="TextBox 387">
                  <a:extLst>
                    <a:ext uri="{FF2B5EF4-FFF2-40B4-BE49-F238E27FC236}">
                      <a16:creationId xmlns:a16="http://schemas.microsoft.com/office/drawing/2014/main" id="{1EB11692-4020-9D76-DCFE-0B33D0BF96CE}"/>
                    </a:ext>
                  </a:extLst>
                </p:cNvPr>
                <p:cNvSpPr txBox="1"/>
                <p:nvPr/>
              </p:nvSpPr>
              <p:spPr>
                <a:xfrm>
                  <a:off x="2926644"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89" name="TextBox 388">
                  <a:extLst>
                    <a:ext uri="{FF2B5EF4-FFF2-40B4-BE49-F238E27FC236}">
                      <a16:creationId xmlns:a16="http://schemas.microsoft.com/office/drawing/2014/main" id="{BD5B8AA5-0C0D-E9DC-2B77-D5D1DD54D640}"/>
                    </a:ext>
                  </a:extLst>
                </p:cNvPr>
                <p:cNvSpPr txBox="1"/>
                <p:nvPr/>
              </p:nvSpPr>
              <p:spPr>
                <a:xfrm>
                  <a:off x="3067336"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90" name="TextBox 389">
                  <a:extLst>
                    <a:ext uri="{FF2B5EF4-FFF2-40B4-BE49-F238E27FC236}">
                      <a16:creationId xmlns:a16="http://schemas.microsoft.com/office/drawing/2014/main" id="{EFC3A1F6-5F5A-B895-1539-1AC51B5EAF41}"/>
                    </a:ext>
                  </a:extLst>
                </p:cNvPr>
                <p:cNvSpPr txBox="1"/>
                <p:nvPr/>
              </p:nvSpPr>
              <p:spPr>
                <a:xfrm>
                  <a:off x="3208028"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NE</a:t>
                  </a:r>
                </a:p>
              </p:txBody>
            </p:sp>
            <p:sp>
              <p:nvSpPr>
                <p:cNvPr id="391" name="TextBox 390">
                  <a:extLst>
                    <a:ext uri="{FF2B5EF4-FFF2-40B4-BE49-F238E27FC236}">
                      <a16:creationId xmlns:a16="http://schemas.microsoft.com/office/drawing/2014/main" id="{E5C1B9B8-3D8E-9E91-F1CF-DD7E3B7C23BA}"/>
                    </a:ext>
                  </a:extLst>
                </p:cNvPr>
                <p:cNvSpPr txBox="1"/>
                <p:nvPr/>
              </p:nvSpPr>
              <p:spPr>
                <a:xfrm>
                  <a:off x="3348720"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92" name="TextBox 391">
                  <a:extLst>
                    <a:ext uri="{FF2B5EF4-FFF2-40B4-BE49-F238E27FC236}">
                      <a16:creationId xmlns:a16="http://schemas.microsoft.com/office/drawing/2014/main" id="{99CDB5FA-18EA-9DDD-0994-77D68B375682}"/>
                    </a:ext>
                  </a:extLst>
                </p:cNvPr>
                <p:cNvSpPr txBox="1"/>
                <p:nvPr/>
              </p:nvSpPr>
              <p:spPr>
                <a:xfrm>
                  <a:off x="3489412"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93" name="TextBox 392">
                  <a:extLst>
                    <a:ext uri="{FF2B5EF4-FFF2-40B4-BE49-F238E27FC236}">
                      <a16:creationId xmlns:a16="http://schemas.microsoft.com/office/drawing/2014/main" id="{B0212686-C304-176E-9DAC-8403A7B755A6}"/>
                    </a:ext>
                  </a:extLst>
                </p:cNvPr>
                <p:cNvSpPr txBox="1"/>
                <p:nvPr/>
              </p:nvSpPr>
              <p:spPr>
                <a:xfrm>
                  <a:off x="3630104"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94" name="TextBox 393">
                  <a:extLst>
                    <a:ext uri="{FF2B5EF4-FFF2-40B4-BE49-F238E27FC236}">
                      <a16:creationId xmlns:a16="http://schemas.microsoft.com/office/drawing/2014/main" id="{4488D747-1DAF-F03E-F882-77DD96571502}"/>
                    </a:ext>
                  </a:extLst>
                </p:cNvPr>
                <p:cNvSpPr txBox="1"/>
                <p:nvPr/>
              </p:nvSpPr>
              <p:spPr>
                <a:xfrm>
                  <a:off x="3770796"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95" name="TextBox 394">
                  <a:extLst>
                    <a:ext uri="{FF2B5EF4-FFF2-40B4-BE49-F238E27FC236}">
                      <a16:creationId xmlns:a16="http://schemas.microsoft.com/office/drawing/2014/main" id="{412E491D-BBAD-0A6D-F46D-D4648EB249D4}"/>
                    </a:ext>
                  </a:extLst>
                </p:cNvPr>
                <p:cNvSpPr txBox="1"/>
                <p:nvPr/>
              </p:nvSpPr>
              <p:spPr>
                <a:xfrm>
                  <a:off x="3911488"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96" name="TextBox 395">
                  <a:extLst>
                    <a:ext uri="{FF2B5EF4-FFF2-40B4-BE49-F238E27FC236}">
                      <a16:creationId xmlns:a16="http://schemas.microsoft.com/office/drawing/2014/main" id="{A9223325-E1DA-D52B-6DDF-3A3E35A469D4}"/>
                    </a:ext>
                  </a:extLst>
                </p:cNvPr>
                <p:cNvSpPr txBox="1"/>
                <p:nvPr/>
              </p:nvSpPr>
              <p:spPr>
                <a:xfrm>
                  <a:off x="4052180"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97" name="TextBox 396">
                  <a:extLst>
                    <a:ext uri="{FF2B5EF4-FFF2-40B4-BE49-F238E27FC236}">
                      <a16:creationId xmlns:a16="http://schemas.microsoft.com/office/drawing/2014/main" id="{5A0AAF61-ABD1-F23F-8372-295D012A18FA}"/>
                    </a:ext>
                  </a:extLst>
                </p:cNvPr>
                <p:cNvSpPr txBox="1"/>
                <p:nvPr/>
              </p:nvSpPr>
              <p:spPr>
                <a:xfrm>
                  <a:off x="4192872"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98" name="TextBox 397">
                  <a:extLst>
                    <a:ext uri="{FF2B5EF4-FFF2-40B4-BE49-F238E27FC236}">
                      <a16:creationId xmlns:a16="http://schemas.microsoft.com/office/drawing/2014/main" id="{F9964A39-4DA2-ABBC-EA4E-D5C16E19D198}"/>
                    </a:ext>
                  </a:extLst>
                </p:cNvPr>
                <p:cNvSpPr txBox="1"/>
                <p:nvPr/>
              </p:nvSpPr>
              <p:spPr>
                <a:xfrm>
                  <a:off x="4333564"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99" name="TextBox 398">
                  <a:extLst>
                    <a:ext uri="{FF2B5EF4-FFF2-40B4-BE49-F238E27FC236}">
                      <a16:creationId xmlns:a16="http://schemas.microsoft.com/office/drawing/2014/main" id="{0BA07557-CE55-6B04-23E2-5AB0D93B19CD}"/>
                    </a:ext>
                  </a:extLst>
                </p:cNvPr>
                <p:cNvSpPr txBox="1"/>
                <p:nvPr/>
              </p:nvSpPr>
              <p:spPr>
                <a:xfrm>
                  <a:off x="4474256"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400" name="TextBox 399">
                  <a:extLst>
                    <a:ext uri="{FF2B5EF4-FFF2-40B4-BE49-F238E27FC236}">
                      <a16:creationId xmlns:a16="http://schemas.microsoft.com/office/drawing/2014/main" id="{86E88D0A-8269-A596-64E4-59CF8FA4FABB}"/>
                    </a:ext>
                  </a:extLst>
                </p:cNvPr>
                <p:cNvSpPr txBox="1"/>
                <p:nvPr/>
              </p:nvSpPr>
              <p:spPr>
                <a:xfrm>
                  <a:off x="4614948"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401" name="TextBox 400">
                  <a:extLst>
                    <a:ext uri="{FF2B5EF4-FFF2-40B4-BE49-F238E27FC236}">
                      <a16:creationId xmlns:a16="http://schemas.microsoft.com/office/drawing/2014/main" id="{156AD622-938F-85BE-1D6A-63F0A3D8EFE5}"/>
                    </a:ext>
                  </a:extLst>
                </p:cNvPr>
                <p:cNvSpPr txBox="1"/>
                <p:nvPr/>
              </p:nvSpPr>
              <p:spPr>
                <a:xfrm>
                  <a:off x="4755640"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402" name="TextBox 401">
                  <a:extLst>
                    <a:ext uri="{FF2B5EF4-FFF2-40B4-BE49-F238E27FC236}">
                      <a16:creationId xmlns:a16="http://schemas.microsoft.com/office/drawing/2014/main" id="{0142D404-C049-C3D7-D6ED-70E8622FB63E}"/>
                    </a:ext>
                  </a:extLst>
                </p:cNvPr>
                <p:cNvSpPr txBox="1"/>
                <p:nvPr/>
              </p:nvSpPr>
              <p:spPr>
                <a:xfrm>
                  <a:off x="4896332"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03" name="TextBox 402">
                  <a:extLst>
                    <a:ext uri="{FF2B5EF4-FFF2-40B4-BE49-F238E27FC236}">
                      <a16:creationId xmlns:a16="http://schemas.microsoft.com/office/drawing/2014/main" id="{74CF7285-7C84-C720-7DEE-252FBB4F002C}"/>
                    </a:ext>
                  </a:extLst>
                </p:cNvPr>
                <p:cNvSpPr txBox="1"/>
                <p:nvPr/>
              </p:nvSpPr>
              <p:spPr>
                <a:xfrm>
                  <a:off x="5037024"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404" name="TextBox 403">
                  <a:extLst>
                    <a:ext uri="{FF2B5EF4-FFF2-40B4-BE49-F238E27FC236}">
                      <a16:creationId xmlns:a16="http://schemas.microsoft.com/office/drawing/2014/main" id="{952006AB-6F41-E13D-B93C-A478FC913F67}"/>
                    </a:ext>
                  </a:extLst>
                </p:cNvPr>
                <p:cNvSpPr txBox="1"/>
                <p:nvPr/>
              </p:nvSpPr>
              <p:spPr>
                <a:xfrm>
                  <a:off x="5177716"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05" name="TextBox 404">
                  <a:extLst>
                    <a:ext uri="{FF2B5EF4-FFF2-40B4-BE49-F238E27FC236}">
                      <a16:creationId xmlns:a16="http://schemas.microsoft.com/office/drawing/2014/main" id="{5A2D4D17-EE7A-FA0B-2364-E42FCA3EAEA5}"/>
                    </a:ext>
                  </a:extLst>
                </p:cNvPr>
                <p:cNvSpPr txBox="1"/>
                <p:nvPr/>
              </p:nvSpPr>
              <p:spPr>
                <a:xfrm>
                  <a:off x="5318408"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06" name="TextBox 405">
                  <a:extLst>
                    <a:ext uri="{FF2B5EF4-FFF2-40B4-BE49-F238E27FC236}">
                      <a16:creationId xmlns:a16="http://schemas.microsoft.com/office/drawing/2014/main" id="{69ACEBEA-82CF-CF64-82FC-FD49F441650A}"/>
                    </a:ext>
                  </a:extLst>
                </p:cNvPr>
                <p:cNvSpPr txBox="1"/>
                <p:nvPr/>
              </p:nvSpPr>
              <p:spPr>
                <a:xfrm>
                  <a:off x="5459100"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07" name="TextBox 406">
                  <a:extLst>
                    <a:ext uri="{FF2B5EF4-FFF2-40B4-BE49-F238E27FC236}">
                      <a16:creationId xmlns:a16="http://schemas.microsoft.com/office/drawing/2014/main" id="{57BA12B5-5931-C007-B31C-70D53F6746AB}"/>
                    </a:ext>
                  </a:extLst>
                </p:cNvPr>
                <p:cNvSpPr txBox="1"/>
                <p:nvPr/>
              </p:nvSpPr>
              <p:spPr>
                <a:xfrm>
                  <a:off x="5599792"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08" name="TextBox 407">
                  <a:extLst>
                    <a:ext uri="{FF2B5EF4-FFF2-40B4-BE49-F238E27FC236}">
                      <a16:creationId xmlns:a16="http://schemas.microsoft.com/office/drawing/2014/main" id="{F56EA32F-52AB-0D11-BCDC-41EE108CB485}"/>
                    </a:ext>
                  </a:extLst>
                </p:cNvPr>
                <p:cNvSpPr txBox="1"/>
                <p:nvPr/>
              </p:nvSpPr>
              <p:spPr>
                <a:xfrm>
                  <a:off x="5740484"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09" name="TextBox 408">
                  <a:extLst>
                    <a:ext uri="{FF2B5EF4-FFF2-40B4-BE49-F238E27FC236}">
                      <a16:creationId xmlns:a16="http://schemas.microsoft.com/office/drawing/2014/main" id="{D199FFA8-AC45-D650-CA09-4F1B75E802A1}"/>
                    </a:ext>
                  </a:extLst>
                </p:cNvPr>
                <p:cNvSpPr txBox="1"/>
                <p:nvPr/>
              </p:nvSpPr>
              <p:spPr>
                <a:xfrm>
                  <a:off x="5881176"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410" name="TextBox 409">
                  <a:extLst>
                    <a:ext uri="{FF2B5EF4-FFF2-40B4-BE49-F238E27FC236}">
                      <a16:creationId xmlns:a16="http://schemas.microsoft.com/office/drawing/2014/main" id="{093395D4-CA24-94B1-9E1E-D7D9DA20BF6E}"/>
                    </a:ext>
                  </a:extLst>
                </p:cNvPr>
                <p:cNvSpPr txBox="1"/>
                <p:nvPr/>
              </p:nvSpPr>
              <p:spPr>
                <a:xfrm>
                  <a:off x="6021868"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11" name="TextBox 410">
                  <a:extLst>
                    <a:ext uri="{FF2B5EF4-FFF2-40B4-BE49-F238E27FC236}">
                      <a16:creationId xmlns:a16="http://schemas.microsoft.com/office/drawing/2014/main" id="{B2A908A5-5904-29B8-243E-ECC530EA99EC}"/>
                    </a:ext>
                  </a:extLst>
                </p:cNvPr>
                <p:cNvSpPr txBox="1"/>
                <p:nvPr/>
              </p:nvSpPr>
              <p:spPr>
                <a:xfrm>
                  <a:off x="6162560"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12" name="TextBox 411">
                  <a:extLst>
                    <a:ext uri="{FF2B5EF4-FFF2-40B4-BE49-F238E27FC236}">
                      <a16:creationId xmlns:a16="http://schemas.microsoft.com/office/drawing/2014/main" id="{A7FFF470-951A-5EB8-80C6-250675950DF3}"/>
                    </a:ext>
                  </a:extLst>
                </p:cNvPr>
                <p:cNvSpPr txBox="1"/>
                <p:nvPr/>
              </p:nvSpPr>
              <p:spPr>
                <a:xfrm>
                  <a:off x="6303252"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13" name="TextBox 412">
                  <a:extLst>
                    <a:ext uri="{FF2B5EF4-FFF2-40B4-BE49-F238E27FC236}">
                      <a16:creationId xmlns:a16="http://schemas.microsoft.com/office/drawing/2014/main" id="{E9EAF05A-0ECE-5F0E-3F85-191E57D0197B}"/>
                    </a:ext>
                  </a:extLst>
                </p:cNvPr>
                <p:cNvSpPr txBox="1"/>
                <p:nvPr/>
              </p:nvSpPr>
              <p:spPr>
                <a:xfrm>
                  <a:off x="6443944"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14" name="TextBox 413">
                  <a:extLst>
                    <a:ext uri="{FF2B5EF4-FFF2-40B4-BE49-F238E27FC236}">
                      <a16:creationId xmlns:a16="http://schemas.microsoft.com/office/drawing/2014/main" id="{E15CD804-AFD1-C810-2C30-67C500433D71}"/>
                    </a:ext>
                  </a:extLst>
                </p:cNvPr>
                <p:cNvSpPr txBox="1"/>
                <p:nvPr/>
              </p:nvSpPr>
              <p:spPr>
                <a:xfrm>
                  <a:off x="6584636"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15" name="TextBox 414">
                  <a:extLst>
                    <a:ext uri="{FF2B5EF4-FFF2-40B4-BE49-F238E27FC236}">
                      <a16:creationId xmlns:a16="http://schemas.microsoft.com/office/drawing/2014/main" id="{D645C2EE-1429-0CC1-9B9C-D749113620FF}"/>
                    </a:ext>
                  </a:extLst>
                </p:cNvPr>
                <p:cNvSpPr txBox="1"/>
                <p:nvPr/>
              </p:nvSpPr>
              <p:spPr>
                <a:xfrm>
                  <a:off x="6725328"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16" name="TextBox 415">
                  <a:extLst>
                    <a:ext uri="{FF2B5EF4-FFF2-40B4-BE49-F238E27FC236}">
                      <a16:creationId xmlns:a16="http://schemas.microsoft.com/office/drawing/2014/main" id="{BEB92F29-E5DD-AED8-4849-4424BB560BC0}"/>
                    </a:ext>
                  </a:extLst>
                </p:cNvPr>
                <p:cNvSpPr txBox="1"/>
                <p:nvPr/>
              </p:nvSpPr>
              <p:spPr>
                <a:xfrm>
                  <a:off x="6866020"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17" name="TextBox 416">
                  <a:extLst>
                    <a:ext uri="{FF2B5EF4-FFF2-40B4-BE49-F238E27FC236}">
                      <a16:creationId xmlns:a16="http://schemas.microsoft.com/office/drawing/2014/main" id="{E2BFA5DB-4FDD-D33E-7093-EE3EF73739FF}"/>
                    </a:ext>
                  </a:extLst>
                </p:cNvPr>
                <p:cNvSpPr txBox="1"/>
                <p:nvPr/>
              </p:nvSpPr>
              <p:spPr>
                <a:xfrm>
                  <a:off x="7006712"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18" name="TextBox 417">
                  <a:extLst>
                    <a:ext uri="{FF2B5EF4-FFF2-40B4-BE49-F238E27FC236}">
                      <a16:creationId xmlns:a16="http://schemas.microsoft.com/office/drawing/2014/main" id="{909C01B2-D813-48A9-D313-533A9CB55EA8}"/>
                    </a:ext>
                  </a:extLst>
                </p:cNvPr>
                <p:cNvSpPr txBox="1"/>
                <p:nvPr/>
              </p:nvSpPr>
              <p:spPr>
                <a:xfrm>
                  <a:off x="7147404" y="6069610"/>
                  <a:ext cx="179261"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419" name="TextBox 418">
                  <a:extLst>
                    <a:ext uri="{FF2B5EF4-FFF2-40B4-BE49-F238E27FC236}">
                      <a16:creationId xmlns:a16="http://schemas.microsoft.com/office/drawing/2014/main" id="{06F2FFCB-8813-A9E0-2F80-3406930605A8}"/>
                    </a:ext>
                  </a:extLst>
                </p:cNvPr>
                <p:cNvSpPr txBox="1"/>
                <p:nvPr/>
              </p:nvSpPr>
              <p:spPr>
                <a:xfrm>
                  <a:off x="7288096" y="6069610"/>
                  <a:ext cx="179261"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420" name="TextBox 419">
                  <a:extLst>
                    <a:ext uri="{FF2B5EF4-FFF2-40B4-BE49-F238E27FC236}">
                      <a16:creationId xmlns:a16="http://schemas.microsoft.com/office/drawing/2014/main" id="{93E6F5C4-51B6-3D24-6507-1AC1E3D58C6C}"/>
                    </a:ext>
                  </a:extLst>
                </p:cNvPr>
                <p:cNvSpPr txBox="1"/>
                <p:nvPr/>
              </p:nvSpPr>
              <p:spPr>
                <a:xfrm>
                  <a:off x="7428788" y="6069610"/>
                  <a:ext cx="179261"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421" name="TextBox 420">
                  <a:extLst>
                    <a:ext uri="{FF2B5EF4-FFF2-40B4-BE49-F238E27FC236}">
                      <a16:creationId xmlns:a16="http://schemas.microsoft.com/office/drawing/2014/main" id="{E02F858E-0AF7-2734-B00B-CFFDCC1B6AB2}"/>
                    </a:ext>
                  </a:extLst>
                </p:cNvPr>
                <p:cNvSpPr txBox="1"/>
                <p:nvPr/>
              </p:nvSpPr>
              <p:spPr>
                <a:xfrm>
                  <a:off x="7569480" y="6069610"/>
                  <a:ext cx="179261"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422" name="TextBox 421">
                  <a:extLst>
                    <a:ext uri="{FF2B5EF4-FFF2-40B4-BE49-F238E27FC236}">
                      <a16:creationId xmlns:a16="http://schemas.microsoft.com/office/drawing/2014/main" id="{C244565A-4BDF-940A-E46D-E09FD1777EAA}"/>
                    </a:ext>
                  </a:extLst>
                </p:cNvPr>
                <p:cNvSpPr txBox="1"/>
                <p:nvPr/>
              </p:nvSpPr>
              <p:spPr>
                <a:xfrm>
                  <a:off x="7710172"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23" name="TextBox 422">
                  <a:extLst>
                    <a:ext uri="{FF2B5EF4-FFF2-40B4-BE49-F238E27FC236}">
                      <a16:creationId xmlns:a16="http://schemas.microsoft.com/office/drawing/2014/main" id="{8D93E5AB-E7A1-E88D-07E7-B538EFE5DA65}"/>
                    </a:ext>
                  </a:extLst>
                </p:cNvPr>
                <p:cNvSpPr txBox="1"/>
                <p:nvPr/>
              </p:nvSpPr>
              <p:spPr>
                <a:xfrm>
                  <a:off x="7850864"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24" name="TextBox 423">
                  <a:extLst>
                    <a:ext uri="{FF2B5EF4-FFF2-40B4-BE49-F238E27FC236}">
                      <a16:creationId xmlns:a16="http://schemas.microsoft.com/office/drawing/2014/main" id="{49602C26-60A4-1A97-9016-388754D9AC40}"/>
                    </a:ext>
                  </a:extLst>
                </p:cNvPr>
                <p:cNvSpPr txBox="1"/>
                <p:nvPr/>
              </p:nvSpPr>
              <p:spPr>
                <a:xfrm>
                  <a:off x="7947897" y="6069610"/>
                  <a:ext cx="263893"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 b="0" i="0" u="none" strike="noStrike" kern="1200" cap="none" spc="0" normalizeH="0" baseline="0" noProof="0" dirty="0" err="1">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u</a:t>
                  </a:r>
                  <a:r>
                    <a:rPr kumimoji="0" lang="en-US" sz="600" b="0" i="0" u="none" strike="noStrike" kern="1200" cap="none" spc="0" normalizeH="0" baseline="0" noProof="0" dirty="0" err="1">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CR</a:t>
                  </a:r>
                  <a:endPar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425" name="TextBox 424">
                  <a:extLst>
                    <a:ext uri="{FF2B5EF4-FFF2-40B4-BE49-F238E27FC236}">
                      <a16:creationId xmlns:a16="http://schemas.microsoft.com/office/drawing/2014/main" id="{0B52252D-FD9C-1560-E5EF-32E448C84B60}"/>
                    </a:ext>
                  </a:extLst>
                </p:cNvPr>
                <p:cNvSpPr txBox="1"/>
                <p:nvPr/>
              </p:nvSpPr>
              <p:spPr>
                <a:xfrm>
                  <a:off x="8142741" y="6069610"/>
                  <a:ext cx="179261"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426" name="TextBox 425">
                  <a:extLst>
                    <a:ext uri="{FF2B5EF4-FFF2-40B4-BE49-F238E27FC236}">
                      <a16:creationId xmlns:a16="http://schemas.microsoft.com/office/drawing/2014/main" id="{0FA6801F-CFC8-6A12-44C4-7DA5C15BA57F}"/>
                    </a:ext>
                  </a:extLst>
                </p:cNvPr>
                <p:cNvSpPr txBox="1"/>
                <p:nvPr/>
              </p:nvSpPr>
              <p:spPr>
                <a:xfrm>
                  <a:off x="8283433"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27" name="TextBox 426">
                  <a:extLst>
                    <a:ext uri="{FF2B5EF4-FFF2-40B4-BE49-F238E27FC236}">
                      <a16:creationId xmlns:a16="http://schemas.microsoft.com/office/drawing/2014/main" id="{32D81C27-7D5D-2CD7-0FA8-AE59CA319BBE}"/>
                    </a:ext>
                  </a:extLst>
                </p:cNvPr>
                <p:cNvSpPr txBox="1"/>
                <p:nvPr/>
              </p:nvSpPr>
              <p:spPr>
                <a:xfrm>
                  <a:off x="8424125" y="6069610"/>
                  <a:ext cx="179261"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428" name="TextBox 427">
                  <a:extLst>
                    <a:ext uri="{FF2B5EF4-FFF2-40B4-BE49-F238E27FC236}">
                      <a16:creationId xmlns:a16="http://schemas.microsoft.com/office/drawing/2014/main" id="{6D701989-3AAD-5F51-C37C-8312062A7397}"/>
                    </a:ext>
                  </a:extLst>
                </p:cNvPr>
                <p:cNvSpPr txBox="1"/>
                <p:nvPr/>
              </p:nvSpPr>
              <p:spPr>
                <a:xfrm>
                  <a:off x="8564817" y="6069610"/>
                  <a:ext cx="179261"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429" name="TextBox 428">
                  <a:extLst>
                    <a:ext uri="{FF2B5EF4-FFF2-40B4-BE49-F238E27FC236}">
                      <a16:creationId xmlns:a16="http://schemas.microsoft.com/office/drawing/2014/main" id="{023E6566-25ED-E22B-5B3B-EB74001622DF}"/>
                    </a:ext>
                  </a:extLst>
                </p:cNvPr>
                <p:cNvSpPr txBox="1"/>
                <p:nvPr/>
              </p:nvSpPr>
              <p:spPr>
                <a:xfrm>
                  <a:off x="8705509"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30" name="TextBox 429">
                  <a:extLst>
                    <a:ext uri="{FF2B5EF4-FFF2-40B4-BE49-F238E27FC236}">
                      <a16:creationId xmlns:a16="http://schemas.microsoft.com/office/drawing/2014/main" id="{0E5FA2AB-18FC-9283-66C1-BA02074C30DA}"/>
                    </a:ext>
                  </a:extLst>
                </p:cNvPr>
                <p:cNvSpPr txBox="1"/>
                <p:nvPr/>
              </p:nvSpPr>
              <p:spPr>
                <a:xfrm>
                  <a:off x="8846201"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31" name="TextBox 430">
                  <a:extLst>
                    <a:ext uri="{FF2B5EF4-FFF2-40B4-BE49-F238E27FC236}">
                      <a16:creationId xmlns:a16="http://schemas.microsoft.com/office/drawing/2014/main" id="{9DC31BE5-98D9-D054-F63A-11DA117BDDB6}"/>
                    </a:ext>
                  </a:extLst>
                </p:cNvPr>
                <p:cNvSpPr txBox="1"/>
                <p:nvPr/>
              </p:nvSpPr>
              <p:spPr>
                <a:xfrm>
                  <a:off x="8986893" y="6069610"/>
                  <a:ext cx="179261"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32" name="TextBox 431">
                  <a:extLst>
                    <a:ext uri="{FF2B5EF4-FFF2-40B4-BE49-F238E27FC236}">
                      <a16:creationId xmlns:a16="http://schemas.microsoft.com/office/drawing/2014/main" id="{9E4B8F5A-7CDF-1D36-6755-FB164B0E1ECC}"/>
                    </a:ext>
                  </a:extLst>
                </p:cNvPr>
                <p:cNvSpPr txBox="1"/>
                <p:nvPr/>
              </p:nvSpPr>
              <p:spPr>
                <a:xfrm>
                  <a:off x="9127585" y="6069610"/>
                  <a:ext cx="205293"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CR</a:t>
                  </a:r>
                </a:p>
              </p:txBody>
            </p:sp>
            <p:sp>
              <p:nvSpPr>
                <p:cNvPr id="433" name="TextBox 432">
                  <a:extLst>
                    <a:ext uri="{FF2B5EF4-FFF2-40B4-BE49-F238E27FC236}">
                      <a16:creationId xmlns:a16="http://schemas.microsoft.com/office/drawing/2014/main" id="{EDF76508-DD80-C43A-BD6F-A8FE6EA80776}"/>
                    </a:ext>
                  </a:extLst>
                </p:cNvPr>
                <p:cNvSpPr txBox="1"/>
                <p:nvPr/>
              </p:nvSpPr>
              <p:spPr>
                <a:xfrm>
                  <a:off x="9294307" y="6069610"/>
                  <a:ext cx="186243" cy="1650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CR</a:t>
                  </a:r>
                </a:p>
              </p:txBody>
            </p:sp>
          </p:grpSp>
          <p:sp>
            <p:nvSpPr>
              <p:cNvPr id="435" name="TextBox 434">
                <a:extLst>
                  <a:ext uri="{FF2B5EF4-FFF2-40B4-BE49-F238E27FC236}">
                    <a16:creationId xmlns:a16="http://schemas.microsoft.com/office/drawing/2014/main" id="{531CA495-0DB2-44E2-EC8B-64B299A74A8F}"/>
                  </a:ext>
                </a:extLst>
              </p:cNvPr>
              <p:cNvSpPr txBox="1"/>
              <p:nvPr/>
            </p:nvSpPr>
            <p:spPr>
              <a:xfrm rot="16200000">
                <a:off x="8305585" y="3816124"/>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G1202R</a:t>
                </a:r>
              </a:p>
            </p:txBody>
          </p:sp>
          <p:sp>
            <p:nvSpPr>
              <p:cNvPr id="437" name="TextBox 436">
                <a:extLst>
                  <a:ext uri="{FF2B5EF4-FFF2-40B4-BE49-F238E27FC236}">
                    <a16:creationId xmlns:a16="http://schemas.microsoft.com/office/drawing/2014/main" id="{45D85409-1236-D7D3-EA51-9A843734CA74}"/>
                  </a:ext>
                </a:extLst>
              </p:cNvPr>
              <p:cNvSpPr txBox="1"/>
              <p:nvPr/>
            </p:nvSpPr>
            <p:spPr>
              <a:xfrm rot="16200000">
                <a:off x="7596945" y="3816124"/>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G1202R</a:t>
                </a:r>
              </a:p>
            </p:txBody>
          </p:sp>
          <p:sp>
            <p:nvSpPr>
              <p:cNvPr id="438" name="TextBox 437">
                <a:extLst>
                  <a:ext uri="{FF2B5EF4-FFF2-40B4-BE49-F238E27FC236}">
                    <a16:creationId xmlns:a16="http://schemas.microsoft.com/office/drawing/2014/main" id="{8F0C9168-3DF3-C32B-F8F3-383C39BD233F}"/>
                  </a:ext>
                </a:extLst>
              </p:cNvPr>
              <p:cNvSpPr txBox="1"/>
              <p:nvPr/>
            </p:nvSpPr>
            <p:spPr>
              <a:xfrm rot="16200000">
                <a:off x="7741705" y="3819322"/>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G1202R</a:t>
                </a:r>
              </a:p>
            </p:txBody>
          </p:sp>
          <p:sp>
            <p:nvSpPr>
              <p:cNvPr id="439" name="TextBox 438">
                <a:extLst>
                  <a:ext uri="{FF2B5EF4-FFF2-40B4-BE49-F238E27FC236}">
                    <a16:creationId xmlns:a16="http://schemas.microsoft.com/office/drawing/2014/main" id="{6DE122C4-D97E-9813-9F67-F133BC06E1CB}"/>
                  </a:ext>
                </a:extLst>
              </p:cNvPr>
              <p:cNvSpPr txBox="1"/>
              <p:nvPr/>
            </p:nvSpPr>
            <p:spPr>
              <a:xfrm rot="16200000">
                <a:off x="7879324" y="3816124"/>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G1202R</a:t>
                </a:r>
              </a:p>
            </p:txBody>
          </p:sp>
          <p:sp>
            <p:nvSpPr>
              <p:cNvPr id="440" name="TextBox 439">
                <a:extLst>
                  <a:ext uri="{FF2B5EF4-FFF2-40B4-BE49-F238E27FC236}">
                    <a16:creationId xmlns:a16="http://schemas.microsoft.com/office/drawing/2014/main" id="{AE01351F-4AA4-6117-1E4E-BADED95C4502}"/>
                  </a:ext>
                </a:extLst>
              </p:cNvPr>
              <p:cNvSpPr txBox="1"/>
              <p:nvPr/>
            </p:nvSpPr>
            <p:spPr>
              <a:xfrm rot="16200000">
                <a:off x="8018920" y="3816124"/>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V1180L</a:t>
                </a:r>
              </a:p>
            </p:txBody>
          </p:sp>
          <p:sp>
            <p:nvSpPr>
              <p:cNvPr id="441" name="TextBox 440">
                <a:extLst>
                  <a:ext uri="{FF2B5EF4-FFF2-40B4-BE49-F238E27FC236}">
                    <a16:creationId xmlns:a16="http://schemas.microsoft.com/office/drawing/2014/main" id="{B14FD79B-E1B6-7556-1DA5-61A4338449E1}"/>
                  </a:ext>
                </a:extLst>
              </p:cNvPr>
              <p:cNvSpPr txBox="1"/>
              <p:nvPr/>
            </p:nvSpPr>
            <p:spPr>
              <a:xfrm rot="16200000">
                <a:off x="6606045" y="3816124"/>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V1180L</a:t>
                </a:r>
              </a:p>
            </p:txBody>
          </p:sp>
          <p:sp>
            <p:nvSpPr>
              <p:cNvPr id="442" name="TextBox 441">
                <a:extLst>
                  <a:ext uri="{FF2B5EF4-FFF2-40B4-BE49-F238E27FC236}">
                    <a16:creationId xmlns:a16="http://schemas.microsoft.com/office/drawing/2014/main" id="{A114D61E-32CD-8800-5C4D-F7B2CA9774E6}"/>
                  </a:ext>
                </a:extLst>
              </p:cNvPr>
              <p:cNvSpPr txBox="1"/>
              <p:nvPr/>
            </p:nvSpPr>
            <p:spPr>
              <a:xfrm rot="16200000">
                <a:off x="7314370" y="3816124"/>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G1202R</a:t>
                </a:r>
              </a:p>
            </p:txBody>
          </p:sp>
          <p:sp>
            <p:nvSpPr>
              <p:cNvPr id="443" name="TextBox 442">
                <a:extLst>
                  <a:ext uri="{FF2B5EF4-FFF2-40B4-BE49-F238E27FC236}">
                    <a16:creationId xmlns:a16="http://schemas.microsoft.com/office/drawing/2014/main" id="{3F6D17FE-520A-F0BE-CEE3-E161D6524726}"/>
                  </a:ext>
                </a:extLst>
              </p:cNvPr>
              <p:cNvSpPr txBox="1"/>
              <p:nvPr/>
            </p:nvSpPr>
            <p:spPr>
              <a:xfrm rot="16200000">
                <a:off x="7168320" y="3816124"/>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G1202R</a:t>
                </a:r>
              </a:p>
            </p:txBody>
          </p:sp>
          <p:sp>
            <p:nvSpPr>
              <p:cNvPr id="444" name="TextBox 443">
                <a:extLst>
                  <a:ext uri="{FF2B5EF4-FFF2-40B4-BE49-F238E27FC236}">
                    <a16:creationId xmlns:a16="http://schemas.microsoft.com/office/drawing/2014/main" id="{CEDF0618-11C7-9799-5BAA-AA4990B53000}"/>
                  </a:ext>
                </a:extLst>
              </p:cNvPr>
              <p:cNvSpPr txBox="1"/>
              <p:nvPr/>
            </p:nvSpPr>
            <p:spPr>
              <a:xfrm rot="16200000">
                <a:off x="6882570" y="3816124"/>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G1202R</a:t>
                </a:r>
              </a:p>
            </p:txBody>
          </p:sp>
          <p:sp>
            <p:nvSpPr>
              <p:cNvPr id="445" name="TextBox 444">
                <a:extLst>
                  <a:ext uri="{FF2B5EF4-FFF2-40B4-BE49-F238E27FC236}">
                    <a16:creationId xmlns:a16="http://schemas.microsoft.com/office/drawing/2014/main" id="{DBBDB408-BF3B-7C60-149F-C3088E094C37}"/>
                  </a:ext>
                </a:extLst>
              </p:cNvPr>
              <p:cNvSpPr txBox="1"/>
              <p:nvPr/>
            </p:nvSpPr>
            <p:spPr>
              <a:xfrm rot="16200000">
                <a:off x="6736520" y="3816124"/>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G1202R</a:t>
                </a:r>
              </a:p>
            </p:txBody>
          </p:sp>
          <p:sp>
            <p:nvSpPr>
              <p:cNvPr id="447" name="TextBox 446">
                <a:extLst>
                  <a:ext uri="{FF2B5EF4-FFF2-40B4-BE49-F238E27FC236}">
                    <a16:creationId xmlns:a16="http://schemas.microsoft.com/office/drawing/2014/main" id="{78309D4B-03FC-C690-A410-639B3E174E5F}"/>
                  </a:ext>
                </a:extLst>
              </p:cNvPr>
              <p:cNvSpPr txBox="1"/>
              <p:nvPr/>
            </p:nvSpPr>
            <p:spPr>
              <a:xfrm rot="16200000">
                <a:off x="7031795" y="3816124"/>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I1171S</a:t>
                </a:r>
              </a:p>
            </p:txBody>
          </p:sp>
          <p:sp>
            <p:nvSpPr>
              <p:cNvPr id="448" name="TextBox 447">
                <a:extLst>
                  <a:ext uri="{FF2B5EF4-FFF2-40B4-BE49-F238E27FC236}">
                    <a16:creationId xmlns:a16="http://schemas.microsoft.com/office/drawing/2014/main" id="{6F4F19DA-F67B-9A28-7371-4A518AFA4966}"/>
                  </a:ext>
                </a:extLst>
              </p:cNvPr>
              <p:cNvSpPr txBox="1"/>
              <p:nvPr/>
            </p:nvSpPr>
            <p:spPr>
              <a:xfrm rot="16200000">
                <a:off x="4625145" y="3816124"/>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I1171N</a:t>
                </a:r>
              </a:p>
            </p:txBody>
          </p:sp>
          <p:sp>
            <p:nvSpPr>
              <p:cNvPr id="449" name="TextBox 448">
                <a:extLst>
                  <a:ext uri="{FF2B5EF4-FFF2-40B4-BE49-F238E27FC236}">
                    <a16:creationId xmlns:a16="http://schemas.microsoft.com/office/drawing/2014/main" id="{041E4D28-5F68-7176-837F-27F08A19CFCF}"/>
                  </a:ext>
                </a:extLst>
              </p:cNvPr>
              <p:cNvSpPr txBox="1"/>
              <p:nvPr/>
            </p:nvSpPr>
            <p:spPr>
              <a:xfrm rot="16200000">
                <a:off x="6184070" y="3816124"/>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L1196Q</a:t>
                </a:r>
              </a:p>
            </p:txBody>
          </p:sp>
          <p:sp>
            <p:nvSpPr>
              <p:cNvPr id="450" name="TextBox 449">
                <a:extLst>
                  <a:ext uri="{FF2B5EF4-FFF2-40B4-BE49-F238E27FC236}">
                    <a16:creationId xmlns:a16="http://schemas.microsoft.com/office/drawing/2014/main" id="{66003825-8D81-0A6B-09C3-0E274CD60F20}"/>
                  </a:ext>
                </a:extLst>
              </p:cNvPr>
              <p:cNvSpPr txBox="1"/>
              <p:nvPr/>
            </p:nvSpPr>
            <p:spPr>
              <a:xfrm rot="16200000">
                <a:off x="4904545" y="3816124"/>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G1202R</a:t>
                </a:r>
              </a:p>
            </p:txBody>
          </p:sp>
          <p:sp>
            <p:nvSpPr>
              <p:cNvPr id="451" name="TextBox 450">
                <a:extLst>
                  <a:ext uri="{FF2B5EF4-FFF2-40B4-BE49-F238E27FC236}">
                    <a16:creationId xmlns:a16="http://schemas.microsoft.com/office/drawing/2014/main" id="{2F645C69-2418-D66B-DC87-A34564F26CB0}"/>
                  </a:ext>
                </a:extLst>
              </p:cNvPr>
              <p:cNvSpPr txBox="1"/>
              <p:nvPr/>
            </p:nvSpPr>
            <p:spPr>
              <a:xfrm rot="16200000">
                <a:off x="4768020" y="3816124"/>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G1202R</a:t>
                </a:r>
              </a:p>
            </p:txBody>
          </p:sp>
          <p:sp>
            <p:nvSpPr>
              <p:cNvPr id="452" name="TextBox 451">
                <a:extLst>
                  <a:ext uri="{FF2B5EF4-FFF2-40B4-BE49-F238E27FC236}">
                    <a16:creationId xmlns:a16="http://schemas.microsoft.com/office/drawing/2014/main" id="{D4DFF88F-C47C-3CAA-FC40-6BCB22A49D7E}"/>
                  </a:ext>
                </a:extLst>
              </p:cNvPr>
              <p:cNvSpPr txBox="1"/>
              <p:nvPr/>
            </p:nvSpPr>
            <p:spPr>
              <a:xfrm rot="16200000">
                <a:off x="4206045" y="3816124"/>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I1171N</a:t>
                </a:r>
              </a:p>
            </p:txBody>
          </p:sp>
          <p:sp>
            <p:nvSpPr>
              <p:cNvPr id="453" name="TextBox 452">
                <a:extLst>
                  <a:ext uri="{FF2B5EF4-FFF2-40B4-BE49-F238E27FC236}">
                    <a16:creationId xmlns:a16="http://schemas.microsoft.com/office/drawing/2014/main" id="{539C0980-F30D-5496-5BC4-D0DC5028D5AB}"/>
                  </a:ext>
                </a:extLst>
              </p:cNvPr>
              <p:cNvSpPr txBox="1"/>
              <p:nvPr/>
            </p:nvSpPr>
            <p:spPr>
              <a:xfrm rot="16200000">
                <a:off x="3218620" y="3816124"/>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I1171N</a:t>
                </a:r>
              </a:p>
            </p:txBody>
          </p:sp>
          <p:sp>
            <p:nvSpPr>
              <p:cNvPr id="454" name="TextBox 453">
                <a:extLst>
                  <a:ext uri="{FF2B5EF4-FFF2-40B4-BE49-F238E27FC236}">
                    <a16:creationId xmlns:a16="http://schemas.microsoft.com/office/drawing/2014/main" id="{AD6B003E-9652-A3B3-6D8A-DAB371C68903}"/>
                  </a:ext>
                </a:extLst>
              </p:cNvPr>
              <p:cNvSpPr txBox="1"/>
              <p:nvPr/>
            </p:nvSpPr>
            <p:spPr>
              <a:xfrm rot="16200000">
                <a:off x="3351970" y="3816124"/>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G1202R</a:t>
                </a:r>
              </a:p>
            </p:txBody>
          </p:sp>
          <p:sp>
            <p:nvSpPr>
              <p:cNvPr id="455" name="TextBox 454">
                <a:extLst>
                  <a:ext uri="{FF2B5EF4-FFF2-40B4-BE49-F238E27FC236}">
                    <a16:creationId xmlns:a16="http://schemas.microsoft.com/office/drawing/2014/main" id="{B887AA0E-7969-D783-26E0-E7F81A7F0A4D}"/>
                  </a:ext>
                </a:extLst>
              </p:cNvPr>
              <p:cNvSpPr txBox="1"/>
              <p:nvPr/>
            </p:nvSpPr>
            <p:spPr>
              <a:xfrm rot="16200000">
                <a:off x="4348394" y="3816124"/>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I1171T; L1196M</a:t>
                </a:r>
              </a:p>
            </p:txBody>
          </p:sp>
          <p:sp>
            <p:nvSpPr>
              <p:cNvPr id="457" name="TextBox 456">
                <a:extLst>
                  <a:ext uri="{FF2B5EF4-FFF2-40B4-BE49-F238E27FC236}">
                    <a16:creationId xmlns:a16="http://schemas.microsoft.com/office/drawing/2014/main" id="{24E55417-8CD2-3F4E-BDAE-69A17B6DDBB8}"/>
                  </a:ext>
                </a:extLst>
              </p:cNvPr>
              <p:cNvSpPr txBox="1"/>
              <p:nvPr/>
            </p:nvSpPr>
            <p:spPr>
              <a:xfrm rot="16200000">
                <a:off x="1798869" y="3631974"/>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I1171T; L1196M</a:t>
                </a:r>
              </a:p>
            </p:txBody>
          </p:sp>
          <p:sp>
            <p:nvSpPr>
              <p:cNvPr id="458" name="TextBox 457">
                <a:extLst>
                  <a:ext uri="{FF2B5EF4-FFF2-40B4-BE49-F238E27FC236}">
                    <a16:creationId xmlns:a16="http://schemas.microsoft.com/office/drawing/2014/main" id="{6B3789ED-10E2-D3A9-DAE1-6DAD52513101}"/>
                  </a:ext>
                </a:extLst>
              </p:cNvPr>
              <p:cNvSpPr txBox="1"/>
              <p:nvPr/>
            </p:nvSpPr>
            <p:spPr>
              <a:xfrm rot="16200000">
                <a:off x="4484966" y="3816124"/>
                <a:ext cx="1000233" cy="21120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D1203N; I1171T</a:t>
                </a:r>
              </a:p>
            </p:txBody>
          </p:sp>
        </p:grpSp>
      </p:grpSp>
    </p:spTree>
    <p:extLst>
      <p:ext uri="{BB962C8B-B14F-4D97-AF65-F5344CB8AC3E}">
        <p14:creationId xmlns:p14="http://schemas.microsoft.com/office/powerpoint/2010/main" val="346528483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72647B-73FB-5B9A-EC51-D7B0EC6DCCF4}"/>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8418CCD7-51E1-FDA8-DF5A-CE8B1E1EC8D1}"/>
              </a:ext>
            </a:extLst>
          </p:cNvPr>
          <p:cNvSpPr>
            <a:spLocks noGrp="1"/>
          </p:cNvSpPr>
          <p:nvPr>
            <p:ph type="title"/>
          </p:nvPr>
        </p:nvSpPr>
        <p:spPr>
          <a:xfrm>
            <a:off x="304799" y="107693"/>
            <a:ext cx="10811839" cy="939801"/>
          </a:xfrm>
        </p:spPr>
        <p:txBody>
          <a:bodyPr/>
          <a:lstStyle/>
          <a:p>
            <a:r>
              <a:rPr lang="en-US" noProof="0" dirty="0"/>
              <a:t>8503: ALKOVE-1: Efficacy and safety of </a:t>
            </a:r>
            <a:r>
              <a:rPr lang="en-US" noProof="0" dirty="0" err="1"/>
              <a:t>neladalkib</a:t>
            </a:r>
            <a:r>
              <a:rPr lang="en-US" noProof="0" dirty="0"/>
              <a:t> in patients with advanced ALK+ NSCLC – Lin JJ, et al</a:t>
            </a:r>
            <a:endParaRPr lang="en-US" noProof="0" dirty="0">
              <a:latin typeface="+mn-lt"/>
            </a:endParaRPr>
          </a:p>
        </p:txBody>
      </p:sp>
      <p:sp>
        <p:nvSpPr>
          <p:cNvPr id="29" name="Content Placeholder 7">
            <a:extLst>
              <a:ext uri="{FF2B5EF4-FFF2-40B4-BE49-F238E27FC236}">
                <a16:creationId xmlns:a16="http://schemas.microsoft.com/office/drawing/2014/main" id="{365D90E2-6CE8-6365-29EB-F29959D93552}"/>
              </a:ext>
            </a:extLst>
          </p:cNvPr>
          <p:cNvSpPr>
            <a:spLocks noGrp="1"/>
          </p:cNvSpPr>
          <p:nvPr>
            <p:ph idx="1"/>
          </p:nvPr>
        </p:nvSpPr>
        <p:spPr>
          <a:xfrm>
            <a:off x="304799" y="1246909"/>
            <a:ext cx="11522016" cy="5055650"/>
          </a:xfrm>
        </p:spPr>
        <p:txBody>
          <a:bodyPr/>
          <a:lstStyle/>
          <a:p>
            <a:r>
              <a:rPr lang="en-US" b="1" noProof="0" dirty="0"/>
              <a:t>Key results (cont.)</a:t>
            </a:r>
            <a:r>
              <a:rPr lang="en-US" noProof="0" dirty="0"/>
              <a:t>​</a:t>
            </a:r>
          </a:p>
          <a:p>
            <a:pPr>
              <a:spcBef>
                <a:spcPts val="27000"/>
              </a:spcBef>
            </a:pPr>
            <a:r>
              <a:rPr lang="en-US" b="1" noProof="0" dirty="0"/>
              <a:t>Conclusions</a:t>
            </a:r>
            <a:r>
              <a:rPr lang="en-US" noProof="0" dirty="0"/>
              <a:t>​</a:t>
            </a:r>
          </a:p>
          <a:p>
            <a:pPr lvl="1"/>
            <a:r>
              <a:rPr lang="en-US" noProof="0" dirty="0"/>
              <a:t>In pretreated patients with advanced ALK‑positive NSCLC, neladalkib demonstrated </a:t>
            </a:r>
            <a:r>
              <a:rPr lang="en-US" dirty="0"/>
              <a:t>encouraging antitumor </a:t>
            </a:r>
            <a:r>
              <a:rPr lang="en-US" noProof="0" dirty="0"/>
              <a:t>and intracranial activity, including in heavily pretreated populations, and was generally well-tolerated</a:t>
            </a:r>
          </a:p>
        </p:txBody>
      </p:sp>
      <p:sp>
        <p:nvSpPr>
          <p:cNvPr id="30" name="Text Placeholder 4">
            <a:extLst>
              <a:ext uri="{FF2B5EF4-FFF2-40B4-BE49-F238E27FC236}">
                <a16:creationId xmlns:a16="http://schemas.microsoft.com/office/drawing/2014/main" id="{F384B4C0-5308-9713-B498-40009A36C3F8}"/>
              </a:ext>
            </a:extLst>
          </p:cNvPr>
          <p:cNvSpPr>
            <a:spLocks noGrp="1"/>
          </p:cNvSpPr>
          <p:nvPr>
            <p:ph type="body" sz="quarter" idx="11"/>
          </p:nvPr>
        </p:nvSpPr>
        <p:spPr>
          <a:xfrm>
            <a:off x="6379633" y="6521312"/>
            <a:ext cx="5507567" cy="200025"/>
          </a:xfrm>
        </p:spPr>
        <p:txBody>
          <a:bodyPr/>
          <a:lstStyle/>
          <a:p>
            <a:pPr hangingPunct="1"/>
            <a:r>
              <a:rPr lang="en-US" noProof="0" dirty="0"/>
              <a:t>Lin JJ, et al. J Clin Oncol 2026;44(suppl):</a:t>
            </a:r>
            <a:r>
              <a:rPr lang="en-US" noProof="0" dirty="0" err="1"/>
              <a:t>Abstr</a:t>
            </a:r>
            <a:r>
              <a:rPr lang="en-US" noProof="0" dirty="0"/>
              <a:t> 8503</a:t>
            </a:r>
          </a:p>
        </p:txBody>
      </p:sp>
      <p:graphicFrame>
        <p:nvGraphicFramePr>
          <p:cNvPr id="6" name="Table 5">
            <a:extLst>
              <a:ext uri="{FF2B5EF4-FFF2-40B4-BE49-F238E27FC236}">
                <a16:creationId xmlns:a16="http://schemas.microsoft.com/office/drawing/2014/main" id="{EA022440-58EA-FED5-3F61-91A4A4582A71}"/>
              </a:ext>
            </a:extLst>
          </p:cNvPr>
          <p:cNvGraphicFramePr>
            <a:graphicFrameLocks noGrp="1"/>
          </p:cNvGraphicFramePr>
          <p:nvPr>
            <p:extLst>
              <p:ext uri="{D42A27DB-BD31-4B8C-83A1-F6EECF244321}">
                <p14:modId xmlns:p14="http://schemas.microsoft.com/office/powerpoint/2010/main" val="3622068634"/>
              </p:ext>
            </p:extLst>
          </p:nvPr>
        </p:nvGraphicFramePr>
        <p:xfrm>
          <a:off x="7232154" y="1621073"/>
          <a:ext cx="4793064" cy="2986026"/>
        </p:xfrm>
        <a:graphic>
          <a:graphicData uri="http://schemas.openxmlformats.org/drawingml/2006/table">
            <a:tbl>
              <a:tblPr firstRow="1" bandRow="1">
                <a:tableStyleId>{69012ECD-51FC-41F1-AA8D-1B2483CD663E}</a:tableStyleId>
              </a:tblPr>
              <a:tblGrid>
                <a:gridCol w="2421056">
                  <a:extLst>
                    <a:ext uri="{9D8B030D-6E8A-4147-A177-3AD203B41FA5}">
                      <a16:colId xmlns:a16="http://schemas.microsoft.com/office/drawing/2014/main" val="537766886"/>
                    </a:ext>
                  </a:extLst>
                </a:gridCol>
                <a:gridCol w="1133442">
                  <a:extLst>
                    <a:ext uri="{9D8B030D-6E8A-4147-A177-3AD203B41FA5}">
                      <a16:colId xmlns:a16="http://schemas.microsoft.com/office/drawing/2014/main" val="1125791967"/>
                    </a:ext>
                  </a:extLst>
                </a:gridCol>
                <a:gridCol w="1238566">
                  <a:extLst>
                    <a:ext uri="{9D8B030D-6E8A-4147-A177-3AD203B41FA5}">
                      <a16:colId xmlns:a16="http://schemas.microsoft.com/office/drawing/2014/main" val="690993230"/>
                    </a:ext>
                  </a:extLst>
                </a:gridCol>
              </a:tblGrid>
              <a:tr h="438776">
                <a:tc rowSpan="2">
                  <a:txBody>
                    <a:bodyPr/>
                    <a:lstStyle/>
                    <a:p>
                      <a:r>
                        <a:rPr lang="en-US" sz="1400" b="1" noProof="0" dirty="0">
                          <a:solidFill>
                            <a:schemeClr val="tx2"/>
                          </a:solidFill>
                          <a:latin typeface="+mn-lt"/>
                        </a:rPr>
                        <a:t>TEAEs occurring in ≥15% of TKI-naïve or -pretreated patients, n (%)</a:t>
                      </a:r>
                    </a:p>
                  </a:txBody>
                  <a:tcPr marL="90000" marR="90000" marT="36000" marB="36000" anchor="b"/>
                </a:tc>
                <a:tc gridSpan="2">
                  <a:txBody>
                    <a:bodyPr/>
                    <a:lstStyle/>
                    <a:p>
                      <a:pPr algn="ctr"/>
                      <a:r>
                        <a:rPr lang="en-US" sz="1400" b="1" noProof="0" dirty="0">
                          <a:solidFill>
                            <a:schemeClr val="tx2"/>
                          </a:solidFill>
                          <a:latin typeface="+mn-lt"/>
                        </a:rPr>
                        <a:t>Neladalkib 150 mg </a:t>
                      </a:r>
                    </a:p>
                    <a:p>
                      <a:pPr algn="ctr"/>
                      <a:r>
                        <a:rPr lang="en-US" sz="1400" b="1" noProof="0" dirty="0">
                          <a:solidFill>
                            <a:schemeClr val="tx2"/>
                          </a:solidFill>
                          <a:latin typeface="+mn-lt"/>
                        </a:rPr>
                        <a:t>(n=656)</a:t>
                      </a:r>
                    </a:p>
                  </a:txBody>
                  <a:tcPr marL="90000" marR="90000" marT="36000" marB="36000" anchor="ctr"/>
                </a:tc>
                <a:tc hMerge="1">
                  <a:txBody>
                    <a:bodyPr/>
                    <a:lstStyle/>
                    <a:p>
                      <a:pPr algn="ctr"/>
                      <a:endParaRPr lang="en-US" sz="1400" b="1" noProof="0" dirty="0">
                        <a:solidFill>
                          <a:schemeClr val="tx2"/>
                        </a:solidFill>
                        <a:latin typeface="+mn-lt"/>
                      </a:endParaRPr>
                    </a:p>
                  </a:txBody>
                  <a:tcPr marL="0" marR="0" marT="0" marB="0" anchor="ctr"/>
                </a:tc>
                <a:extLst>
                  <a:ext uri="{0D108BD9-81ED-4DB2-BD59-A6C34878D82A}">
                    <a16:rowId xmlns:a16="http://schemas.microsoft.com/office/drawing/2014/main" val="3984450185"/>
                  </a:ext>
                </a:extLst>
              </a:tr>
              <a:tr h="293422">
                <a:tc vMerge="1">
                  <a:txBody>
                    <a:bodyPr/>
                    <a:lstStyle/>
                    <a:p>
                      <a:endParaRPr dirty="0"/>
                    </a:p>
                  </a:txBody>
                  <a:tcPr marT="36000" marB="36000" anchor="b">
                    <a:solidFill>
                      <a:schemeClr val="accent1"/>
                    </a:solidFill>
                  </a:tcPr>
                </a:tc>
                <a:tc>
                  <a:txBody>
                    <a:bodyPr/>
                    <a:lstStyle/>
                    <a:p>
                      <a:pPr algn="ctr"/>
                      <a:r>
                        <a:rPr lang="en-US" sz="1400" b="1" noProof="0" dirty="0">
                          <a:solidFill>
                            <a:schemeClr val="tx2"/>
                          </a:solidFill>
                          <a:latin typeface="+mn-lt"/>
                        </a:rPr>
                        <a:t>Any grade</a:t>
                      </a:r>
                    </a:p>
                  </a:txBody>
                  <a:tcPr marL="90000" marR="90000" marT="36000" marB="36000" anchor="ctr">
                    <a:lnB w="12700" cap="flat" cmpd="sng" algn="ctr">
                      <a:noFill/>
                      <a:prstDash val="solid"/>
                      <a:round/>
                      <a:headEnd type="none" w="med" len="med"/>
                      <a:tailEnd type="none" w="med" len="med"/>
                    </a:lnB>
                    <a:solidFill>
                      <a:schemeClr val="accent1"/>
                    </a:solidFill>
                  </a:tcPr>
                </a:tc>
                <a:tc>
                  <a:txBody>
                    <a:bodyPr/>
                    <a:lstStyle/>
                    <a:p>
                      <a:pPr algn="ctr"/>
                      <a:r>
                        <a:rPr lang="en-US" sz="1400" b="1" noProof="0" dirty="0">
                          <a:solidFill>
                            <a:schemeClr val="tx2"/>
                          </a:solidFill>
                          <a:latin typeface="+mn-lt"/>
                        </a:rPr>
                        <a:t>Grade </a:t>
                      </a:r>
                      <a:r>
                        <a:rPr lang="en-US" sz="1400" b="1" noProof="0" dirty="0">
                          <a:solidFill>
                            <a:schemeClr val="tx2"/>
                          </a:solidFill>
                          <a:latin typeface="+mn-lt"/>
                          <a:cs typeface="Arial" panose="020B0604020202020204" pitchFamily="34" charset="0"/>
                        </a:rPr>
                        <a:t>≥3</a:t>
                      </a:r>
                      <a:r>
                        <a:rPr lang="en-US" sz="1400" b="1" noProof="0" dirty="0">
                          <a:solidFill>
                            <a:schemeClr val="tx2"/>
                          </a:solidFill>
                          <a:latin typeface="+mn-lt"/>
                        </a:rPr>
                        <a:t> </a:t>
                      </a:r>
                    </a:p>
                  </a:txBody>
                  <a:tcPr marL="90000" marR="90000" marT="36000" marB="36000" anchor="ctr">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2020270792"/>
                  </a:ext>
                </a:extLst>
              </a:tr>
              <a:tr h="313412">
                <a:tc>
                  <a:txBody>
                    <a:bodyPr/>
                    <a:lstStyle/>
                    <a:p>
                      <a:pPr marL="0" algn="l" defTabSz="914400" rtl="0" eaLnBrk="1" latinLnBrk="0" hangingPunct="1">
                        <a:buNone/>
                      </a:pPr>
                      <a:r>
                        <a:rPr lang="en-US" sz="1400" kern="1200" noProof="0" dirty="0">
                          <a:solidFill>
                            <a:schemeClr val="tx1"/>
                          </a:solidFill>
                          <a:effectLst/>
                          <a:latin typeface="+mn-lt"/>
                          <a:ea typeface="+mn-ea"/>
                          <a:cs typeface="+mn-cs"/>
                        </a:rPr>
                        <a:t>ALT increased</a:t>
                      </a:r>
                    </a:p>
                  </a:txBody>
                  <a:tcPr marL="90000" marR="90000" marT="36000" marB="36000" anchor="ctr"/>
                </a:tc>
                <a:tc>
                  <a:txBody>
                    <a:bodyPr/>
                    <a:lstStyle/>
                    <a:p>
                      <a:pPr algn="ctr">
                        <a:buNone/>
                      </a:pPr>
                      <a:r>
                        <a:rPr lang="en-US" sz="1400" kern="1200" noProof="0" dirty="0">
                          <a:solidFill>
                            <a:schemeClr val="tx1"/>
                          </a:solidFill>
                          <a:effectLst/>
                          <a:latin typeface="+mn-lt"/>
                          <a:ea typeface="+mn-ea"/>
                          <a:cs typeface="+mn-cs"/>
                        </a:rPr>
                        <a:t>47</a:t>
                      </a:r>
                    </a:p>
                  </a:txBody>
                  <a:tcPr marL="90000" marR="90000" marT="36000" marB="36000" anchor="ctr">
                    <a:lnT w="12700" cap="flat" cmpd="sng" algn="ctr">
                      <a:noFill/>
                      <a:prstDash val="solid"/>
                      <a:round/>
                      <a:headEnd type="none" w="med" len="med"/>
                      <a:tailEnd type="none" w="med" len="med"/>
                    </a:lnT>
                  </a:tcPr>
                </a:tc>
                <a:tc>
                  <a:txBody>
                    <a:bodyPr/>
                    <a:lstStyle/>
                    <a:p>
                      <a:pPr algn="ctr">
                        <a:buNone/>
                      </a:pPr>
                      <a:r>
                        <a:rPr lang="en-US" sz="1400" kern="1200" noProof="0" dirty="0">
                          <a:solidFill>
                            <a:schemeClr val="tx1"/>
                          </a:solidFill>
                          <a:effectLst/>
                          <a:latin typeface="+mn-lt"/>
                          <a:ea typeface="+mn-ea"/>
                          <a:cs typeface="+mn-cs"/>
                        </a:rPr>
                        <a:t>20</a:t>
                      </a:r>
                    </a:p>
                  </a:txBody>
                  <a:tcPr marL="90000" marR="90000" marT="36000" marB="36000" anchor="ctr">
                    <a:lnT w="12700" cap="flat" cmpd="sng" algn="ctr">
                      <a:noFill/>
                      <a:prstDash val="solid"/>
                      <a:round/>
                      <a:headEnd type="none" w="med" len="med"/>
                      <a:tailEnd type="none" w="med" len="med"/>
                    </a:lnT>
                  </a:tcPr>
                </a:tc>
                <a:extLst>
                  <a:ext uri="{0D108BD9-81ED-4DB2-BD59-A6C34878D82A}">
                    <a16:rowId xmlns:a16="http://schemas.microsoft.com/office/drawing/2014/main" val="3607908326"/>
                  </a:ext>
                </a:extLst>
              </a:tr>
              <a:tr h="313412">
                <a:tc>
                  <a:txBody>
                    <a:bodyPr/>
                    <a:lstStyle/>
                    <a:p>
                      <a:pPr marL="0" algn="l" defTabSz="914400" rtl="0" eaLnBrk="1" latinLnBrk="0" hangingPunct="1">
                        <a:buNone/>
                      </a:pPr>
                      <a:r>
                        <a:rPr lang="en-US" sz="1400" kern="1200" noProof="0" dirty="0">
                          <a:solidFill>
                            <a:schemeClr val="tx1"/>
                          </a:solidFill>
                          <a:effectLst/>
                          <a:latin typeface="+mn-lt"/>
                          <a:ea typeface="+mn-ea"/>
                          <a:cs typeface="+mn-cs"/>
                        </a:rPr>
                        <a:t>AST increased</a:t>
                      </a:r>
                    </a:p>
                  </a:txBody>
                  <a:tcPr marL="90000" marR="90000" marT="36000" marB="36000" anchor="ctr"/>
                </a:tc>
                <a:tc>
                  <a:txBody>
                    <a:bodyPr/>
                    <a:lstStyle/>
                    <a:p>
                      <a:pPr algn="ctr">
                        <a:buNone/>
                      </a:pPr>
                      <a:r>
                        <a:rPr lang="en-US" sz="1400" kern="1200" noProof="0" dirty="0">
                          <a:solidFill>
                            <a:schemeClr val="tx1"/>
                          </a:solidFill>
                          <a:effectLst/>
                          <a:latin typeface="+mn-lt"/>
                          <a:ea typeface="+mn-ea"/>
                          <a:cs typeface="+mn-cs"/>
                        </a:rPr>
                        <a:t>44</a:t>
                      </a:r>
                    </a:p>
                  </a:txBody>
                  <a:tcPr marL="90000" marR="90000" marT="36000" marB="36000" anchor="ctr"/>
                </a:tc>
                <a:tc>
                  <a:txBody>
                    <a:bodyPr/>
                    <a:lstStyle/>
                    <a:p>
                      <a:pPr algn="ctr">
                        <a:buNone/>
                      </a:pPr>
                      <a:r>
                        <a:rPr lang="en-US" sz="1400" kern="1200" noProof="0" dirty="0">
                          <a:solidFill>
                            <a:schemeClr val="tx1"/>
                          </a:solidFill>
                          <a:effectLst/>
                          <a:latin typeface="+mn-lt"/>
                          <a:ea typeface="+mn-ea"/>
                          <a:cs typeface="+mn-cs"/>
                        </a:rPr>
                        <a:t>16</a:t>
                      </a:r>
                    </a:p>
                  </a:txBody>
                  <a:tcPr marL="90000" marR="90000" marT="36000" marB="36000" anchor="ctr"/>
                </a:tc>
                <a:extLst>
                  <a:ext uri="{0D108BD9-81ED-4DB2-BD59-A6C34878D82A}">
                    <a16:rowId xmlns:a16="http://schemas.microsoft.com/office/drawing/2014/main" val="1790711121"/>
                  </a:ext>
                </a:extLst>
              </a:tr>
              <a:tr h="313412">
                <a:tc>
                  <a:txBody>
                    <a:bodyPr/>
                    <a:lstStyle/>
                    <a:p>
                      <a:pPr marL="0" algn="l" defTabSz="914400" rtl="0" eaLnBrk="1" latinLnBrk="0" hangingPunct="1">
                        <a:buNone/>
                      </a:pPr>
                      <a:r>
                        <a:rPr lang="en-US" sz="1400" kern="1200" noProof="0" dirty="0">
                          <a:solidFill>
                            <a:schemeClr val="tx1"/>
                          </a:solidFill>
                          <a:effectLst/>
                          <a:latin typeface="+mn-lt"/>
                          <a:ea typeface="+mn-ea"/>
                          <a:cs typeface="+mn-cs"/>
                        </a:rPr>
                        <a:t>Constipation</a:t>
                      </a:r>
                    </a:p>
                  </a:txBody>
                  <a:tcPr marL="90000" marR="90000" marT="36000" marB="36000" anchor="ctr"/>
                </a:tc>
                <a:tc>
                  <a:txBody>
                    <a:bodyPr/>
                    <a:lstStyle/>
                    <a:p>
                      <a:pPr algn="ctr">
                        <a:buNone/>
                      </a:pPr>
                      <a:r>
                        <a:rPr lang="en-US" sz="1400" kern="1200" noProof="0" dirty="0">
                          <a:solidFill>
                            <a:schemeClr val="tx1"/>
                          </a:solidFill>
                          <a:effectLst/>
                          <a:latin typeface="+mn-lt"/>
                          <a:ea typeface="+mn-ea"/>
                          <a:cs typeface="+mn-cs"/>
                        </a:rPr>
                        <a:t>28</a:t>
                      </a:r>
                    </a:p>
                  </a:txBody>
                  <a:tcPr marL="90000" marR="90000" marT="36000" marB="36000" anchor="ctr"/>
                </a:tc>
                <a:tc>
                  <a:txBody>
                    <a:bodyPr/>
                    <a:lstStyle/>
                    <a:p>
                      <a:pPr algn="ctr">
                        <a:buNone/>
                      </a:pPr>
                      <a:r>
                        <a:rPr lang="en-US" sz="1400" kern="1200" noProof="0" dirty="0">
                          <a:solidFill>
                            <a:schemeClr val="tx1"/>
                          </a:solidFill>
                          <a:effectLst/>
                          <a:latin typeface="+mn-lt"/>
                          <a:ea typeface="+mn-ea"/>
                          <a:cs typeface="+mn-cs"/>
                        </a:rPr>
                        <a:t>0.2</a:t>
                      </a:r>
                    </a:p>
                  </a:txBody>
                  <a:tcPr marL="90000" marR="90000" marT="36000" marB="36000" anchor="ctr"/>
                </a:tc>
                <a:extLst>
                  <a:ext uri="{0D108BD9-81ED-4DB2-BD59-A6C34878D82A}">
                    <a16:rowId xmlns:a16="http://schemas.microsoft.com/office/drawing/2014/main" val="2673773586"/>
                  </a:ext>
                </a:extLst>
              </a:tr>
              <a:tr h="313412">
                <a:tc>
                  <a:txBody>
                    <a:bodyPr/>
                    <a:lstStyle/>
                    <a:p>
                      <a:pPr marL="0" algn="l" defTabSz="914400" rtl="0" eaLnBrk="1" latinLnBrk="0" hangingPunct="1">
                        <a:buNone/>
                      </a:pPr>
                      <a:r>
                        <a:rPr lang="en-US" sz="1400" kern="1200" noProof="0" dirty="0">
                          <a:solidFill>
                            <a:schemeClr val="tx1"/>
                          </a:solidFill>
                          <a:effectLst/>
                          <a:latin typeface="+mn-lt"/>
                          <a:ea typeface="+mn-ea"/>
                          <a:cs typeface="+mn-cs"/>
                        </a:rPr>
                        <a:t>Dysgeusia</a:t>
                      </a:r>
                    </a:p>
                  </a:txBody>
                  <a:tcPr marL="90000" marR="90000" marT="36000" marB="36000" anchor="ctr"/>
                </a:tc>
                <a:tc>
                  <a:txBody>
                    <a:bodyPr/>
                    <a:lstStyle/>
                    <a:p>
                      <a:pPr algn="ctr">
                        <a:buNone/>
                      </a:pPr>
                      <a:r>
                        <a:rPr lang="en-US" sz="1400" kern="1200" noProof="0" dirty="0">
                          <a:solidFill>
                            <a:schemeClr val="tx1"/>
                          </a:solidFill>
                          <a:effectLst/>
                          <a:latin typeface="+mn-lt"/>
                          <a:ea typeface="+mn-ea"/>
                          <a:cs typeface="+mn-cs"/>
                        </a:rPr>
                        <a:t>23</a:t>
                      </a:r>
                    </a:p>
                  </a:txBody>
                  <a:tcPr marL="90000" marR="90000" marT="36000" marB="36000" anchor="ctr"/>
                </a:tc>
                <a:tc>
                  <a:txBody>
                    <a:bodyPr/>
                    <a:lstStyle/>
                    <a:p>
                      <a:pPr algn="ctr">
                        <a:buNone/>
                      </a:pPr>
                      <a:r>
                        <a:rPr lang="en-US" sz="1400" kern="1200" noProof="0" dirty="0">
                          <a:solidFill>
                            <a:schemeClr val="tx1"/>
                          </a:solidFill>
                          <a:effectLst/>
                          <a:latin typeface="+mn-lt"/>
                          <a:ea typeface="+mn-ea"/>
                          <a:cs typeface="+mn-cs"/>
                        </a:rPr>
                        <a:t>0</a:t>
                      </a:r>
                    </a:p>
                  </a:txBody>
                  <a:tcPr marL="90000" marR="90000" marT="36000" marB="36000" anchor="ctr"/>
                </a:tc>
                <a:extLst>
                  <a:ext uri="{0D108BD9-81ED-4DB2-BD59-A6C34878D82A}">
                    <a16:rowId xmlns:a16="http://schemas.microsoft.com/office/drawing/2014/main" val="3315663347"/>
                  </a:ext>
                </a:extLst>
              </a:tr>
              <a:tr h="313412">
                <a:tc>
                  <a:txBody>
                    <a:bodyPr/>
                    <a:lstStyle/>
                    <a:p>
                      <a:pPr marL="0" algn="l" defTabSz="914400" rtl="0" eaLnBrk="1" latinLnBrk="0" hangingPunct="1">
                        <a:buNone/>
                      </a:pPr>
                      <a:r>
                        <a:rPr lang="en-US" sz="1400" kern="1200" noProof="0" dirty="0">
                          <a:solidFill>
                            <a:schemeClr val="tx1"/>
                          </a:solidFill>
                          <a:effectLst/>
                          <a:latin typeface="+mn-lt"/>
                          <a:ea typeface="+mn-ea"/>
                          <a:cs typeface="+mn-cs"/>
                        </a:rPr>
                        <a:t>Peripheral edema</a:t>
                      </a:r>
                    </a:p>
                  </a:txBody>
                  <a:tcPr marL="90000" marR="90000" marT="36000" marB="36000" anchor="ctr"/>
                </a:tc>
                <a:tc>
                  <a:txBody>
                    <a:bodyPr/>
                    <a:lstStyle/>
                    <a:p>
                      <a:pPr algn="ctr">
                        <a:buNone/>
                      </a:pPr>
                      <a:r>
                        <a:rPr lang="en-US" sz="1400" kern="1200" noProof="0" dirty="0">
                          <a:solidFill>
                            <a:schemeClr val="tx1"/>
                          </a:solidFill>
                          <a:effectLst/>
                          <a:latin typeface="+mn-lt"/>
                          <a:ea typeface="+mn-ea"/>
                          <a:cs typeface="+mn-cs"/>
                        </a:rPr>
                        <a:t>18</a:t>
                      </a:r>
                    </a:p>
                  </a:txBody>
                  <a:tcPr marL="90000" marR="90000" marT="36000" marB="36000" anchor="ctr"/>
                </a:tc>
                <a:tc>
                  <a:txBody>
                    <a:bodyPr/>
                    <a:lstStyle/>
                    <a:p>
                      <a:pPr algn="ctr">
                        <a:buNone/>
                      </a:pPr>
                      <a:r>
                        <a:rPr lang="en-US" sz="1400" kern="1200" noProof="0" dirty="0">
                          <a:solidFill>
                            <a:schemeClr val="tx1"/>
                          </a:solidFill>
                          <a:effectLst/>
                          <a:latin typeface="+mn-lt"/>
                          <a:ea typeface="+mn-ea"/>
                          <a:cs typeface="+mn-cs"/>
                        </a:rPr>
                        <a:t>0.3</a:t>
                      </a:r>
                    </a:p>
                  </a:txBody>
                  <a:tcPr marL="90000" marR="90000" marT="36000" marB="36000" anchor="ctr"/>
                </a:tc>
                <a:extLst>
                  <a:ext uri="{0D108BD9-81ED-4DB2-BD59-A6C34878D82A}">
                    <a16:rowId xmlns:a16="http://schemas.microsoft.com/office/drawing/2014/main" val="3634484555"/>
                  </a:ext>
                </a:extLst>
              </a:tr>
              <a:tr h="313412">
                <a:tc>
                  <a:txBody>
                    <a:bodyPr/>
                    <a:lstStyle/>
                    <a:p>
                      <a:pPr marL="0" algn="l" defTabSz="914400" rtl="0" eaLnBrk="1" latinLnBrk="0" hangingPunct="1">
                        <a:buNone/>
                      </a:pPr>
                      <a:r>
                        <a:rPr lang="en-US" sz="1400" kern="1200" noProof="0" dirty="0">
                          <a:solidFill>
                            <a:schemeClr val="tx1"/>
                          </a:solidFill>
                          <a:effectLst/>
                          <a:latin typeface="+mn-lt"/>
                          <a:ea typeface="+mn-ea"/>
                          <a:cs typeface="+mn-cs"/>
                        </a:rPr>
                        <a:t>Cough</a:t>
                      </a:r>
                    </a:p>
                  </a:txBody>
                  <a:tcPr marL="90000" marR="90000" marT="36000" marB="36000" anchor="ctr"/>
                </a:tc>
                <a:tc>
                  <a:txBody>
                    <a:bodyPr/>
                    <a:lstStyle/>
                    <a:p>
                      <a:pPr algn="ctr">
                        <a:buNone/>
                      </a:pPr>
                      <a:r>
                        <a:rPr lang="en-US" sz="1400" kern="1200" noProof="0" dirty="0">
                          <a:solidFill>
                            <a:schemeClr val="tx1"/>
                          </a:solidFill>
                          <a:effectLst/>
                          <a:latin typeface="+mn-lt"/>
                          <a:ea typeface="+mn-ea"/>
                          <a:cs typeface="+mn-cs"/>
                        </a:rPr>
                        <a:t>16</a:t>
                      </a:r>
                    </a:p>
                  </a:txBody>
                  <a:tcPr marL="90000" marR="90000" marT="36000" marB="36000" anchor="ctr"/>
                </a:tc>
                <a:tc>
                  <a:txBody>
                    <a:bodyPr/>
                    <a:lstStyle/>
                    <a:p>
                      <a:pPr algn="ctr">
                        <a:buNone/>
                      </a:pPr>
                      <a:r>
                        <a:rPr lang="en-US" sz="1400" kern="1200" noProof="0" dirty="0">
                          <a:solidFill>
                            <a:schemeClr val="tx1"/>
                          </a:solidFill>
                          <a:effectLst/>
                          <a:latin typeface="+mn-lt"/>
                          <a:ea typeface="+mn-ea"/>
                          <a:cs typeface="+mn-cs"/>
                        </a:rPr>
                        <a:t>0.5</a:t>
                      </a:r>
                    </a:p>
                  </a:txBody>
                  <a:tcPr marL="90000" marR="90000" marT="36000" marB="36000" anchor="ctr"/>
                </a:tc>
                <a:extLst>
                  <a:ext uri="{0D108BD9-81ED-4DB2-BD59-A6C34878D82A}">
                    <a16:rowId xmlns:a16="http://schemas.microsoft.com/office/drawing/2014/main" val="3735562671"/>
                  </a:ext>
                </a:extLst>
              </a:tr>
              <a:tr h="313412">
                <a:tc>
                  <a:txBody>
                    <a:bodyPr/>
                    <a:lstStyle/>
                    <a:p>
                      <a:pPr marL="0" algn="l" defTabSz="914400" rtl="0" eaLnBrk="1" latinLnBrk="0" hangingPunct="1">
                        <a:buNone/>
                      </a:pPr>
                      <a:r>
                        <a:rPr lang="en-US" sz="1400" kern="1200" noProof="0" dirty="0">
                          <a:solidFill>
                            <a:schemeClr val="tx1"/>
                          </a:solidFill>
                          <a:effectLst/>
                          <a:latin typeface="+mn-lt"/>
                          <a:ea typeface="+mn-ea"/>
                          <a:cs typeface="+mn-cs"/>
                        </a:rPr>
                        <a:t>Nausea</a:t>
                      </a:r>
                    </a:p>
                  </a:txBody>
                  <a:tcPr marL="90000" marR="90000" marT="36000" marB="36000" anchor="ctr"/>
                </a:tc>
                <a:tc>
                  <a:txBody>
                    <a:bodyPr/>
                    <a:lstStyle/>
                    <a:p>
                      <a:pPr algn="ctr">
                        <a:buNone/>
                      </a:pPr>
                      <a:r>
                        <a:rPr lang="en-US" sz="1400" kern="1200" noProof="0" dirty="0">
                          <a:solidFill>
                            <a:schemeClr val="tx1"/>
                          </a:solidFill>
                          <a:effectLst/>
                          <a:latin typeface="+mn-lt"/>
                          <a:ea typeface="+mn-ea"/>
                          <a:cs typeface="+mn-cs"/>
                        </a:rPr>
                        <a:t>16</a:t>
                      </a:r>
                    </a:p>
                  </a:txBody>
                  <a:tcPr marL="90000" marR="90000" marT="36000" marB="36000" anchor="ctr"/>
                </a:tc>
                <a:tc>
                  <a:txBody>
                    <a:bodyPr/>
                    <a:lstStyle/>
                    <a:p>
                      <a:pPr algn="ctr">
                        <a:buNone/>
                      </a:pPr>
                      <a:r>
                        <a:rPr lang="en-US" sz="1400" kern="1200" noProof="0" dirty="0">
                          <a:solidFill>
                            <a:schemeClr val="tx1"/>
                          </a:solidFill>
                          <a:effectLst/>
                          <a:latin typeface="+mn-lt"/>
                          <a:ea typeface="+mn-ea"/>
                          <a:cs typeface="+mn-cs"/>
                        </a:rPr>
                        <a:t>0.8</a:t>
                      </a:r>
                    </a:p>
                  </a:txBody>
                  <a:tcPr marL="90000" marR="90000" marT="36000" marB="36000" anchor="ctr"/>
                </a:tc>
                <a:extLst>
                  <a:ext uri="{0D108BD9-81ED-4DB2-BD59-A6C34878D82A}">
                    <a16:rowId xmlns:a16="http://schemas.microsoft.com/office/drawing/2014/main" val="2388956991"/>
                  </a:ext>
                </a:extLst>
              </a:tr>
            </a:tbl>
          </a:graphicData>
        </a:graphic>
      </p:graphicFrame>
      <p:graphicFrame>
        <p:nvGraphicFramePr>
          <p:cNvPr id="8" name="Table 7">
            <a:extLst>
              <a:ext uri="{FF2B5EF4-FFF2-40B4-BE49-F238E27FC236}">
                <a16:creationId xmlns:a16="http://schemas.microsoft.com/office/drawing/2014/main" id="{40409902-0B28-9F4A-3DD6-5A92FF9CA56B}"/>
              </a:ext>
            </a:extLst>
          </p:cNvPr>
          <p:cNvGraphicFramePr>
            <a:graphicFrameLocks noGrp="1"/>
          </p:cNvGraphicFramePr>
          <p:nvPr>
            <p:extLst>
              <p:ext uri="{D42A27DB-BD31-4B8C-83A1-F6EECF244321}">
                <p14:modId xmlns:p14="http://schemas.microsoft.com/office/powerpoint/2010/main" val="3349042082"/>
              </p:ext>
            </p:extLst>
          </p:nvPr>
        </p:nvGraphicFramePr>
        <p:xfrm>
          <a:off x="160230" y="1621074"/>
          <a:ext cx="6904804" cy="2992320"/>
        </p:xfrm>
        <a:graphic>
          <a:graphicData uri="http://schemas.openxmlformats.org/drawingml/2006/table">
            <a:tbl>
              <a:tblPr firstRow="1" bandRow="1">
                <a:tableStyleId>{69012ECD-51FC-41F1-AA8D-1B2483CD663E}</a:tableStyleId>
              </a:tblPr>
              <a:tblGrid>
                <a:gridCol w="1444283">
                  <a:extLst>
                    <a:ext uri="{9D8B030D-6E8A-4147-A177-3AD203B41FA5}">
                      <a16:colId xmlns:a16="http://schemas.microsoft.com/office/drawing/2014/main" val="2828410787"/>
                    </a:ext>
                  </a:extLst>
                </a:gridCol>
                <a:gridCol w="1785668">
                  <a:extLst>
                    <a:ext uri="{9D8B030D-6E8A-4147-A177-3AD203B41FA5}">
                      <a16:colId xmlns:a16="http://schemas.microsoft.com/office/drawing/2014/main" val="2235015851"/>
                    </a:ext>
                  </a:extLst>
                </a:gridCol>
                <a:gridCol w="1570008">
                  <a:extLst>
                    <a:ext uri="{9D8B030D-6E8A-4147-A177-3AD203B41FA5}">
                      <a16:colId xmlns:a16="http://schemas.microsoft.com/office/drawing/2014/main" val="3509603340"/>
                    </a:ext>
                  </a:extLst>
                </a:gridCol>
                <a:gridCol w="2104845">
                  <a:extLst>
                    <a:ext uri="{9D8B030D-6E8A-4147-A177-3AD203B41FA5}">
                      <a16:colId xmlns:a16="http://schemas.microsoft.com/office/drawing/2014/main" val="1100400139"/>
                    </a:ext>
                  </a:extLst>
                </a:gridCol>
              </a:tblGrid>
              <a:tr h="584911">
                <a:tc>
                  <a:txBody>
                    <a:bodyPr/>
                    <a:lstStyle/>
                    <a:p>
                      <a:r>
                        <a:rPr lang="en-US" sz="1400" noProof="0" dirty="0">
                          <a:solidFill>
                            <a:schemeClr val="tx2"/>
                          </a:solidFill>
                        </a:rPr>
                        <a:t>Intracranial activity</a:t>
                      </a:r>
                    </a:p>
                  </a:txBody>
                  <a:tcPr marL="90000" marR="90000" marT="36000" marB="36000" anchor="b"/>
                </a:tc>
                <a:tc>
                  <a:txBody>
                    <a:bodyPr/>
                    <a:lstStyle/>
                    <a:p>
                      <a:pPr marL="0" algn="ctr" defTabSz="914400" rtl="0" eaLnBrk="1" latinLnBrk="0" hangingPunct="1">
                        <a:buNone/>
                      </a:pPr>
                      <a:r>
                        <a:rPr lang="en-US" sz="1400" b="1" kern="1200" noProof="0" dirty="0">
                          <a:solidFill>
                            <a:schemeClr val="tx2"/>
                          </a:solidFill>
                          <a:latin typeface="+mn-lt"/>
                          <a:ea typeface="+mn-ea"/>
                          <a:cs typeface="+mn-cs"/>
                        </a:rPr>
                        <a:t>Any prior ALK TKI </a:t>
                      </a:r>
                    </a:p>
                    <a:p>
                      <a:pPr marL="0" algn="ctr" defTabSz="914400" rtl="0" eaLnBrk="1" latinLnBrk="0" hangingPunct="1">
                        <a:buNone/>
                      </a:pPr>
                      <a:r>
                        <a:rPr lang="en-US" sz="1400" b="1" kern="1200" noProof="0" dirty="0">
                          <a:solidFill>
                            <a:schemeClr val="tx2"/>
                          </a:solidFill>
                          <a:latin typeface="+mn-lt"/>
                          <a:ea typeface="+mn-ea"/>
                          <a:cs typeface="+mn-cs"/>
                        </a:rPr>
                        <a:t>± chemotherapy</a:t>
                      </a:r>
                      <a:br>
                        <a:rPr lang="en-US" sz="1400" b="1" kern="1200" noProof="0" dirty="0">
                          <a:solidFill>
                            <a:schemeClr val="tx2"/>
                          </a:solidFill>
                          <a:latin typeface="+mn-lt"/>
                          <a:ea typeface="+mn-ea"/>
                          <a:cs typeface="+mn-cs"/>
                        </a:rPr>
                      </a:br>
                      <a:r>
                        <a:rPr lang="en-US" sz="1400" b="1" kern="1200" noProof="0" dirty="0">
                          <a:solidFill>
                            <a:schemeClr val="tx2"/>
                          </a:solidFill>
                          <a:latin typeface="+mn-lt"/>
                          <a:ea typeface="+mn-ea"/>
                          <a:cs typeface="+mn-cs"/>
                        </a:rPr>
                        <a:t>(n=92)</a:t>
                      </a:r>
                    </a:p>
                  </a:txBody>
                  <a:tcPr marL="90000" marR="90000" marT="36000" marB="36000" anchor="b"/>
                </a:tc>
                <a:tc>
                  <a:txBody>
                    <a:bodyPr/>
                    <a:lstStyle/>
                    <a:p>
                      <a:pPr marL="0" algn="ctr" defTabSz="914400" rtl="0" eaLnBrk="1" latinLnBrk="0" hangingPunct="1">
                        <a:buNone/>
                      </a:pPr>
                      <a:r>
                        <a:rPr lang="en-US" sz="1400" b="1" kern="1200" noProof="0" dirty="0">
                          <a:solidFill>
                            <a:schemeClr val="tx2"/>
                          </a:solidFill>
                          <a:latin typeface="+mn-lt"/>
                          <a:ea typeface="+mn-ea"/>
                          <a:cs typeface="+mn-cs"/>
                        </a:rPr>
                        <a:t>Lorlatinib-naive </a:t>
                      </a:r>
                      <a:br>
                        <a:rPr lang="en-US" sz="1400" b="1" kern="1200" noProof="0" dirty="0">
                          <a:solidFill>
                            <a:schemeClr val="tx2"/>
                          </a:solidFill>
                          <a:latin typeface="+mn-lt"/>
                          <a:ea typeface="+mn-ea"/>
                          <a:cs typeface="+mn-cs"/>
                        </a:rPr>
                      </a:br>
                      <a:r>
                        <a:rPr lang="en-US" sz="1400" b="1" kern="1200" noProof="0" dirty="0">
                          <a:solidFill>
                            <a:schemeClr val="tx2"/>
                          </a:solidFill>
                          <a:latin typeface="+mn-lt"/>
                          <a:ea typeface="+mn-ea"/>
                          <a:cs typeface="+mn-cs"/>
                        </a:rPr>
                        <a:t>± chemotherapy</a:t>
                      </a:r>
                      <a:br>
                        <a:rPr lang="en-US" sz="1400" b="1" kern="1200" noProof="0" dirty="0">
                          <a:solidFill>
                            <a:schemeClr val="tx2"/>
                          </a:solidFill>
                          <a:latin typeface="+mn-lt"/>
                          <a:ea typeface="+mn-ea"/>
                          <a:cs typeface="+mn-cs"/>
                        </a:rPr>
                      </a:br>
                      <a:r>
                        <a:rPr lang="en-US" sz="1400" b="1" kern="1200" noProof="0" dirty="0">
                          <a:solidFill>
                            <a:schemeClr val="tx2"/>
                          </a:solidFill>
                          <a:latin typeface="+mn-lt"/>
                          <a:ea typeface="+mn-ea"/>
                          <a:cs typeface="+mn-cs"/>
                        </a:rPr>
                        <a:t>(n=24)</a:t>
                      </a:r>
                    </a:p>
                  </a:txBody>
                  <a:tcPr marL="90000" marR="90000" marT="36000" marB="36000" anchor="b"/>
                </a:tc>
                <a:tc>
                  <a:txBody>
                    <a:bodyPr/>
                    <a:lstStyle/>
                    <a:p>
                      <a:pPr marL="0" algn="ctr" defTabSz="914400" rtl="0" eaLnBrk="1" latinLnBrk="0" hangingPunct="1">
                        <a:buNone/>
                      </a:pPr>
                      <a:r>
                        <a:rPr lang="en-US" sz="1400" b="1" kern="1200" noProof="0" dirty="0">
                          <a:solidFill>
                            <a:schemeClr val="tx2"/>
                          </a:solidFill>
                          <a:latin typeface="+mn-lt"/>
                          <a:ea typeface="+mn-ea"/>
                          <a:cs typeface="+mn-cs"/>
                        </a:rPr>
                        <a:t>Lorlatinib-experienced </a:t>
                      </a:r>
                      <a:br>
                        <a:rPr lang="en-US" sz="1400" b="1" kern="1200" noProof="0" dirty="0">
                          <a:solidFill>
                            <a:schemeClr val="tx2"/>
                          </a:solidFill>
                          <a:latin typeface="+mn-lt"/>
                          <a:ea typeface="+mn-ea"/>
                          <a:cs typeface="+mn-cs"/>
                        </a:rPr>
                      </a:br>
                      <a:r>
                        <a:rPr lang="en-US" sz="1400" b="1" kern="1200" noProof="0" dirty="0">
                          <a:solidFill>
                            <a:schemeClr val="tx2"/>
                          </a:solidFill>
                          <a:latin typeface="+mn-lt"/>
                          <a:ea typeface="+mn-ea"/>
                          <a:cs typeface="+mn-cs"/>
                        </a:rPr>
                        <a:t>± chemotherapy</a:t>
                      </a:r>
                      <a:br>
                        <a:rPr lang="en-US" sz="1400" b="1" kern="1200" noProof="0" dirty="0">
                          <a:solidFill>
                            <a:schemeClr val="tx2"/>
                          </a:solidFill>
                          <a:latin typeface="+mn-lt"/>
                          <a:ea typeface="+mn-ea"/>
                          <a:cs typeface="+mn-cs"/>
                        </a:rPr>
                      </a:br>
                      <a:r>
                        <a:rPr lang="en-US" sz="1400" b="1" kern="1200" noProof="0" dirty="0">
                          <a:solidFill>
                            <a:schemeClr val="tx2"/>
                          </a:solidFill>
                          <a:latin typeface="+mn-lt"/>
                          <a:ea typeface="+mn-ea"/>
                          <a:cs typeface="+mn-cs"/>
                        </a:rPr>
                        <a:t>(n=68)</a:t>
                      </a:r>
                    </a:p>
                  </a:txBody>
                  <a:tcPr marL="90000" marR="90000" marT="36000" marB="36000" anchor="b"/>
                </a:tc>
                <a:extLst>
                  <a:ext uri="{0D108BD9-81ED-4DB2-BD59-A6C34878D82A}">
                    <a16:rowId xmlns:a16="http://schemas.microsoft.com/office/drawing/2014/main" val="1170812184"/>
                  </a:ext>
                </a:extLst>
              </a:tr>
              <a:tr h="320758">
                <a:tc>
                  <a:txBody>
                    <a:bodyPr/>
                    <a:lstStyle/>
                    <a:p>
                      <a:pPr marL="0" algn="l" defTabSz="914400" rtl="0" eaLnBrk="1" latinLnBrk="0" hangingPunct="1">
                        <a:buNone/>
                      </a:pPr>
                      <a:r>
                        <a:rPr lang="en-US" sz="1400" b="0" i="0" kern="1200" noProof="0" dirty="0">
                          <a:solidFill>
                            <a:schemeClr val="tx1"/>
                          </a:solidFill>
                          <a:effectLst/>
                          <a:latin typeface="+mn-lt"/>
                          <a:ea typeface="+mn-ea"/>
                          <a:cs typeface="+mn-cs"/>
                        </a:rPr>
                        <a:t>ORR, n (%) [</a:t>
                      </a:r>
                      <a:r>
                        <a:rPr lang="en-US" sz="1400" b="0" noProof="0" dirty="0">
                          <a:solidFill>
                            <a:srgbClr val="000000"/>
                          </a:solidFill>
                        </a:rPr>
                        <a:t>95%CI]</a:t>
                      </a:r>
                      <a:endParaRPr lang="en-US" sz="1400" b="0" i="0" kern="1200" noProof="0" dirty="0">
                        <a:solidFill>
                          <a:schemeClr val="tx1"/>
                        </a:solidFill>
                        <a:effectLst/>
                        <a:latin typeface="+mn-lt"/>
                        <a:ea typeface="+mn-ea"/>
                        <a:cs typeface="+mn-cs"/>
                      </a:endParaRPr>
                    </a:p>
                  </a:txBody>
                  <a:tcPr marL="90000" marR="90000" marT="36000" marB="36000" anchor="ctr">
                    <a:solidFill>
                      <a:schemeClr val="tx2"/>
                    </a:solidFill>
                  </a:tcPr>
                </a:tc>
                <a:tc>
                  <a:txBody>
                    <a:bodyPr/>
                    <a:lstStyle/>
                    <a:p>
                      <a:pPr marL="0" algn="ctr" defTabSz="914400" rtl="0" eaLnBrk="1" latinLnBrk="0" hangingPunct="1">
                        <a:buNone/>
                      </a:pPr>
                      <a:r>
                        <a:rPr lang="en-US" sz="1400" i="0" kern="1200" noProof="0" dirty="0">
                          <a:solidFill>
                            <a:schemeClr val="tx1"/>
                          </a:solidFill>
                          <a:effectLst/>
                          <a:latin typeface="+mn-lt"/>
                          <a:ea typeface="+mn-ea"/>
                          <a:cs typeface="+mn-cs"/>
                        </a:rPr>
                        <a:t>29 (32)</a:t>
                      </a:r>
                      <a:br>
                        <a:rPr lang="en-US" sz="1400" i="0" kern="1200" noProof="0" dirty="0">
                          <a:solidFill>
                            <a:schemeClr val="tx1"/>
                          </a:solidFill>
                          <a:effectLst/>
                          <a:latin typeface="+mn-lt"/>
                          <a:ea typeface="+mn-ea"/>
                          <a:cs typeface="+mn-cs"/>
                        </a:rPr>
                      </a:br>
                      <a:r>
                        <a:rPr lang="en-US" sz="1400" i="0" kern="1200" noProof="0" dirty="0">
                          <a:solidFill>
                            <a:schemeClr val="tx1"/>
                          </a:solidFill>
                          <a:effectLst/>
                          <a:latin typeface="+mn-lt"/>
                          <a:ea typeface="+mn-ea"/>
                          <a:cs typeface="+mn-cs"/>
                        </a:rPr>
                        <a:t>[22, 42]</a:t>
                      </a:r>
                    </a:p>
                  </a:txBody>
                  <a:tcPr marL="90000" marR="90000" marT="36000" marB="36000" anchor="ctr">
                    <a:solidFill>
                      <a:schemeClr val="tx2"/>
                    </a:solidFill>
                  </a:tcPr>
                </a:tc>
                <a:tc>
                  <a:txBody>
                    <a:bodyPr/>
                    <a:lstStyle/>
                    <a:p>
                      <a:pPr marL="0" algn="ctr" defTabSz="914400" rtl="0" eaLnBrk="1" latinLnBrk="0" hangingPunct="1">
                        <a:buNone/>
                      </a:pPr>
                      <a:r>
                        <a:rPr lang="en-US" sz="1400" i="0" kern="1200" noProof="0" dirty="0">
                          <a:solidFill>
                            <a:schemeClr val="tx1"/>
                          </a:solidFill>
                          <a:effectLst/>
                          <a:latin typeface="+mn-lt"/>
                          <a:ea typeface="+mn-ea"/>
                          <a:cs typeface="+mn-cs"/>
                        </a:rPr>
                        <a:t>15 (63)</a:t>
                      </a:r>
                      <a:br>
                        <a:rPr lang="en-US" sz="1400" i="0" kern="1200" noProof="0" dirty="0">
                          <a:solidFill>
                            <a:schemeClr val="tx1"/>
                          </a:solidFill>
                          <a:effectLst/>
                          <a:latin typeface="+mn-lt"/>
                          <a:ea typeface="+mn-ea"/>
                          <a:cs typeface="+mn-cs"/>
                        </a:rPr>
                      </a:br>
                      <a:r>
                        <a:rPr lang="en-US" sz="1400" i="0" kern="1200" noProof="0" dirty="0">
                          <a:solidFill>
                            <a:schemeClr val="tx1"/>
                          </a:solidFill>
                          <a:effectLst/>
                          <a:latin typeface="+mn-lt"/>
                          <a:ea typeface="+mn-ea"/>
                          <a:cs typeface="+mn-cs"/>
                        </a:rPr>
                        <a:t>[41, 81]</a:t>
                      </a:r>
                    </a:p>
                  </a:txBody>
                  <a:tcPr marL="90000" marR="90000" marT="36000" marB="36000" anchor="ctr">
                    <a:solidFill>
                      <a:schemeClr val="tx2"/>
                    </a:solidFill>
                  </a:tcPr>
                </a:tc>
                <a:tc>
                  <a:txBody>
                    <a:bodyPr/>
                    <a:lstStyle/>
                    <a:p>
                      <a:pPr marL="0" algn="ctr" defTabSz="914400" rtl="0" eaLnBrk="1" latinLnBrk="0" hangingPunct="1">
                        <a:buNone/>
                      </a:pPr>
                      <a:r>
                        <a:rPr lang="en-US" sz="1400" i="0" kern="1200" noProof="0" dirty="0">
                          <a:solidFill>
                            <a:schemeClr val="tx1"/>
                          </a:solidFill>
                          <a:effectLst/>
                          <a:latin typeface="+mn-lt"/>
                          <a:ea typeface="+mn-ea"/>
                          <a:cs typeface="+mn-cs"/>
                        </a:rPr>
                        <a:t>14 (21)</a:t>
                      </a:r>
                      <a:br>
                        <a:rPr lang="en-US" sz="1400" i="0" kern="1200" noProof="0" dirty="0">
                          <a:solidFill>
                            <a:schemeClr val="tx1"/>
                          </a:solidFill>
                          <a:effectLst/>
                          <a:latin typeface="+mn-lt"/>
                          <a:ea typeface="+mn-ea"/>
                          <a:cs typeface="+mn-cs"/>
                        </a:rPr>
                      </a:br>
                      <a:r>
                        <a:rPr lang="en-US" sz="1400" i="0" kern="1200" noProof="0" dirty="0">
                          <a:solidFill>
                            <a:schemeClr val="tx1"/>
                          </a:solidFill>
                          <a:effectLst/>
                          <a:latin typeface="+mn-lt"/>
                          <a:ea typeface="+mn-ea"/>
                          <a:cs typeface="+mn-cs"/>
                        </a:rPr>
                        <a:t>[12, 32]</a:t>
                      </a:r>
                    </a:p>
                  </a:txBody>
                  <a:tcPr marL="90000" marR="90000" marT="36000" marB="36000" anchor="ctr">
                    <a:solidFill>
                      <a:schemeClr val="tx2"/>
                    </a:solidFill>
                  </a:tcPr>
                </a:tc>
                <a:extLst>
                  <a:ext uri="{0D108BD9-81ED-4DB2-BD59-A6C34878D82A}">
                    <a16:rowId xmlns:a16="http://schemas.microsoft.com/office/drawing/2014/main" val="3005898156"/>
                  </a:ext>
                </a:extLst>
              </a:tr>
              <a:tr h="188681">
                <a:tc>
                  <a:txBody>
                    <a:bodyPr/>
                    <a:lstStyle/>
                    <a:p>
                      <a:pPr marL="85725" indent="0" algn="l" defTabSz="914400" rtl="0" eaLnBrk="1" latinLnBrk="0" hangingPunct="1">
                        <a:buNone/>
                      </a:pPr>
                      <a:r>
                        <a:rPr lang="en-US" sz="1400" b="0" i="0" kern="1200" noProof="0" dirty="0">
                          <a:solidFill>
                            <a:schemeClr val="tx1"/>
                          </a:solidFill>
                          <a:effectLst/>
                          <a:latin typeface="+mn-lt"/>
                          <a:ea typeface="+mn-ea"/>
                          <a:cs typeface="+mn-cs"/>
                        </a:rPr>
                        <a:t>CR, n (%)</a:t>
                      </a:r>
                    </a:p>
                  </a:txBody>
                  <a:tcPr marL="90000" marR="90000" marT="36000" marB="36000" anchor="ctr">
                    <a:solidFill>
                      <a:schemeClr val="tx2"/>
                    </a:solidFill>
                  </a:tcPr>
                </a:tc>
                <a:tc>
                  <a:txBody>
                    <a:bodyPr/>
                    <a:lstStyle/>
                    <a:p>
                      <a:pPr marL="0" algn="ctr" defTabSz="914400" rtl="0" eaLnBrk="1" latinLnBrk="0" hangingPunct="1">
                        <a:buNone/>
                      </a:pPr>
                      <a:r>
                        <a:rPr lang="en-US" sz="1400" i="0" kern="1200" noProof="0" dirty="0">
                          <a:solidFill>
                            <a:schemeClr val="tx1"/>
                          </a:solidFill>
                          <a:effectLst/>
                          <a:latin typeface="+mn-lt"/>
                          <a:ea typeface="+mn-ea"/>
                          <a:cs typeface="+mn-cs"/>
                        </a:rPr>
                        <a:t>12 (13)</a:t>
                      </a:r>
                    </a:p>
                  </a:txBody>
                  <a:tcPr marL="90000" marR="90000" marT="36000" marB="36000" anchor="ctr">
                    <a:solidFill>
                      <a:schemeClr val="tx2"/>
                    </a:solidFill>
                  </a:tcPr>
                </a:tc>
                <a:tc>
                  <a:txBody>
                    <a:bodyPr/>
                    <a:lstStyle/>
                    <a:p>
                      <a:pPr marL="0" algn="ctr" defTabSz="914400" rtl="0" eaLnBrk="1" latinLnBrk="0" hangingPunct="1">
                        <a:buNone/>
                      </a:pPr>
                      <a:r>
                        <a:rPr lang="en-US" sz="1400" i="0" kern="1200" noProof="0" dirty="0">
                          <a:solidFill>
                            <a:schemeClr val="tx1"/>
                          </a:solidFill>
                          <a:effectLst/>
                          <a:latin typeface="+mn-lt"/>
                          <a:ea typeface="+mn-ea"/>
                          <a:cs typeface="+mn-cs"/>
                        </a:rPr>
                        <a:t>5 (21)</a:t>
                      </a:r>
                    </a:p>
                  </a:txBody>
                  <a:tcPr marL="90000" marR="90000" marT="36000" marB="36000" anchor="ctr">
                    <a:solidFill>
                      <a:schemeClr val="tx2"/>
                    </a:solidFill>
                  </a:tcPr>
                </a:tc>
                <a:tc>
                  <a:txBody>
                    <a:bodyPr/>
                    <a:lstStyle/>
                    <a:p>
                      <a:pPr marL="0" algn="ctr" defTabSz="914400" rtl="0" eaLnBrk="1" latinLnBrk="0" hangingPunct="1">
                        <a:buNone/>
                      </a:pPr>
                      <a:r>
                        <a:rPr lang="en-US" sz="1400" i="0" kern="1200" noProof="0" dirty="0">
                          <a:solidFill>
                            <a:schemeClr val="tx1"/>
                          </a:solidFill>
                          <a:effectLst/>
                          <a:latin typeface="+mn-lt"/>
                          <a:ea typeface="+mn-ea"/>
                          <a:cs typeface="+mn-cs"/>
                        </a:rPr>
                        <a:t>7 (10)</a:t>
                      </a:r>
                    </a:p>
                  </a:txBody>
                  <a:tcPr marL="90000" marR="90000" marT="36000" marB="36000" anchor="ctr">
                    <a:solidFill>
                      <a:schemeClr val="tx2"/>
                    </a:solidFill>
                  </a:tcPr>
                </a:tc>
                <a:extLst>
                  <a:ext uri="{0D108BD9-81ED-4DB2-BD59-A6C34878D82A}">
                    <a16:rowId xmlns:a16="http://schemas.microsoft.com/office/drawing/2014/main" val="812553464"/>
                  </a:ext>
                </a:extLst>
              </a:tr>
              <a:tr h="320758">
                <a:tc>
                  <a:txBody>
                    <a:bodyPr/>
                    <a:lstStyle/>
                    <a:p>
                      <a:pPr marL="0" algn="l" defTabSz="914400" rtl="0" eaLnBrk="1" latinLnBrk="0" hangingPunct="1">
                        <a:buNone/>
                      </a:pPr>
                      <a:r>
                        <a:rPr lang="en-US" sz="1400" b="0" i="0" kern="1200" noProof="0" dirty="0">
                          <a:solidFill>
                            <a:schemeClr val="tx1"/>
                          </a:solidFill>
                          <a:effectLst/>
                          <a:latin typeface="+mn-lt"/>
                          <a:ea typeface="+mn-ea"/>
                          <a:cs typeface="+mn-cs"/>
                        </a:rPr>
                        <a:t>DoR ≥6 </a:t>
                      </a:r>
                      <a:r>
                        <a:rPr lang="en-US" sz="1400" b="0" i="0" kern="1200" noProof="0" dirty="0" err="1">
                          <a:solidFill>
                            <a:schemeClr val="tx1"/>
                          </a:solidFill>
                          <a:effectLst/>
                          <a:latin typeface="+mn-lt"/>
                          <a:ea typeface="+mn-ea"/>
                          <a:cs typeface="+mn-cs"/>
                        </a:rPr>
                        <a:t>mo</a:t>
                      </a:r>
                      <a:r>
                        <a:rPr lang="en-US" sz="1400" b="0" i="0" kern="1200" noProof="0" dirty="0">
                          <a:solidFill>
                            <a:schemeClr val="tx1"/>
                          </a:solidFill>
                          <a:effectLst/>
                          <a:latin typeface="+mn-lt"/>
                          <a:ea typeface="+mn-ea"/>
                          <a:cs typeface="+mn-cs"/>
                        </a:rPr>
                        <a:t>, % </a:t>
                      </a:r>
                      <a:r>
                        <a:rPr lang="en-US" sz="1400" b="0" i="0" kern="1200" noProof="0" dirty="0">
                          <a:solidFill>
                            <a:srgbClr val="000000"/>
                          </a:solidFill>
                          <a:effectLst/>
                          <a:latin typeface="+mn-lt"/>
                          <a:ea typeface="+mn-ea"/>
                          <a:cs typeface="+mn-cs"/>
                        </a:rPr>
                        <a:t>(</a:t>
                      </a:r>
                      <a:r>
                        <a:rPr lang="en-US" sz="1400" b="0" noProof="0" dirty="0">
                          <a:solidFill>
                            <a:srgbClr val="000000"/>
                          </a:solidFill>
                        </a:rPr>
                        <a:t>95%CI)</a:t>
                      </a:r>
                      <a:endParaRPr lang="en-US" sz="1400" b="0" i="0" kern="1200" noProof="0" dirty="0">
                        <a:solidFill>
                          <a:schemeClr val="tx1"/>
                        </a:solidFill>
                        <a:effectLst/>
                        <a:latin typeface="+mn-lt"/>
                        <a:ea typeface="+mn-ea"/>
                        <a:cs typeface="+mn-cs"/>
                      </a:endParaRPr>
                    </a:p>
                  </a:txBody>
                  <a:tcPr marL="90000" marR="90000" marT="36000" marB="36000" anchor="ctr">
                    <a:solidFill>
                      <a:schemeClr val="tx2"/>
                    </a:solidFill>
                  </a:tcPr>
                </a:tc>
                <a:tc>
                  <a:txBody>
                    <a:bodyPr/>
                    <a:lstStyle/>
                    <a:p>
                      <a:pPr marL="0" algn="ctr" defTabSz="914400" rtl="0" eaLnBrk="1" latinLnBrk="0" hangingPunct="1">
                        <a:buNone/>
                      </a:pPr>
                      <a:r>
                        <a:rPr lang="en-US" sz="1400" i="0" kern="1200" noProof="0" dirty="0">
                          <a:solidFill>
                            <a:schemeClr val="tx1"/>
                          </a:solidFill>
                          <a:effectLst/>
                          <a:latin typeface="+mn-lt"/>
                          <a:ea typeface="+mn-ea"/>
                          <a:cs typeface="+mn-cs"/>
                        </a:rPr>
                        <a:t>81 (59, 91)</a:t>
                      </a:r>
                    </a:p>
                  </a:txBody>
                  <a:tcPr marL="90000" marR="90000" marT="36000" marB="36000" anchor="ctr">
                    <a:solidFill>
                      <a:schemeClr val="tx2"/>
                    </a:solidFill>
                  </a:tcPr>
                </a:tc>
                <a:tc>
                  <a:txBody>
                    <a:bodyPr/>
                    <a:lstStyle/>
                    <a:p>
                      <a:pPr marL="0" algn="ctr" defTabSz="914400" rtl="0" eaLnBrk="1" latinLnBrk="0" hangingPunct="1">
                        <a:buNone/>
                      </a:pPr>
                      <a:r>
                        <a:rPr lang="en-US" sz="1400" i="0" kern="1200" noProof="0" dirty="0">
                          <a:solidFill>
                            <a:schemeClr val="tx1"/>
                          </a:solidFill>
                          <a:effectLst/>
                          <a:latin typeface="+mn-lt"/>
                          <a:ea typeface="+mn-ea"/>
                          <a:cs typeface="+mn-cs"/>
                        </a:rPr>
                        <a:t>92 (57, 99)</a:t>
                      </a:r>
                    </a:p>
                  </a:txBody>
                  <a:tcPr marL="90000" marR="90000" marT="36000" marB="36000" anchor="ctr">
                    <a:solidFill>
                      <a:schemeClr val="tx2"/>
                    </a:solidFill>
                  </a:tcPr>
                </a:tc>
                <a:tc>
                  <a:txBody>
                    <a:bodyPr/>
                    <a:lstStyle/>
                    <a:p>
                      <a:pPr marL="0" algn="ctr" defTabSz="914400" rtl="0" eaLnBrk="1" latinLnBrk="0" hangingPunct="1">
                        <a:buNone/>
                      </a:pPr>
                      <a:r>
                        <a:rPr lang="en-US" sz="1400" i="0" kern="1200" noProof="0" dirty="0">
                          <a:solidFill>
                            <a:schemeClr val="tx1"/>
                          </a:solidFill>
                          <a:effectLst/>
                          <a:latin typeface="+mn-lt"/>
                          <a:ea typeface="+mn-ea"/>
                          <a:cs typeface="+mn-cs"/>
                        </a:rPr>
                        <a:t>71 (41, 88)</a:t>
                      </a:r>
                    </a:p>
                  </a:txBody>
                  <a:tcPr marL="90000" marR="90000" marT="36000" marB="36000" anchor="ctr">
                    <a:solidFill>
                      <a:schemeClr val="tx2"/>
                    </a:solidFill>
                  </a:tcPr>
                </a:tc>
                <a:extLst>
                  <a:ext uri="{0D108BD9-81ED-4DB2-BD59-A6C34878D82A}">
                    <a16:rowId xmlns:a16="http://schemas.microsoft.com/office/drawing/2014/main" val="4163835963"/>
                  </a:ext>
                </a:extLst>
              </a:tr>
              <a:tr h="320758">
                <a:tc>
                  <a:txBody>
                    <a:bodyPr/>
                    <a:lstStyle/>
                    <a:p>
                      <a:pPr marL="0" algn="l" defTabSz="914400" rtl="0" eaLnBrk="1" latinLnBrk="0" hangingPunct="1">
                        <a:buNone/>
                      </a:pPr>
                      <a:r>
                        <a:rPr lang="en-US" sz="1400" b="0" i="0" kern="1200" noProof="0" dirty="0">
                          <a:solidFill>
                            <a:schemeClr val="tx1"/>
                          </a:solidFill>
                          <a:effectLst/>
                          <a:latin typeface="+mn-lt"/>
                          <a:ea typeface="+mn-ea"/>
                          <a:cs typeface="+mn-cs"/>
                        </a:rPr>
                        <a:t>DoR ≥12 </a:t>
                      </a:r>
                      <a:r>
                        <a:rPr lang="en-US" sz="1400" b="0" i="0" kern="1200" noProof="0" dirty="0" err="1">
                          <a:solidFill>
                            <a:schemeClr val="tx1"/>
                          </a:solidFill>
                          <a:effectLst/>
                          <a:latin typeface="+mn-lt"/>
                          <a:ea typeface="+mn-ea"/>
                          <a:cs typeface="+mn-cs"/>
                        </a:rPr>
                        <a:t>mo</a:t>
                      </a:r>
                      <a:r>
                        <a:rPr lang="en-US" sz="1400" b="0" i="0" kern="1200" noProof="0" dirty="0">
                          <a:solidFill>
                            <a:schemeClr val="tx1"/>
                          </a:solidFill>
                          <a:effectLst/>
                          <a:latin typeface="+mn-lt"/>
                          <a:ea typeface="+mn-ea"/>
                          <a:cs typeface="+mn-cs"/>
                        </a:rPr>
                        <a:t>, % </a:t>
                      </a:r>
                      <a:r>
                        <a:rPr lang="en-US" sz="1400" b="0" i="0" kern="1200" noProof="0" dirty="0">
                          <a:solidFill>
                            <a:srgbClr val="000000"/>
                          </a:solidFill>
                          <a:effectLst/>
                          <a:latin typeface="+mn-lt"/>
                          <a:ea typeface="+mn-ea"/>
                          <a:cs typeface="+mn-cs"/>
                        </a:rPr>
                        <a:t>(</a:t>
                      </a:r>
                      <a:r>
                        <a:rPr lang="en-US" sz="1400" b="0" noProof="0" dirty="0">
                          <a:solidFill>
                            <a:srgbClr val="000000"/>
                          </a:solidFill>
                        </a:rPr>
                        <a:t>95%CI)</a:t>
                      </a:r>
                      <a:endParaRPr lang="en-US" sz="1400" b="0" i="0" kern="1200" noProof="0" dirty="0">
                        <a:solidFill>
                          <a:schemeClr val="tx1"/>
                        </a:solidFill>
                        <a:effectLst/>
                        <a:latin typeface="+mn-lt"/>
                        <a:ea typeface="+mn-ea"/>
                        <a:cs typeface="+mn-cs"/>
                      </a:endParaRPr>
                    </a:p>
                  </a:txBody>
                  <a:tcPr marL="90000" marR="90000" marT="36000" marB="36000" anchor="ctr">
                    <a:solidFill>
                      <a:schemeClr val="tx2"/>
                    </a:solidFill>
                  </a:tcPr>
                </a:tc>
                <a:tc>
                  <a:txBody>
                    <a:bodyPr/>
                    <a:lstStyle/>
                    <a:p>
                      <a:pPr marL="0" algn="ctr" defTabSz="914400" rtl="0" eaLnBrk="1" latinLnBrk="0" hangingPunct="1">
                        <a:buNone/>
                      </a:pPr>
                      <a:r>
                        <a:rPr lang="en-US" sz="1400" i="0" kern="1200" noProof="0" dirty="0">
                          <a:solidFill>
                            <a:schemeClr val="tx1"/>
                          </a:solidFill>
                          <a:effectLst/>
                          <a:latin typeface="+mn-lt"/>
                          <a:ea typeface="+mn-ea"/>
                          <a:cs typeface="+mn-cs"/>
                        </a:rPr>
                        <a:t>71 (48, 85)</a:t>
                      </a:r>
                    </a:p>
                  </a:txBody>
                  <a:tcPr marL="90000" marR="90000" marT="36000" marB="36000" anchor="ctr">
                    <a:solidFill>
                      <a:schemeClr val="tx2"/>
                    </a:solidFill>
                  </a:tcPr>
                </a:tc>
                <a:tc>
                  <a:txBody>
                    <a:bodyPr/>
                    <a:lstStyle/>
                    <a:p>
                      <a:pPr marL="0" algn="ctr" defTabSz="914400" rtl="0" eaLnBrk="1" latinLnBrk="0" hangingPunct="1">
                        <a:buNone/>
                      </a:pPr>
                      <a:r>
                        <a:rPr lang="en-US" sz="1400" i="0" kern="1200" noProof="0" dirty="0">
                          <a:solidFill>
                            <a:schemeClr val="tx1"/>
                          </a:solidFill>
                          <a:effectLst/>
                          <a:latin typeface="+mn-lt"/>
                          <a:ea typeface="+mn-ea"/>
                          <a:cs typeface="+mn-cs"/>
                        </a:rPr>
                        <a:t>92 (57, 99)</a:t>
                      </a:r>
                    </a:p>
                  </a:txBody>
                  <a:tcPr marL="90000" marR="90000" marT="36000" marB="36000" anchor="ctr">
                    <a:solidFill>
                      <a:schemeClr val="tx2"/>
                    </a:solidFill>
                  </a:tcPr>
                </a:tc>
                <a:tc>
                  <a:txBody>
                    <a:bodyPr/>
                    <a:lstStyle/>
                    <a:p>
                      <a:pPr marL="0" algn="ctr" defTabSz="914400" rtl="0" eaLnBrk="1" latinLnBrk="0" hangingPunct="1">
                        <a:buNone/>
                      </a:pPr>
                      <a:r>
                        <a:rPr lang="en-US" sz="1400" i="0" kern="1200" noProof="0" dirty="0">
                          <a:solidFill>
                            <a:schemeClr val="tx1"/>
                          </a:solidFill>
                          <a:effectLst/>
                          <a:latin typeface="+mn-lt"/>
                          <a:ea typeface="+mn-ea"/>
                          <a:cs typeface="+mn-cs"/>
                        </a:rPr>
                        <a:t>55 (26, 77)</a:t>
                      </a:r>
                    </a:p>
                  </a:txBody>
                  <a:tcPr marL="90000" marR="90000" marT="36000" marB="36000" anchor="ctr">
                    <a:solidFill>
                      <a:schemeClr val="tx2"/>
                    </a:solidFill>
                  </a:tcPr>
                </a:tc>
                <a:extLst>
                  <a:ext uri="{0D108BD9-81ED-4DB2-BD59-A6C34878D82A}">
                    <a16:rowId xmlns:a16="http://schemas.microsoft.com/office/drawing/2014/main" val="78298308"/>
                  </a:ext>
                </a:extLst>
              </a:tr>
              <a:tr h="320758">
                <a:tc>
                  <a:txBody>
                    <a:bodyPr/>
                    <a:lstStyle/>
                    <a:p>
                      <a:pPr marL="0" algn="l" defTabSz="914400" rtl="0" eaLnBrk="1" latinLnBrk="0" hangingPunct="1">
                        <a:buNone/>
                      </a:pPr>
                      <a:r>
                        <a:rPr lang="en-US" sz="1400" b="0" i="0" kern="1200" noProof="0" dirty="0">
                          <a:solidFill>
                            <a:schemeClr val="tx1"/>
                          </a:solidFill>
                          <a:effectLst/>
                          <a:latin typeface="+mn-lt"/>
                          <a:ea typeface="+mn-ea"/>
                          <a:cs typeface="+mn-cs"/>
                        </a:rPr>
                        <a:t>DoR ≥18 </a:t>
                      </a:r>
                      <a:r>
                        <a:rPr lang="en-US" sz="1400" b="0" i="0" kern="1200" noProof="0" dirty="0" err="1">
                          <a:solidFill>
                            <a:schemeClr val="tx1"/>
                          </a:solidFill>
                          <a:effectLst/>
                          <a:latin typeface="+mn-lt"/>
                          <a:ea typeface="+mn-ea"/>
                          <a:cs typeface="+mn-cs"/>
                        </a:rPr>
                        <a:t>mo</a:t>
                      </a:r>
                      <a:r>
                        <a:rPr lang="en-US" sz="1400" b="0" i="0" kern="1200" noProof="0" dirty="0">
                          <a:solidFill>
                            <a:schemeClr val="tx1"/>
                          </a:solidFill>
                          <a:effectLst/>
                          <a:latin typeface="+mn-lt"/>
                          <a:ea typeface="+mn-ea"/>
                          <a:cs typeface="+mn-cs"/>
                        </a:rPr>
                        <a:t>, % </a:t>
                      </a:r>
                      <a:r>
                        <a:rPr lang="en-US" sz="1400" b="0" i="0" kern="1200" noProof="0" dirty="0">
                          <a:solidFill>
                            <a:srgbClr val="000000"/>
                          </a:solidFill>
                          <a:effectLst/>
                          <a:latin typeface="+mn-lt"/>
                          <a:ea typeface="+mn-ea"/>
                          <a:cs typeface="+mn-cs"/>
                        </a:rPr>
                        <a:t>(</a:t>
                      </a:r>
                      <a:r>
                        <a:rPr lang="en-US" sz="1400" b="0" noProof="0" dirty="0">
                          <a:solidFill>
                            <a:srgbClr val="000000"/>
                          </a:solidFill>
                        </a:rPr>
                        <a:t>95%CI)</a:t>
                      </a:r>
                      <a:endParaRPr lang="en-US" sz="1400" b="0" i="0" kern="1200" noProof="0" dirty="0">
                        <a:solidFill>
                          <a:schemeClr val="tx1"/>
                        </a:solidFill>
                        <a:effectLst/>
                        <a:latin typeface="+mn-lt"/>
                        <a:ea typeface="+mn-ea"/>
                        <a:cs typeface="+mn-cs"/>
                      </a:endParaRPr>
                    </a:p>
                  </a:txBody>
                  <a:tcPr marL="90000" marR="90000" marT="36000" marB="36000" anchor="ctr">
                    <a:solidFill>
                      <a:schemeClr val="tx2"/>
                    </a:solidFill>
                  </a:tcPr>
                </a:tc>
                <a:tc>
                  <a:txBody>
                    <a:bodyPr/>
                    <a:lstStyle/>
                    <a:p>
                      <a:pPr marL="0" algn="ctr" defTabSz="914400" rtl="0" eaLnBrk="1" latinLnBrk="0" hangingPunct="1">
                        <a:buNone/>
                      </a:pPr>
                      <a:r>
                        <a:rPr lang="en-US" sz="1400" i="0" kern="1200" noProof="0" dirty="0">
                          <a:solidFill>
                            <a:schemeClr val="tx1"/>
                          </a:solidFill>
                          <a:effectLst/>
                          <a:latin typeface="+mn-lt"/>
                          <a:ea typeface="+mn-ea"/>
                          <a:cs typeface="+mn-cs"/>
                        </a:rPr>
                        <a:t>71 (48, 85)</a:t>
                      </a:r>
                    </a:p>
                  </a:txBody>
                  <a:tcPr marL="90000" marR="90000" marT="36000" marB="36000" anchor="ctr">
                    <a:solidFill>
                      <a:schemeClr val="tx2"/>
                    </a:solidFill>
                  </a:tcPr>
                </a:tc>
                <a:tc>
                  <a:txBody>
                    <a:bodyPr/>
                    <a:lstStyle/>
                    <a:p>
                      <a:pPr marL="0" algn="ctr" defTabSz="914400" rtl="0" eaLnBrk="1" latinLnBrk="0" hangingPunct="1">
                        <a:buNone/>
                      </a:pPr>
                      <a:r>
                        <a:rPr lang="en-US" sz="1400" i="0" kern="1200" noProof="0" dirty="0">
                          <a:solidFill>
                            <a:schemeClr val="tx1"/>
                          </a:solidFill>
                          <a:effectLst/>
                          <a:latin typeface="+mn-lt"/>
                          <a:ea typeface="+mn-ea"/>
                          <a:cs typeface="+mn-cs"/>
                        </a:rPr>
                        <a:t>92 (57, 99)</a:t>
                      </a:r>
                    </a:p>
                  </a:txBody>
                  <a:tcPr marL="90000" marR="90000" marT="36000" marB="36000" anchor="ctr">
                    <a:solidFill>
                      <a:schemeClr val="tx2"/>
                    </a:solidFill>
                  </a:tcPr>
                </a:tc>
                <a:tc>
                  <a:txBody>
                    <a:bodyPr/>
                    <a:lstStyle/>
                    <a:p>
                      <a:pPr marL="0" algn="ctr" defTabSz="914400" rtl="0" eaLnBrk="1" latinLnBrk="0" hangingPunct="1">
                        <a:buNone/>
                      </a:pPr>
                      <a:r>
                        <a:rPr lang="en-US" sz="1400" i="0" kern="1200" noProof="0" dirty="0">
                          <a:solidFill>
                            <a:schemeClr val="tx1"/>
                          </a:solidFill>
                          <a:effectLst/>
                          <a:latin typeface="+mn-lt"/>
                          <a:ea typeface="+mn-ea"/>
                          <a:cs typeface="+mn-cs"/>
                        </a:rPr>
                        <a:t>55 (26, 77)</a:t>
                      </a:r>
                    </a:p>
                  </a:txBody>
                  <a:tcPr marL="90000" marR="90000" marT="36000" marB="36000" anchor="ctr">
                    <a:solidFill>
                      <a:schemeClr val="tx2"/>
                    </a:solidFill>
                  </a:tcPr>
                </a:tc>
                <a:extLst>
                  <a:ext uri="{0D108BD9-81ED-4DB2-BD59-A6C34878D82A}">
                    <a16:rowId xmlns:a16="http://schemas.microsoft.com/office/drawing/2014/main" val="3924575308"/>
                  </a:ext>
                </a:extLst>
              </a:tr>
            </a:tbl>
          </a:graphicData>
        </a:graphic>
      </p:graphicFrame>
    </p:spTree>
    <p:extLst>
      <p:ext uri="{BB962C8B-B14F-4D97-AF65-F5344CB8AC3E}">
        <p14:creationId xmlns:p14="http://schemas.microsoft.com/office/powerpoint/2010/main" val="204844246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62484A-1482-B13D-15B2-2114E285AB2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845CFE94-B7A8-F8AF-5C21-BCB3631A143C}"/>
              </a:ext>
            </a:extLst>
          </p:cNvPr>
          <p:cNvSpPr>
            <a:spLocks noGrp="1"/>
          </p:cNvSpPr>
          <p:nvPr>
            <p:ph type="title"/>
          </p:nvPr>
        </p:nvSpPr>
        <p:spPr>
          <a:xfrm>
            <a:off x="304800" y="107950"/>
            <a:ext cx="11033760" cy="939800"/>
          </a:xfrm>
        </p:spPr>
        <p:txBody>
          <a:bodyPr/>
          <a:lstStyle/>
          <a:p>
            <a:r>
              <a:rPr lang="en-US" noProof="0" dirty="0">
                <a:latin typeface="+mn-lt"/>
              </a:rPr>
              <a:t>8504: Efficacy and safety of </a:t>
            </a:r>
            <a:r>
              <a:rPr lang="en-US" noProof="0" dirty="0" err="1">
                <a:latin typeface="+mn-lt"/>
              </a:rPr>
              <a:t>pralsetinib</a:t>
            </a:r>
            <a:r>
              <a:rPr lang="en-US" noProof="0" dirty="0">
                <a:latin typeface="+mn-lt"/>
              </a:rPr>
              <a:t> as first-line treatment of RET fusion–positive advanced or metastatic non–small cell lung cancer (NSCLC): The phase 3 </a:t>
            </a:r>
            <a:r>
              <a:rPr lang="en-US" noProof="0" dirty="0" err="1">
                <a:latin typeface="+mn-lt"/>
              </a:rPr>
              <a:t>AcceleRET</a:t>
            </a:r>
            <a:r>
              <a:rPr lang="en-US" noProof="0" dirty="0">
                <a:latin typeface="+mn-lt"/>
              </a:rPr>
              <a:t>-Lung study – Popat S, et al</a:t>
            </a:r>
          </a:p>
        </p:txBody>
      </p:sp>
      <p:sp>
        <p:nvSpPr>
          <p:cNvPr id="11" name="Content Placeholder 7">
            <a:extLst>
              <a:ext uri="{FF2B5EF4-FFF2-40B4-BE49-F238E27FC236}">
                <a16:creationId xmlns:a16="http://schemas.microsoft.com/office/drawing/2014/main" id="{8FB7804B-AA1A-3253-5476-4AD53E3735F1}"/>
              </a:ext>
            </a:extLst>
          </p:cNvPr>
          <p:cNvSpPr>
            <a:spLocks noGrp="1"/>
          </p:cNvSpPr>
          <p:nvPr>
            <p:ph idx="1"/>
          </p:nvPr>
        </p:nvSpPr>
        <p:spPr>
          <a:xfrm>
            <a:off x="304799" y="1246909"/>
            <a:ext cx="11033761" cy="5055650"/>
          </a:xfrm>
        </p:spPr>
        <p:txBody>
          <a:bodyPr/>
          <a:lstStyle/>
          <a:p>
            <a:r>
              <a:rPr lang="en-US" b="1" noProof="0" dirty="0"/>
              <a:t>Study objective</a:t>
            </a:r>
          </a:p>
          <a:p>
            <a:pPr lvl="1"/>
            <a:r>
              <a:rPr lang="en-US" noProof="0" dirty="0"/>
              <a:t>To evaluate the efficacy and safety of 1L pralsetinib in patients with RET fusion-positive advanced or metastatic NSCLC</a:t>
            </a:r>
          </a:p>
        </p:txBody>
      </p:sp>
      <p:sp>
        <p:nvSpPr>
          <p:cNvPr id="12" name="Text Placeholder 4">
            <a:extLst>
              <a:ext uri="{FF2B5EF4-FFF2-40B4-BE49-F238E27FC236}">
                <a16:creationId xmlns:a16="http://schemas.microsoft.com/office/drawing/2014/main" id="{DCD8DD41-A418-9C3D-E649-5C09711B1C4D}"/>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hangingPunct="1"/>
            <a:r>
              <a:rPr lang="en-US" noProof="0" dirty="0"/>
              <a:t>Popat S, et al. J Clin Oncol 2026;44(suppl):</a:t>
            </a:r>
            <a:r>
              <a:rPr lang="en-US" noProof="0" dirty="0" err="1"/>
              <a:t>Abstr</a:t>
            </a:r>
            <a:r>
              <a:rPr lang="en-US" noProof="0" dirty="0"/>
              <a:t> 8504</a:t>
            </a:r>
          </a:p>
        </p:txBody>
      </p:sp>
      <p:sp>
        <p:nvSpPr>
          <p:cNvPr id="13" name="Text Placeholder 14">
            <a:extLst>
              <a:ext uri="{FF2B5EF4-FFF2-40B4-BE49-F238E27FC236}">
                <a16:creationId xmlns:a16="http://schemas.microsoft.com/office/drawing/2014/main" id="{5C4DB7B5-DB28-81AE-4227-DA1DD4266295}"/>
              </a:ext>
            </a:extLst>
          </p:cNvPr>
          <p:cNvSpPr>
            <a:spLocks noGrp="1"/>
          </p:cNvSpPr>
          <p:nvPr>
            <p:ph type="body" sz="quarter" idx="10"/>
          </p:nvPr>
        </p:nvSpPr>
        <p:spPr>
          <a:xfrm>
            <a:off x="304799" y="6233974"/>
            <a:ext cx="7883703" cy="487363"/>
          </a:xfrm>
        </p:spPr>
        <p:txBody>
          <a:bodyPr/>
          <a:lstStyle/>
          <a:p>
            <a:r>
              <a:rPr lang="en-US" baseline="30000" noProof="0" dirty="0" err="1"/>
              <a:t>a</a:t>
            </a:r>
            <a:r>
              <a:rPr lang="en-US" noProof="0" dirty="0" err="1"/>
              <a:t>Nonsquamous</a:t>
            </a:r>
            <a:r>
              <a:rPr lang="en-US" noProof="0" dirty="0"/>
              <a:t>: carboplatin/cisplatin + pemetrexed ± pembrolizumab. Squamous: carboplatin/cisplatin + gemcitabine, or pembrolizumab + carboplatin + paclitaxel/nab-paclitaxel.</a:t>
            </a:r>
          </a:p>
        </p:txBody>
      </p:sp>
      <p:sp>
        <p:nvSpPr>
          <p:cNvPr id="2" name="TextBox 1">
            <a:extLst>
              <a:ext uri="{FF2B5EF4-FFF2-40B4-BE49-F238E27FC236}">
                <a16:creationId xmlns:a16="http://schemas.microsoft.com/office/drawing/2014/main" id="{163EBEF0-BB4D-9DAB-7003-FA8DCFF5053C}"/>
              </a:ext>
            </a:extLst>
          </p:cNvPr>
          <p:cNvSpPr txBox="1">
            <a:spLocks noChangeArrowheads="1"/>
          </p:cNvSpPr>
          <p:nvPr/>
        </p:nvSpPr>
        <p:spPr bwMode="auto">
          <a:xfrm>
            <a:off x="853440" y="5574848"/>
            <a:ext cx="4472691"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ea typeface="+mn-ea"/>
                <a:cs typeface="Arial"/>
                <a:sym typeface="Helvetica"/>
              </a:rPr>
              <a:t>Primary endpoints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US" sz="1600" kern="1200" noProof="0" dirty="0">
                <a:solidFill>
                  <a:srgbClr val="363636"/>
                </a:solidFill>
                <a:cs typeface="Arial"/>
              </a:rPr>
              <a:t>PFS (investigator-assessed, RECIST v1.1)</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3" name="Content Placeholder 26">
            <a:extLst>
              <a:ext uri="{FF2B5EF4-FFF2-40B4-BE49-F238E27FC236}">
                <a16:creationId xmlns:a16="http://schemas.microsoft.com/office/drawing/2014/main" id="{D81AB010-6402-B049-D2C3-09A24725187A}"/>
              </a:ext>
            </a:extLst>
          </p:cNvPr>
          <p:cNvSpPr txBox="1">
            <a:spLocks/>
          </p:cNvSpPr>
          <p:nvPr/>
        </p:nvSpPr>
        <p:spPr>
          <a:xfrm>
            <a:off x="6269105" y="5574848"/>
            <a:ext cx="4808403" cy="709613"/>
          </a:xfrm>
          <a:prstGeom prst="rect">
            <a:avLst/>
          </a:prstGeom>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ea typeface="+mn-ea"/>
                <a:cs typeface="Arial"/>
                <a:sym typeface="Helvetica"/>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en-US" sz="1600" kern="1200" noProof="0" dirty="0">
                <a:solidFill>
                  <a:srgbClr val="363636"/>
                </a:solidFill>
                <a:cs typeface="Arial"/>
              </a:rPr>
              <a:t>ORR, </a:t>
            </a:r>
            <a:r>
              <a:rPr lang="en-US" sz="1600" kern="1200" noProof="0" dirty="0" err="1">
                <a:solidFill>
                  <a:srgbClr val="363636"/>
                </a:solidFill>
                <a:cs typeface="Arial"/>
              </a:rPr>
              <a:t>DoR</a:t>
            </a:r>
            <a:r>
              <a:rPr lang="en-US" sz="1600" kern="1200" noProof="0" dirty="0">
                <a:solidFill>
                  <a:srgbClr val="363636"/>
                </a:solidFill>
                <a:cs typeface="Arial"/>
              </a:rPr>
              <a:t>, OS, CBR, DCR, safety</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4" name="Oval 3">
            <a:extLst>
              <a:ext uri="{FF2B5EF4-FFF2-40B4-BE49-F238E27FC236}">
                <a16:creationId xmlns:a16="http://schemas.microsoft.com/office/drawing/2014/main" id="{A0A815F7-FF59-5CB3-937B-2AA0B3794F1C}"/>
              </a:ext>
            </a:extLst>
          </p:cNvPr>
          <p:cNvSpPr>
            <a:spLocks noChangeArrowheads="1"/>
          </p:cNvSpPr>
          <p:nvPr/>
        </p:nvSpPr>
        <p:spPr bwMode="auto">
          <a:xfrm>
            <a:off x="4780260" y="3690404"/>
            <a:ext cx="583595" cy="584200"/>
          </a:xfrm>
          <a:prstGeom prst="ellipse">
            <a:avLst/>
          </a:prstGeom>
          <a:noFill/>
          <a:ln w="38100">
            <a:solidFill>
              <a:schemeClr val="bg1"/>
            </a:solidFill>
            <a:round/>
            <a:headEnd/>
            <a:tailEnd/>
          </a:ln>
        </p:spPr>
        <p:txBody>
          <a:bodyPr wrap="none"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2850"/>
                </a:solidFill>
                <a:effectLst/>
                <a:uLnTx/>
                <a:uFillTx/>
                <a:ea typeface="SimSun" pitchFamily="2" charset="-122"/>
                <a:cs typeface="+mn-cs"/>
                <a:sym typeface="Helvetica"/>
              </a:rPr>
              <a:t>1:1</a:t>
            </a:r>
          </a:p>
        </p:txBody>
      </p:sp>
      <p:cxnSp>
        <p:nvCxnSpPr>
          <p:cNvPr id="5" name="AutoShape 15">
            <a:extLst>
              <a:ext uri="{FF2B5EF4-FFF2-40B4-BE49-F238E27FC236}">
                <a16:creationId xmlns:a16="http://schemas.microsoft.com/office/drawing/2014/main" id="{2B4269DE-3602-1111-55B4-E982E1A18655}"/>
              </a:ext>
            </a:extLst>
          </p:cNvPr>
          <p:cNvCxnSpPr>
            <a:cxnSpLocks noChangeShapeType="1"/>
            <a:stCxn id="4" idx="0"/>
            <a:endCxn id="14" idx="1"/>
          </p:cNvCxnSpPr>
          <p:nvPr/>
        </p:nvCxnSpPr>
        <p:spPr bwMode="auto">
          <a:xfrm rot="5400000" flipH="1" flipV="1">
            <a:off x="4705930" y="3118224"/>
            <a:ext cx="938308" cy="206053"/>
          </a:xfrm>
          <a:prstGeom prst="bentConnector2">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6E84D4AD-59AB-220D-9CC9-5DE9B1C60856}"/>
              </a:ext>
            </a:extLst>
          </p:cNvPr>
          <p:cNvCxnSpPr>
            <a:cxnSpLocks noChangeShapeType="1"/>
            <a:stCxn id="4" idx="4"/>
            <a:endCxn id="10" idx="1"/>
          </p:cNvCxnSpPr>
          <p:nvPr/>
        </p:nvCxnSpPr>
        <p:spPr bwMode="auto">
          <a:xfrm rot="16200000" flipH="1">
            <a:off x="4821729" y="4524932"/>
            <a:ext cx="708796" cy="208139"/>
          </a:xfrm>
          <a:prstGeom prst="bentConnector2">
            <a:avLst/>
          </a:prstGeom>
          <a:noFill/>
          <a:ln w="38100">
            <a:solidFill>
              <a:schemeClr val="bg1"/>
            </a:solidFill>
            <a:miter lim="800000"/>
            <a:headEnd/>
            <a:tailEnd type="triangle" w="med" len="med"/>
          </a:ln>
        </p:spPr>
      </p:cxnSp>
      <p:sp>
        <p:nvSpPr>
          <p:cNvPr id="7" name="Content Placeholder 26">
            <a:extLst>
              <a:ext uri="{FF2B5EF4-FFF2-40B4-BE49-F238E27FC236}">
                <a16:creationId xmlns:a16="http://schemas.microsoft.com/office/drawing/2014/main" id="{8116A04B-97B0-2F0A-F7E5-C81FDC5A1A5D}"/>
              </a:ext>
            </a:extLst>
          </p:cNvPr>
          <p:cNvSpPr txBox="1">
            <a:spLocks/>
          </p:cNvSpPr>
          <p:nvPr/>
        </p:nvSpPr>
        <p:spPr bwMode="auto">
          <a:xfrm>
            <a:off x="5569908" y="3382428"/>
            <a:ext cx="4181686" cy="892175"/>
          </a:xfrm>
          <a:prstGeom prst="rect">
            <a:avLst/>
          </a:prstGeom>
          <a:noFill/>
          <a:ln w="9525">
            <a:noFill/>
            <a:miter lim="800000"/>
            <a:headEnd/>
            <a:tailEnd/>
          </a:ln>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190500" marR="0" lvl="0" indent="-190500" algn="l" defTabSz="914400" rtl="0" eaLnBrk="1" fontAlgn="auto" latinLnBrk="0" hangingPunct="0">
              <a:lnSpc>
                <a:spcPct val="90000"/>
              </a:lnSpc>
              <a:spcBef>
                <a:spcPts val="0"/>
              </a:spcBef>
              <a:spcAft>
                <a:spcPts val="400"/>
              </a:spcAft>
              <a:buClrTx/>
              <a:buSzTx/>
              <a:buFontTx/>
              <a:buNone/>
              <a:tabLst/>
              <a:defRPr/>
            </a:pPr>
            <a:r>
              <a:rPr kumimoji="0" lang="en-US" sz="1400" b="1" i="0" u="none" strike="noStrike" kern="1200" cap="none" spc="0" normalizeH="0" baseline="0" noProof="0" dirty="0">
                <a:ln>
                  <a:noFill/>
                </a:ln>
                <a:solidFill>
                  <a:srgbClr val="363636"/>
                </a:solidFill>
                <a:effectLst/>
                <a:uLnTx/>
                <a:uFillTx/>
                <a:sym typeface="Helvetica"/>
              </a:rPr>
              <a:t>Stratification</a:t>
            </a:r>
          </a:p>
          <a:p>
            <a:pPr marL="203200" marR="0" lvl="0" indent="-203200" algn="l" defTabSz="914400" rtl="0" eaLnBrk="1" fontAlgn="auto" latinLnBrk="0" hangingPunct="0">
              <a:lnSpc>
                <a:spcPct val="90000"/>
              </a:lnSpc>
              <a:spcBef>
                <a:spcPts val="0"/>
              </a:spcBef>
              <a:spcAft>
                <a:spcPts val="400"/>
              </a:spcAft>
              <a:buClrTx/>
              <a:buSzTx/>
              <a:buFont typeface="Arial" pitchFamily="34" charset="0"/>
              <a:buChar char="•"/>
              <a:tabLst/>
              <a:defRPr/>
            </a:pPr>
            <a:r>
              <a:rPr kumimoji="0" lang="en-US" sz="1400" b="0" i="0" u="none" strike="noStrike" kern="1200" cap="none" spc="0" normalizeH="0" baseline="0" noProof="0" dirty="0">
                <a:ln>
                  <a:noFill/>
                </a:ln>
                <a:solidFill>
                  <a:srgbClr val="363636"/>
                </a:solidFill>
                <a:effectLst/>
                <a:uLnTx/>
                <a:uFillTx/>
                <a:sym typeface="Helvetica"/>
              </a:rPr>
              <a:t>CNS metastasis (yes vs. no)</a:t>
            </a:r>
          </a:p>
          <a:p>
            <a:pPr marL="203200" marR="0" lvl="0" indent="-203200" algn="l" defTabSz="914400" rtl="0" eaLnBrk="1" fontAlgn="auto" latinLnBrk="0" hangingPunct="0">
              <a:lnSpc>
                <a:spcPct val="90000"/>
              </a:lnSpc>
              <a:spcBef>
                <a:spcPts val="0"/>
              </a:spcBef>
              <a:spcAft>
                <a:spcPts val="400"/>
              </a:spcAft>
              <a:buClrTx/>
              <a:buSzTx/>
              <a:buFont typeface="Arial" pitchFamily="34" charset="0"/>
              <a:buChar char="•"/>
              <a:tabLst/>
              <a:defRPr/>
            </a:pPr>
            <a:r>
              <a:rPr kumimoji="0" lang="en-US" sz="1400" b="0" i="0" u="none" strike="noStrike" kern="1200" cap="none" spc="0" normalizeH="0" baseline="0" noProof="0" dirty="0">
                <a:ln>
                  <a:noFill/>
                </a:ln>
                <a:solidFill>
                  <a:srgbClr val="363636"/>
                </a:solidFill>
                <a:effectLst/>
                <a:uLnTx/>
                <a:uFillTx/>
                <a:sym typeface="Helvetica"/>
              </a:rPr>
              <a:t>ECOG PS (0 vs. 1)</a:t>
            </a:r>
          </a:p>
          <a:p>
            <a:pPr marL="203200" marR="0" lvl="0" indent="-203200" algn="l" defTabSz="914400" rtl="0" eaLnBrk="1" fontAlgn="auto" latinLnBrk="0" hangingPunct="0">
              <a:lnSpc>
                <a:spcPct val="90000"/>
              </a:lnSpc>
              <a:spcBef>
                <a:spcPts val="0"/>
              </a:spcBef>
              <a:spcAft>
                <a:spcPts val="400"/>
              </a:spcAft>
              <a:buClrTx/>
              <a:buSzTx/>
              <a:buFont typeface="Arial" pitchFamily="34" charset="0"/>
              <a:buChar char="•"/>
              <a:tabLst/>
              <a:defRPr/>
            </a:pPr>
            <a:r>
              <a:rPr kumimoji="0" lang="en-US" sz="1400" b="0" i="0" u="none" strike="noStrike" kern="1200" cap="none" spc="0" normalizeH="0" baseline="0" noProof="0" dirty="0">
                <a:ln>
                  <a:noFill/>
                </a:ln>
                <a:solidFill>
                  <a:srgbClr val="363636"/>
                </a:solidFill>
                <a:effectLst/>
                <a:uLnTx/>
                <a:uFillTx/>
                <a:sym typeface="Helvetica"/>
              </a:rPr>
              <a:t>Pembrolizumab (yes vs. no)</a:t>
            </a:r>
          </a:p>
        </p:txBody>
      </p:sp>
      <p:cxnSp>
        <p:nvCxnSpPr>
          <p:cNvPr id="8" name="AutoShape 19">
            <a:extLst>
              <a:ext uri="{FF2B5EF4-FFF2-40B4-BE49-F238E27FC236}">
                <a16:creationId xmlns:a16="http://schemas.microsoft.com/office/drawing/2014/main" id="{399A3C46-CDAE-44E5-1BD2-19AF9DB57E35}"/>
              </a:ext>
            </a:extLst>
          </p:cNvPr>
          <p:cNvCxnSpPr>
            <a:cxnSpLocks noChangeShapeType="1"/>
            <a:stCxn id="9" idx="3"/>
            <a:endCxn id="4" idx="2"/>
          </p:cNvCxnSpPr>
          <p:nvPr/>
        </p:nvCxnSpPr>
        <p:spPr bwMode="auto">
          <a:xfrm>
            <a:off x="4428604" y="3982504"/>
            <a:ext cx="351656" cy="0"/>
          </a:xfrm>
          <a:prstGeom prst="straightConnector1">
            <a:avLst/>
          </a:prstGeom>
          <a:noFill/>
          <a:ln w="38100">
            <a:solidFill>
              <a:schemeClr val="bg1"/>
            </a:solidFill>
            <a:round/>
            <a:headEnd type="none" w="med" len="med"/>
            <a:tailEnd type="none" w="med" len="med"/>
          </a:ln>
        </p:spPr>
      </p:cxnSp>
      <p:sp>
        <p:nvSpPr>
          <p:cNvPr id="9" name="AutoShape 9">
            <a:extLst>
              <a:ext uri="{FF2B5EF4-FFF2-40B4-BE49-F238E27FC236}">
                <a16:creationId xmlns:a16="http://schemas.microsoft.com/office/drawing/2014/main" id="{DE89BA05-0FD1-796E-E865-B09E3ECD4237}"/>
              </a:ext>
            </a:extLst>
          </p:cNvPr>
          <p:cNvSpPr>
            <a:spLocks noChangeArrowheads="1"/>
          </p:cNvSpPr>
          <p:nvPr/>
        </p:nvSpPr>
        <p:spPr bwMode="auto">
          <a:xfrm>
            <a:off x="847042" y="2967471"/>
            <a:ext cx="3581562" cy="2030065"/>
          </a:xfrm>
          <a:prstGeom prst="roundRect">
            <a:avLst>
              <a:gd name="adj" fmla="val 8208"/>
            </a:avLst>
          </a:prstGeom>
          <a:solidFill>
            <a:schemeClr val="bg1"/>
          </a:solidFill>
          <a:ln w="9525" algn="ctr">
            <a:noFill/>
            <a:round/>
            <a:headEnd/>
            <a:tailEnd/>
          </a:ln>
        </p:spPr>
        <p:txBody>
          <a:bodyPr wrap="square" lIns="90488" tIns="44450" rIns="90488" bIns="4445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US" sz="1600" b="1" i="0" u="none" strike="noStrike" kern="1200" cap="none" spc="0" normalizeH="0" baseline="0" noProof="0" dirty="0">
                <a:ln>
                  <a:noFill/>
                </a:ln>
                <a:solidFill>
                  <a:srgbClr val="FFFFFF"/>
                </a:solidFill>
                <a:effectLst/>
                <a:uLnTx/>
                <a:uFillTx/>
                <a:ea typeface="SimSun" pitchFamily="2" charset="-122"/>
                <a:sym typeface="Helvetica"/>
              </a:rPr>
              <a:t>Key patient inclusion criteria</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Advanced or metastatic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en-US" sz="1600" kern="1200" noProof="0" dirty="0">
                <a:solidFill>
                  <a:srgbClr val="FFFFFF"/>
                </a:solidFill>
                <a:ea typeface="SimSun" pitchFamily="2" charset="-122"/>
              </a:rPr>
              <a:t>RET-fusion positive</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en-US" sz="1600" kern="1200" noProof="0" dirty="0">
                <a:solidFill>
                  <a:srgbClr val="FFFFFF"/>
                </a:solidFill>
                <a:ea typeface="SimSun" pitchFamily="2" charset="-122"/>
              </a:rPr>
              <a:t>Treatment-naïve</a:t>
            </a:r>
          </a:p>
          <a:p>
            <a:pPr marL="228600" indent="-228600" defTabSz="892175" eaLnBrk="0">
              <a:spcAft>
                <a:spcPct val="30000"/>
              </a:spcAft>
              <a:buFont typeface="Arial" pitchFamily="34" charset="0"/>
              <a:buChar char="•"/>
              <a:defRPr/>
            </a:pPr>
            <a:r>
              <a:rPr lang="en-US" sz="1600" noProof="0" dirty="0">
                <a:solidFill>
                  <a:srgbClr val="FFFFFF"/>
                </a:solidFill>
                <a:ea typeface="SimSun" pitchFamily="2" charset="-122"/>
              </a:rPr>
              <a:t>ECOG PS 0</a:t>
            </a:r>
            <a:r>
              <a:rPr lang="en-US" sz="1600" dirty="0">
                <a:solidFill>
                  <a:srgbClr val="FFFFFF"/>
                </a:solidFill>
                <a:ea typeface="SimSun" pitchFamily="2" charset="-122"/>
              </a:rPr>
              <a:t>–</a:t>
            </a:r>
            <a:r>
              <a:rPr lang="en-US" sz="1600" noProof="0" dirty="0">
                <a:solidFill>
                  <a:srgbClr val="FFFFFF"/>
                </a:solidFill>
                <a:ea typeface="SimSun" pitchFamily="2" charset="-122"/>
              </a:rPr>
              <a:t>1</a:t>
            </a:r>
            <a:endParaRPr kumimoji="0" lang="en-US" sz="1600" b="0" i="0" u="none" strike="noStrike" kern="1200" cap="none" spc="0" normalizeH="0" baseline="0" noProof="0" dirty="0">
              <a:ln>
                <a:noFill/>
              </a:ln>
              <a:solidFill>
                <a:srgbClr val="FFFFFF"/>
              </a:solidFill>
              <a:effectLst/>
              <a:uLnTx/>
              <a:uFillTx/>
              <a:ea typeface="SimSun" pitchFamily="2" charset="-122"/>
              <a:sym typeface="Helvetica"/>
            </a:endParaRP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(n=22</a:t>
            </a:r>
            <a:r>
              <a:rPr lang="en-US" sz="1600" kern="1200" noProof="0" dirty="0">
                <a:solidFill>
                  <a:srgbClr val="FFFFFF"/>
                </a:solidFill>
                <a:ea typeface="SimSun" pitchFamily="2" charset="-122"/>
              </a:rPr>
              <a:t>3</a:t>
            </a: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a:t>
            </a:r>
          </a:p>
        </p:txBody>
      </p:sp>
      <p:sp>
        <p:nvSpPr>
          <p:cNvPr id="10" name="AutoShape 12">
            <a:extLst>
              <a:ext uri="{FF2B5EF4-FFF2-40B4-BE49-F238E27FC236}">
                <a16:creationId xmlns:a16="http://schemas.microsoft.com/office/drawing/2014/main" id="{7EE99942-3777-A37F-5BDD-80C875963326}"/>
              </a:ext>
            </a:extLst>
          </p:cNvPr>
          <p:cNvSpPr>
            <a:spLocks noChangeArrowheads="1"/>
          </p:cNvSpPr>
          <p:nvPr/>
        </p:nvSpPr>
        <p:spPr bwMode="auto">
          <a:xfrm>
            <a:off x="5280197" y="4463870"/>
            <a:ext cx="3535014" cy="1039060"/>
          </a:xfrm>
          <a:prstGeom prst="roundRect">
            <a:avLst>
              <a:gd name="adj" fmla="val 16667"/>
            </a:avLst>
          </a:prstGeom>
          <a:solidFill>
            <a:schemeClr val="accent1"/>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Platinum-based </a:t>
            </a:r>
            <a:r>
              <a:rPr kumimoji="0" lang="en-US" sz="1600" b="1" i="0" u="none" strike="noStrike" kern="1200" cap="none" spc="0" normalizeH="0" baseline="0" noProof="0" dirty="0" err="1">
                <a:ln>
                  <a:noFill/>
                </a:ln>
                <a:solidFill>
                  <a:srgbClr val="FFFFFF"/>
                </a:solidFill>
                <a:effectLst/>
                <a:uLnTx/>
                <a:uFillTx/>
                <a:ea typeface="SimSun" pitchFamily="2" charset="-122"/>
                <a:cs typeface="+mn-cs"/>
                <a:sym typeface="Helvetica"/>
              </a:rPr>
              <a:t>SoC</a:t>
            </a:r>
            <a:r>
              <a:rPr lang="en-US" sz="1600" b="1" kern="1200" baseline="30000" noProof="0" dirty="0" err="1">
                <a:solidFill>
                  <a:srgbClr val="FFFFFF"/>
                </a:solidFill>
                <a:ea typeface="SimSun" pitchFamily="2" charset="-122"/>
              </a:rPr>
              <a:t>a</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rPr>
              <a:t>(n=113)</a:t>
            </a:r>
          </a:p>
        </p:txBody>
      </p:sp>
      <p:sp>
        <p:nvSpPr>
          <p:cNvPr id="14" name="AutoShape 8">
            <a:extLst>
              <a:ext uri="{FF2B5EF4-FFF2-40B4-BE49-F238E27FC236}">
                <a16:creationId xmlns:a16="http://schemas.microsoft.com/office/drawing/2014/main" id="{00CA982A-E172-607A-8FF3-AA704C7BC6D0}"/>
              </a:ext>
            </a:extLst>
          </p:cNvPr>
          <p:cNvSpPr>
            <a:spLocks noChangeArrowheads="1"/>
          </p:cNvSpPr>
          <p:nvPr/>
        </p:nvSpPr>
        <p:spPr bwMode="auto">
          <a:xfrm>
            <a:off x="5278111" y="2232565"/>
            <a:ext cx="3537100" cy="1039061"/>
          </a:xfrm>
          <a:prstGeom prst="roundRect">
            <a:avLst>
              <a:gd name="adj" fmla="val 16667"/>
            </a:avLst>
          </a:prstGeom>
          <a:solidFill>
            <a:schemeClr val="accent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Pralsetinib </a:t>
            </a: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400 mg/day</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rPr>
              <a:t>(n=110)</a:t>
            </a:r>
          </a:p>
        </p:txBody>
      </p:sp>
      <p:cxnSp>
        <p:nvCxnSpPr>
          <p:cNvPr id="18" name="AutoShape 16">
            <a:extLst>
              <a:ext uri="{FF2B5EF4-FFF2-40B4-BE49-F238E27FC236}">
                <a16:creationId xmlns:a16="http://schemas.microsoft.com/office/drawing/2014/main" id="{A4A931C3-4041-3344-F09B-58B3A8E43CB7}"/>
              </a:ext>
            </a:extLst>
          </p:cNvPr>
          <p:cNvCxnSpPr>
            <a:cxnSpLocks noChangeShapeType="1"/>
            <a:stCxn id="10" idx="3"/>
            <a:endCxn id="14" idx="3"/>
          </p:cNvCxnSpPr>
          <p:nvPr/>
        </p:nvCxnSpPr>
        <p:spPr bwMode="auto">
          <a:xfrm flipV="1">
            <a:off x="8815211" y="2752096"/>
            <a:ext cx="12700" cy="2231304"/>
          </a:xfrm>
          <a:prstGeom prst="bentConnector3">
            <a:avLst>
              <a:gd name="adj1" fmla="val 7267591"/>
            </a:avLst>
          </a:prstGeom>
          <a:noFill/>
          <a:ln w="38100">
            <a:solidFill>
              <a:schemeClr val="bg1"/>
            </a:solidFill>
            <a:prstDash val="sysDash"/>
            <a:miter lim="800000"/>
            <a:headEnd/>
            <a:tailEnd type="triangle" w="med" len="med"/>
          </a:ln>
        </p:spPr>
      </p:cxnSp>
      <p:sp>
        <p:nvSpPr>
          <p:cNvPr id="21" name="Content Placeholder 26">
            <a:extLst>
              <a:ext uri="{FF2B5EF4-FFF2-40B4-BE49-F238E27FC236}">
                <a16:creationId xmlns:a16="http://schemas.microsoft.com/office/drawing/2014/main" id="{CEA34118-9E65-100E-26EA-747E8E751E31}"/>
              </a:ext>
            </a:extLst>
          </p:cNvPr>
          <p:cNvSpPr txBox="1">
            <a:spLocks/>
          </p:cNvSpPr>
          <p:nvPr/>
        </p:nvSpPr>
        <p:spPr bwMode="auto">
          <a:xfrm>
            <a:off x="9830714" y="3598084"/>
            <a:ext cx="1428725" cy="563335"/>
          </a:xfrm>
          <a:prstGeom prst="rect">
            <a:avLst/>
          </a:prstGeom>
          <a:noFill/>
          <a:ln w="9525">
            <a:noFill/>
            <a:miter lim="800000"/>
            <a:headEnd/>
            <a:tailEnd/>
          </a:ln>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R="0" lvl="0" algn="ctr" defTabSz="914400" rtl="0" eaLnBrk="1" fontAlgn="auto" latinLnBrk="0" hangingPunct="0">
              <a:lnSpc>
                <a:spcPct val="100000"/>
              </a:lnSpc>
              <a:spcBef>
                <a:spcPts val="0"/>
              </a:spcBef>
              <a:spcAft>
                <a:spcPts val="400"/>
              </a:spcAft>
              <a:buClrTx/>
              <a:buSzTx/>
              <a:buFontTx/>
              <a:buNone/>
              <a:tabLst/>
              <a:defRPr/>
            </a:pPr>
            <a:r>
              <a:rPr kumimoji="0" lang="en-US" sz="1400" i="0" u="none" strike="noStrike" kern="1200" cap="none" spc="0" normalizeH="0" baseline="0" noProof="0" dirty="0">
                <a:ln>
                  <a:noFill/>
                </a:ln>
                <a:solidFill>
                  <a:srgbClr val="363636"/>
                </a:solidFill>
                <a:effectLst/>
                <a:uLnTx/>
                <a:uFillTx/>
                <a:sym typeface="Helvetica"/>
              </a:rPr>
              <a:t>Crossover on PD permitted</a:t>
            </a:r>
          </a:p>
        </p:txBody>
      </p:sp>
    </p:spTree>
    <p:extLst>
      <p:ext uri="{BB962C8B-B14F-4D97-AF65-F5344CB8AC3E}">
        <p14:creationId xmlns:p14="http://schemas.microsoft.com/office/powerpoint/2010/main" val="14224909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25A939-99FD-289D-513F-5AB891A8433E}"/>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8C293E9-5AE3-65DF-39CA-561269A0F115}"/>
              </a:ext>
            </a:extLst>
          </p:cNvPr>
          <p:cNvSpPr>
            <a:spLocks noGrp="1"/>
          </p:cNvSpPr>
          <p:nvPr>
            <p:ph type="title"/>
          </p:nvPr>
        </p:nvSpPr>
        <p:spPr>
          <a:xfrm>
            <a:off x="304800" y="107693"/>
            <a:ext cx="11033760" cy="939801"/>
          </a:xfrm>
        </p:spPr>
        <p:txBody>
          <a:bodyPr/>
          <a:lstStyle/>
          <a:p>
            <a:r>
              <a:rPr lang="en-US" noProof="0" dirty="0"/>
              <a:t>8504: Efficacy and safety of </a:t>
            </a:r>
            <a:r>
              <a:rPr lang="en-US" noProof="0" dirty="0" err="1"/>
              <a:t>pralsetinib</a:t>
            </a:r>
            <a:r>
              <a:rPr lang="en-US" noProof="0" dirty="0"/>
              <a:t> as first-line treatment of RET fusion–positive advanced or metastatic non–small cell lung cancer (NSCLC): The phase 3 </a:t>
            </a:r>
            <a:r>
              <a:rPr lang="en-US" noProof="0" dirty="0" err="1"/>
              <a:t>AcceleRET</a:t>
            </a:r>
            <a:r>
              <a:rPr lang="en-US" noProof="0" dirty="0"/>
              <a:t>-Lung study – Popat S, et al</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1A30464D-D74A-4A30-5C91-4AE68F5FB741}"/>
              </a:ext>
            </a:extLst>
          </p:cNvPr>
          <p:cNvSpPr>
            <a:spLocks noGrp="1"/>
          </p:cNvSpPr>
          <p:nvPr>
            <p:ph idx="1"/>
          </p:nvPr>
        </p:nvSpPr>
        <p:spPr>
          <a:xfrm>
            <a:off x="304799" y="1246909"/>
            <a:ext cx="11033761" cy="5055650"/>
          </a:xfrm>
        </p:spPr>
        <p:txBody>
          <a:bodyPr/>
          <a:lstStyle/>
          <a:p>
            <a:r>
              <a:rPr lang="en-US" b="1" noProof="0" dirty="0">
                <a:latin typeface="Arial" panose="020B0604020202020204" pitchFamily="34" charset="0"/>
                <a:cs typeface="Arial" panose="020B0604020202020204" pitchFamily="34" charset="0"/>
              </a:rPr>
              <a:t>Key </a:t>
            </a:r>
            <a:r>
              <a:rPr lang="en-US" b="1" noProof="0" dirty="0">
                <a:solidFill>
                  <a:srgbClr val="000000"/>
                </a:solidFill>
                <a:latin typeface="Arial" panose="020B0604020202020204" pitchFamily="34" charset="0"/>
                <a:cs typeface="Arial" panose="020B0604020202020204" pitchFamily="34" charset="0"/>
              </a:rPr>
              <a:t>resul</a:t>
            </a:r>
            <a:r>
              <a:rPr lang="en-US" b="1" noProof="0" dirty="0">
                <a:solidFill>
                  <a:srgbClr val="363636"/>
                </a:solidFill>
                <a:latin typeface="Arial" panose="020B0604020202020204" pitchFamily="34" charset="0"/>
                <a:cs typeface="Arial" panose="020B0604020202020204" pitchFamily="34" charset="0"/>
              </a:rPr>
              <a:t>t</a:t>
            </a:r>
            <a:r>
              <a:rPr lang="en-US" b="1" noProof="0" dirty="0">
                <a:latin typeface="Arial" panose="020B0604020202020204" pitchFamily="34" charset="0"/>
                <a:cs typeface="Arial" panose="020B0604020202020204" pitchFamily="34" charset="0"/>
              </a:rPr>
              <a:t>s</a:t>
            </a:r>
          </a:p>
        </p:txBody>
      </p:sp>
      <p:sp>
        <p:nvSpPr>
          <p:cNvPr id="30" name="Text Placeholder 4">
            <a:extLst>
              <a:ext uri="{FF2B5EF4-FFF2-40B4-BE49-F238E27FC236}">
                <a16:creationId xmlns:a16="http://schemas.microsoft.com/office/drawing/2014/main" id="{98DEAB1A-8F1E-6119-9473-35B82E1FD824}"/>
              </a:ext>
            </a:extLst>
          </p:cNvPr>
          <p:cNvSpPr>
            <a:spLocks noGrp="1"/>
          </p:cNvSpPr>
          <p:nvPr>
            <p:ph type="body" sz="quarter" idx="11"/>
          </p:nvPr>
        </p:nvSpPr>
        <p:spPr>
          <a:xfrm>
            <a:off x="6379633" y="6521312"/>
            <a:ext cx="5507567" cy="200025"/>
          </a:xfrm>
        </p:spPr>
        <p:txBody>
          <a:bodyPr/>
          <a:lstStyle/>
          <a:p>
            <a:pPr hangingPunct="1"/>
            <a:r>
              <a:rPr lang="en-US" noProof="0" dirty="0"/>
              <a:t>Popat S, et al. J Clin Oncol 2026;44(suppl):</a:t>
            </a:r>
            <a:r>
              <a:rPr lang="en-US" noProof="0" dirty="0" err="1"/>
              <a:t>Abstr</a:t>
            </a:r>
            <a:r>
              <a:rPr lang="en-US" noProof="0" dirty="0"/>
              <a:t> 8504</a:t>
            </a:r>
          </a:p>
        </p:txBody>
      </p:sp>
      <p:sp>
        <p:nvSpPr>
          <p:cNvPr id="2" name="TextBox 1">
            <a:extLst>
              <a:ext uri="{FF2B5EF4-FFF2-40B4-BE49-F238E27FC236}">
                <a16:creationId xmlns:a16="http://schemas.microsoft.com/office/drawing/2014/main" id="{6CB0B06A-9862-F843-7415-9144AFE9FEF2}"/>
              </a:ext>
            </a:extLst>
          </p:cNvPr>
          <p:cNvSpPr txBox="1"/>
          <p:nvPr/>
        </p:nvSpPr>
        <p:spPr>
          <a:xfrm>
            <a:off x="1946569" y="1445650"/>
            <a:ext cx="2659702" cy="338554"/>
          </a:xfrm>
          <a:prstGeom prst="rect">
            <a:avLst/>
          </a:prstGeom>
          <a:noFill/>
        </p:spPr>
        <p:txBody>
          <a:bodyPr wrap="none" rtlCol="0">
            <a:spAutoFit/>
          </a:bodyPr>
          <a:lstStyle/>
          <a:p>
            <a:pPr algn="ctr"/>
            <a:r>
              <a:rPr lang="en-US" sz="1600" b="1" noProof="0" dirty="0">
                <a:solidFill>
                  <a:schemeClr val="tx1"/>
                </a:solidFill>
                <a:latin typeface="Arial" panose="020B0604020202020204" pitchFamily="34" charset="0"/>
                <a:cs typeface="Arial" panose="020B0604020202020204" pitchFamily="34" charset="0"/>
              </a:rPr>
              <a:t>Progression-free survival</a:t>
            </a:r>
          </a:p>
        </p:txBody>
      </p:sp>
      <p:sp>
        <p:nvSpPr>
          <p:cNvPr id="3" name="Text Placeholder 11">
            <a:extLst>
              <a:ext uri="{FF2B5EF4-FFF2-40B4-BE49-F238E27FC236}">
                <a16:creationId xmlns:a16="http://schemas.microsoft.com/office/drawing/2014/main" id="{D2432151-FD38-5C4F-7AA9-847FA6D0799E}"/>
              </a:ext>
            </a:extLst>
          </p:cNvPr>
          <p:cNvSpPr>
            <a:spLocks noGrp="1"/>
          </p:cNvSpPr>
          <p:nvPr>
            <p:ph type="body" sz="quarter" idx="10"/>
          </p:nvPr>
        </p:nvSpPr>
        <p:spPr>
          <a:xfrm>
            <a:off x="304800" y="6233974"/>
            <a:ext cx="5507567" cy="487363"/>
          </a:xfrm>
        </p:spPr>
        <p:txBody>
          <a:bodyPr/>
          <a:lstStyle/>
          <a:p>
            <a:r>
              <a:rPr lang="en-US" kern="1200" baseline="30000" noProof="0" dirty="0" err="1"/>
              <a:t>a</a:t>
            </a:r>
            <a:r>
              <a:rPr lang="en-US" kern="1200" noProof="0" dirty="0" err="1"/>
              <a:t>Log</a:t>
            </a:r>
            <a:r>
              <a:rPr lang="en-US" kern="1200" noProof="0" dirty="0"/>
              <a:t>-rank. </a:t>
            </a:r>
            <a:r>
              <a:rPr lang="en-US" kern="1200" baseline="30000" noProof="0" dirty="0" err="1"/>
              <a:t>b</a:t>
            </a:r>
            <a:r>
              <a:rPr lang="en-US" kern="1200" noProof="0" dirty="0" err="1"/>
              <a:t>Cochran</a:t>
            </a:r>
            <a:r>
              <a:rPr lang="en-US" kern="1200" noProof="0" dirty="0"/>
              <a:t>-Mantel-Haenszel.</a:t>
            </a:r>
            <a:endParaRPr lang="en-US" noProof="0" dirty="0"/>
          </a:p>
        </p:txBody>
      </p:sp>
      <p:graphicFrame>
        <p:nvGraphicFramePr>
          <p:cNvPr id="4" name="Table 3">
            <a:extLst>
              <a:ext uri="{FF2B5EF4-FFF2-40B4-BE49-F238E27FC236}">
                <a16:creationId xmlns:a16="http://schemas.microsoft.com/office/drawing/2014/main" id="{76CBF256-2AA2-E1E4-6E53-A9527FC5D0FF}"/>
              </a:ext>
            </a:extLst>
          </p:cNvPr>
          <p:cNvGraphicFramePr>
            <a:graphicFrameLocks noGrp="1"/>
          </p:cNvGraphicFramePr>
          <p:nvPr>
            <p:extLst>
              <p:ext uri="{D42A27DB-BD31-4B8C-83A1-F6EECF244321}">
                <p14:modId xmlns:p14="http://schemas.microsoft.com/office/powerpoint/2010/main" val="3646895927"/>
              </p:ext>
            </p:extLst>
          </p:nvPr>
        </p:nvGraphicFramePr>
        <p:xfrm>
          <a:off x="448574" y="1776172"/>
          <a:ext cx="5863279" cy="1385280"/>
        </p:xfrm>
        <a:graphic>
          <a:graphicData uri="http://schemas.openxmlformats.org/drawingml/2006/table">
            <a:tbl>
              <a:tblPr firstRow="1" bandRow="1">
                <a:tableStyleId>{69012ECD-51FC-41F1-AA8D-1B2483CD663E}</a:tableStyleId>
              </a:tblPr>
              <a:tblGrid>
                <a:gridCol w="2208955">
                  <a:extLst>
                    <a:ext uri="{9D8B030D-6E8A-4147-A177-3AD203B41FA5}">
                      <a16:colId xmlns:a16="http://schemas.microsoft.com/office/drawing/2014/main" val="4165858265"/>
                    </a:ext>
                  </a:extLst>
                </a:gridCol>
                <a:gridCol w="1732951">
                  <a:extLst>
                    <a:ext uri="{9D8B030D-6E8A-4147-A177-3AD203B41FA5}">
                      <a16:colId xmlns:a16="http://schemas.microsoft.com/office/drawing/2014/main" val="4002931536"/>
                    </a:ext>
                  </a:extLst>
                </a:gridCol>
                <a:gridCol w="1921373">
                  <a:extLst>
                    <a:ext uri="{9D8B030D-6E8A-4147-A177-3AD203B41FA5}">
                      <a16:colId xmlns:a16="http://schemas.microsoft.com/office/drawing/2014/main" val="779506709"/>
                    </a:ext>
                  </a:extLst>
                </a:gridCol>
              </a:tblGrid>
              <a:tr h="216000">
                <a:tc>
                  <a:txBody>
                    <a:bodyPr/>
                    <a:lstStyle/>
                    <a:p>
                      <a:endParaRPr lang="en-US" sz="1200" noProof="0" dirty="0">
                        <a:solidFill>
                          <a:schemeClr val="tx1"/>
                        </a:solidFill>
                      </a:endParaRPr>
                    </a:p>
                  </a:txBody>
                  <a:tcPr marL="90000" marR="90000" marT="36000" marB="36000"/>
                </a:tc>
                <a:tc>
                  <a:txBody>
                    <a:bodyPr/>
                    <a:lstStyle/>
                    <a:p>
                      <a:pPr marL="0" algn="ctr" defTabSz="914400" rtl="0" eaLnBrk="1" latinLnBrk="0" hangingPunct="1">
                        <a:buNone/>
                      </a:pPr>
                      <a:r>
                        <a:rPr lang="en-US" sz="1200" b="1" kern="1200" noProof="0" dirty="0">
                          <a:solidFill>
                            <a:schemeClr val="tx2"/>
                          </a:solidFill>
                          <a:latin typeface="+mn-lt"/>
                          <a:ea typeface="+mn-ea"/>
                          <a:cs typeface="+mn-cs"/>
                        </a:rPr>
                        <a:t>Pralsetinib</a:t>
                      </a:r>
                      <a:br>
                        <a:rPr lang="en-US" sz="1200" b="1" kern="1200" noProof="0" dirty="0">
                          <a:solidFill>
                            <a:schemeClr val="tx2"/>
                          </a:solidFill>
                          <a:latin typeface="+mn-lt"/>
                          <a:ea typeface="+mn-ea"/>
                          <a:cs typeface="+mn-cs"/>
                        </a:rPr>
                      </a:br>
                      <a:r>
                        <a:rPr lang="en-US" sz="1200" b="1" kern="1200" noProof="0" dirty="0">
                          <a:solidFill>
                            <a:schemeClr val="tx2"/>
                          </a:solidFill>
                          <a:latin typeface="+mn-lt"/>
                          <a:ea typeface="+mn-ea"/>
                          <a:cs typeface="+mn-cs"/>
                        </a:rPr>
                        <a:t>(n=110)</a:t>
                      </a:r>
                    </a:p>
                  </a:txBody>
                  <a:tcPr marL="90000" marR="90000" marT="36000" marB="36000" anchor="ctr"/>
                </a:tc>
                <a:tc>
                  <a:txBody>
                    <a:bodyPr/>
                    <a:lstStyle/>
                    <a:p>
                      <a:pPr algn="ctr"/>
                      <a:r>
                        <a:rPr lang="en-US" sz="1200" noProof="0" dirty="0">
                          <a:solidFill>
                            <a:schemeClr val="tx2"/>
                          </a:solidFill>
                        </a:rPr>
                        <a:t>SoC </a:t>
                      </a:r>
                    </a:p>
                    <a:p>
                      <a:pPr algn="ctr"/>
                      <a:r>
                        <a:rPr lang="en-US" sz="1200" noProof="0" dirty="0">
                          <a:solidFill>
                            <a:schemeClr val="tx2"/>
                          </a:solidFill>
                        </a:rPr>
                        <a:t>(n=113)</a:t>
                      </a:r>
                    </a:p>
                  </a:txBody>
                  <a:tcPr marL="90000" marR="90000" marT="36000" marB="36000" anchor="ctr"/>
                </a:tc>
                <a:extLst>
                  <a:ext uri="{0D108BD9-81ED-4DB2-BD59-A6C34878D82A}">
                    <a16:rowId xmlns:a16="http://schemas.microsoft.com/office/drawing/2014/main" val="3637560420"/>
                  </a:ext>
                </a:extLst>
              </a:tr>
              <a:tr h="216000">
                <a:tc>
                  <a:txBody>
                    <a:bodyPr/>
                    <a:lstStyle/>
                    <a:p>
                      <a:pPr>
                        <a:buNone/>
                      </a:pPr>
                      <a:r>
                        <a:rPr lang="en-US" sz="1200" b="0" kern="1200" noProof="0" dirty="0" err="1">
                          <a:solidFill>
                            <a:schemeClr val="tx1"/>
                          </a:solidFill>
                          <a:latin typeface="+mn-lt"/>
                          <a:ea typeface="+mn-ea"/>
                          <a:cs typeface="+mn-cs"/>
                        </a:rPr>
                        <a:t>mPFS</a:t>
                      </a:r>
                      <a:r>
                        <a:rPr lang="en-US" sz="1200" b="0" kern="1200" noProof="0" dirty="0">
                          <a:solidFill>
                            <a:schemeClr val="tx1"/>
                          </a:solidFill>
                          <a:latin typeface="+mn-lt"/>
                          <a:ea typeface="+mn-ea"/>
                          <a:cs typeface="+mn-cs"/>
                        </a:rPr>
                        <a:t>, </a:t>
                      </a:r>
                      <a:r>
                        <a:rPr lang="en-US" sz="1200" b="0" kern="1200" noProof="0" dirty="0" err="1">
                          <a:solidFill>
                            <a:schemeClr val="tx1"/>
                          </a:solidFill>
                          <a:latin typeface="+mn-lt"/>
                          <a:ea typeface="+mn-ea"/>
                          <a:cs typeface="+mn-cs"/>
                        </a:rPr>
                        <a:t>mo</a:t>
                      </a:r>
                      <a:r>
                        <a:rPr lang="en-US" sz="1200" b="0" kern="1200" noProof="0" dirty="0">
                          <a:solidFill>
                            <a:schemeClr val="tx1"/>
                          </a:solidFill>
                          <a:latin typeface="+mn-lt"/>
                          <a:ea typeface="+mn-ea"/>
                          <a:cs typeface="+mn-cs"/>
                        </a:rPr>
                        <a:t> (95%CI)</a:t>
                      </a:r>
                    </a:p>
                  </a:txBody>
                  <a:tcPr marL="90000" marR="90000" marT="36000" marB="36000" anchor="ctr"/>
                </a:tc>
                <a:tc>
                  <a:txBody>
                    <a:bodyPr/>
                    <a:lstStyle/>
                    <a:p>
                      <a:pPr algn="ctr">
                        <a:buNone/>
                      </a:pPr>
                      <a:r>
                        <a:rPr lang="en-US" sz="1200" b="0" kern="1200" noProof="0" dirty="0">
                          <a:solidFill>
                            <a:schemeClr val="tx1"/>
                          </a:solidFill>
                          <a:latin typeface="+mn-lt"/>
                          <a:ea typeface="+mn-ea"/>
                          <a:cs typeface="+mn-cs"/>
                        </a:rPr>
                        <a:t>18.7 (11.1, 25.2)</a:t>
                      </a:r>
                    </a:p>
                  </a:txBody>
                  <a:tcPr marL="90000" marR="90000" marT="36000" marB="36000" anchor="ctr"/>
                </a:tc>
                <a:tc>
                  <a:txBody>
                    <a:bodyPr/>
                    <a:lstStyle/>
                    <a:p>
                      <a:pPr algn="ctr">
                        <a:buNone/>
                      </a:pPr>
                      <a:r>
                        <a:rPr lang="en-US" sz="1200" b="0" kern="1200" noProof="0" dirty="0">
                          <a:solidFill>
                            <a:schemeClr val="tx1"/>
                          </a:solidFill>
                          <a:latin typeface="+mn-lt"/>
                          <a:ea typeface="+mn-ea"/>
                          <a:cs typeface="+mn-cs"/>
                        </a:rPr>
                        <a:t>9.0 (7.1, 11.5)</a:t>
                      </a:r>
                    </a:p>
                  </a:txBody>
                  <a:tcPr marL="90000" marR="90000" marT="36000" marB="36000" anchor="ctr"/>
                </a:tc>
                <a:extLst>
                  <a:ext uri="{0D108BD9-81ED-4DB2-BD59-A6C34878D82A}">
                    <a16:rowId xmlns:a16="http://schemas.microsoft.com/office/drawing/2014/main" val="3383737788"/>
                  </a:ext>
                </a:extLst>
              </a:tr>
              <a:tr h="216000">
                <a:tc>
                  <a:txBody>
                    <a:bodyPr/>
                    <a:lstStyle/>
                    <a:p>
                      <a:r>
                        <a:rPr lang="en-US" sz="1200" b="0" noProof="0" dirty="0">
                          <a:solidFill>
                            <a:schemeClr val="tx1"/>
                          </a:solidFill>
                        </a:rPr>
                        <a:t>HR (95%CI); p-</a:t>
                      </a:r>
                      <a:r>
                        <a:rPr lang="en-US" sz="1200" b="0" noProof="0" dirty="0" err="1">
                          <a:solidFill>
                            <a:schemeClr val="tx1"/>
                          </a:solidFill>
                        </a:rPr>
                        <a:t>value</a:t>
                      </a:r>
                      <a:r>
                        <a:rPr lang="en-US" sz="1200" b="0" baseline="30000" noProof="0" dirty="0" err="1">
                          <a:solidFill>
                            <a:schemeClr val="tx1"/>
                          </a:solidFill>
                        </a:rPr>
                        <a:t>a</a:t>
                      </a:r>
                      <a:endParaRPr lang="en-US" sz="1200" b="0" noProof="0" dirty="0">
                        <a:solidFill>
                          <a:schemeClr val="tx1"/>
                        </a:solidFill>
                      </a:endParaRPr>
                    </a:p>
                  </a:txBody>
                  <a:tcPr marL="90000" marR="90000" marT="36000" marB="36000" anchor="ctr"/>
                </a:tc>
                <a:tc gridSpan="2">
                  <a:txBody>
                    <a:bodyPr/>
                    <a:lstStyle/>
                    <a:p>
                      <a:pPr algn="ctr"/>
                      <a:r>
                        <a:rPr lang="en-US" sz="1200" b="0" noProof="0" dirty="0">
                          <a:solidFill>
                            <a:schemeClr val="tx1"/>
                          </a:solidFill>
                        </a:rPr>
                        <a:t>0.59 (0.42, 0.84); 0.0027</a:t>
                      </a:r>
                    </a:p>
                  </a:txBody>
                  <a:tcPr marL="90000" marR="90000" marT="36000" marB="36000" anchor="ctr"/>
                </a:tc>
                <a:tc hMerge="1">
                  <a:txBody>
                    <a:bodyPr/>
                    <a:lstStyle/>
                    <a:p>
                      <a:pPr algn="ctr"/>
                      <a:endParaRPr lang="en-US" sz="1000">
                        <a:solidFill>
                          <a:schemeClr val="tx1"/>
                        </a:solidFill>
                      </a:endParaRPr>
                    </a:p>
                  </a:txBody>
                  <a:tcPr marL="0" marR="0" marT="0" marB="0" anchor="ctr"/>
                </a:tc>
                <a:extLst>
                  <a:ext uri="{0D108BD9-81ED-4DB2-BD59-A6C34878D82A}">
                    <a16:rowId xmlns:a16="http://schemas.microsoft.com/office/drawing/2014/main" val="3062054264"/>
                  </a:ext>
                </a:extLst>
              </a:tr>
              <a:tr h="216000">
                <a:tc>
                  <a:txBody>
                    <a:bodyPr/>
                    <a:lstStyle/>
                    <a:p>
                      <a:pPr marL="0" algn="l" defTabSz="914400" rtl="0" eaLnBrk="1" latinLnBrk="0" hangingPunct="1">
                        <a:buNone/>
                      </a:pPr>
                      <a:r>
                        <a:rPr lang="en-US" sz="1200" b="0" kern="1200" noProof="0" dirty="0">
                          <a:solidFill>
                            <a:schemeClr val="tx1"/>
                          </a:solidFill>
                          <a:latin typeface="+mn-lt"/>
                          <a:ea typeface="+mn-ea"/>
                          <a:cs typeface="+mn-cs"/>
                        </a:rPr>
                        <a:t>Median duration of follow-up, </a:t>
                      </a:r>
                      <a:r>
                        <a:rPr lang="en-US" sz="1200" b="0" kern="1200" noProof="0" dirty="0" err="1">
                          <a:solidFill>
                            <a:schemeClr val="tx1"/>
                          </a:solidFill>
                          <a:latin typeface="+mn-lt"/>
                          <a:ea typeface="+mn-ea"/>
                          <a:cs typeface="+mn-cs"/>
                        </a:rPr>
                        <a:t>mo</a:t>
                      </a:r>
                      <a:r>
                        <a:rPr lang="en-US" sz="1200" b="0" kern="1200" noProof="0" dirty="0">
                          <a:solidFill>
                            <a:schemeClr val="tx1"/>
                          </a:solidFill>
                          <a:latin typeface="+mn-lt"/>
                          <a:ea typeface="+mn-ea"/>
                          <a:cs typeface="+mn-cs"/>
                        </a:rPr>
                        <a:t> (95%CI)</a:t>
                      </a:r>
                    </a:p>
                  </a:txBody>
                  <a:tcPr marL="90000" marR="90000" marT="36000" marB="36000" anchor="ctr"/>
                </a:tc>
                <a:tc>
                  <a:txBody>
                    <a:bodyPr/>
                    <a:lstStyle/>
                    <a:p>
                      <a:pPr marL="0" algn="ctr" defTabSz="914400" rtl="0" eaLnBrk="1" latinLnBrk="0" hangingPunct="1">
                        <a:buNone/>
                      </a:pPr>
                      <a:r>
                        <a:rPr lang="en-US" sz="1200" b="0" kern="1200" noProof="0" dirty="0">
                          <a:solidFill>
                            <a:schemeClr val="tx1"/>
                          </a:solidFill>
                          <a:latin typeface="+mn-lt"/>
                          <a:ea typeface="+mn-ea"/>
                          <a:cs typeface="+mn-cs"/>
                        </a:rPr>
                        <a:t>20.5 (17.5, 23.2)</a:t>
                      </a:r>
                    </a:p>
                  </a:txBody>
                  <a:tcPr marL="90000" marR="90000" marT="36000" marB="36000" anchor="ctr"/>
                </a:tc>
                <a:tc>
                  <a:txBody>
                    <a:bodyPr/>
                    <a:lstStyle/>
                    <a:p>
                      <a:pPr marL="0" algn="ctr" defTabSz="914400" rtl="0" eaLnBrk="1" latinLnBrk="0" hangingPunct="1">
                        <a:buNone/>
                      </a:pPr>
                      <a:r>
                        <a:rPr lang="en-US" sz="1200" b="0" kern="1200" noProof="0" dirty="0">
                          <a:solidFill>
                            <a:schemeClr val="tx1"/>
                          </a:solidFill>
                          <a:latin typeface="+mn-lt"/>
                          <a:ea typeface="+mn-ea"/>
                          <a:cs typeface="+mn-cs"/>
                        </a:rPr>
                        <a:t>16.0 (13.7, 20.9)</a:t>
                      </a:r>
                    </a:p>
                  </a:txBody>
                  <a:tcPr marL="90000" marR="90000" marT="36000" marB="36000" anchor="ctr"/>
                </a:tc>
                <a:extLst>
                  <a:ext uri="{0D108BD9-81ED-4DB2-BD59-A6C34878D82A}">
                    <a16:rowId xmlns:a16="http://schemas.microsoft.com/office/drawing/2014/main" val="4139189374"/>
                  </a:ext>
                </a:extLst>
              </a:tr>
            </a:tbl>
          </a:graphicData>
        </a:graphic>
      </p:graphicFrame>
      <p:graphicFrame>
        <p:nvGraphicFramePr>
          <p:cNvPr id="12" name="Table 11">
            <a:extLst>
              <a:ext uri="{FF2B5EF4-FFF2-40B4-BE49-F238E27FC236}">
                <a16:creationId xmlns:a16="http://schemas.microsoft.com/office/drawing/2014/main" id="{0465CEEB-9D80-6B06-F317-7D88CCAA6ACE}"/>
              </a:ext>
            </a:extLst>
          </p:cNvPr>
          <p:cNvGraphicFramePr>
            <a:graphicFrameLocks noGrp="1"/>
          </p:cNvGraphicFramePr>
          <p:nvPr>
            <p:extLst>
              <p:ext uri="{D42A27DB-BD31-4B8C-83A1-F6EECF244321}">
                <p14:modId xmlns:p14="http://schemas.microsoft.com/office/powerpoint/2010/main" val="2223584708"/>
              </p:ext>
            </p:extLst>
          </p:nvPr>
        </p:nvGraphicFramePr>
        <p:xfrm>
          <a:off x="6549790" y="1776172"/>
          <a:ext cx="5493284" cy="2880520"/>
        </p:xfrm>
        <a:graphic>
          <a:graphicData uri="http://schemas.openxmlformats.org/drawingml/2006/table">
            <a:tbl>
              <a:tblPr firstRow="1" bandRow="1">
                <a:tableStyleId>{69012ECD-51FC-41F1-AA8D-1B2483CD663E}</a:tableStyleId>
              </a:tblPr>
              <a:tblGrid>
                <a:gridCol w="2365924">
                  <a:extLst>
                    <a:ext uri="{9D8B030D-6E8A-4147-A177-3AD203B41FA5}">
                      <a16:colId xmlns:a16="http://schemas.microsoft.com/office/drawing/2014/main" val="4165858265"/>
                    </a:ext>
                  </a:extLst>
                </a:gridCol>
                <a:gridCol w="1563680">
                  <a:extLst>
                    <a:ext uri="{9D8B030D-6E8A-4147-A177-3AD203B41FA5}">
                      <a16:colId xmlns:a16="http://schemas.microsoft.com/office/drawing/2014/main" val="4002931536"/>
                    </a:ext>
                  </a:extLst>
                </a:gridCol>
                <a:gridCol w="1563680">
                  <a:extLst>
                    <a:ext uri="{9D8B030D-6E8A-4147-A177-3AD203B41FA5}">
                      <a16:colId xmlns:a16="http://schemas.microsoft.com/office/drawing/2014/main" val="779506709"/>
                    </a:ext>
                  </a:extLst>
                </a:gridCol>
              </a:tblGrid>
              <a:tr h="384280">
                <a:tc>
                  <a:txBody>
                    <a:bodyPr/>
                    <a:lstStyle/>
                    <a:p>
                      <a:r>
                        <a:rPr lang="en-US" sz="1400" noProof="0" dirty="0">
                          <a:solidFill>
                            <a:schemeClr val="tx2"/>
                          </a:solidFill>
                        </a:rPr>
                        <a:t>Outcomes</a:t>
                      </a:r>
                    </a:p>
                  </a:txBody>
                  <a:tcPr marL="90000" marR="90000" marT="36000" marB="36000" anchor="ctr"/>
                </a:tc>
                <a:tc>
                  <a:txBody>
                    <a:bodyPr/>
                    <a:lstStyle/>
                    <a:p>
                      <a:pPr marL="0" algn="ctr" defTabSz="914400" rtl="0" eaLnBrk="1" latinLnBrk="0" hangingPunct="1">
                        <a:buNone/>
                      </a:pPr>
                      <a:r>
                        <a:rPr lang="en-US" sz="1400" b="1" kern="1200" noProof="0" dirty="0">
                          <a:solidFill>
                            <a:schemeClr val="tx2"/>
                          </a:solidFill>
                          <a:latin typeface="+mn-lt"/>
                          <a:ea typeface="+mn-ea"/>
                          <a:cs typeface="+mn-cs"/>
                        </a:rPr>
                        <a:t>Pralsetinib</a:t>
                      </a:r>
                    </a:p>
                  </a:txBody>
                  <a:tcPr marL="90000" marR="90000" marT="36000" marB="36000" anchor="ctr"/>
                </a:tc>
                <a:tc>
                  <a:txBody>
                    <a:bodyPr/>
                    <a:lstStyle/>
                    <a:p>
                      <a:pPr algn="ctr"/>
                      <a:r>
                        <a:rPr lang="en-US" sz="1400" noProof="0" dirty="0">
                          <a:solidFill>
                            <a:schemeClr val="tx2"/>
                          </a:solidFill>
                        </a:rPr>
                        <a:t>SoC</a:t>
                      </a:r>
                    </a:p>
                  </a:txBody>
                  <a:tcPr marL="90000" marR="90000" marT="36000" marB="36000" anchor="ctr"/>
                </a:tc>
                <a:extLst>
                  <a:ext uri="{0D108BD9-81ED-4DB2-BD59-A6C34878D82A}">
                    <a16:rowId xmlns:a16="http://schemas.microsoft.com/office/drawing/2014/main" val="3637560420"/>
                  </a:ext>
                </a:extLst>
              </a:tr>
              <a:tr h="0">
                <a:tc>
                  <a:txBody>
                    <a:bodyPr/>
                    <a:lstStyle/>
                    <a:p>
                      <a:pPr marL="0" algn="l" defTabSz="914400" rtl="0" eaLnBrk="1" latinLnBrk="0" hangingPunct="1">
                        <a:buNone/>
                      </a:pPr>
                      <a:r>
                        <a:rPr lang="en-US" sz="1400" b="0" kern="1200" noProof="0" dirty="0">
                          <a:solidFill>
                            <a:schemeClr val="tx1"/>
                          </a:solidFill>
                          <a:latin typeface="+mn-lt"/>
                          <a:ea typeface="+mn-ea"/>
                          <a:cs typeface="+mn-cs"/>
                        </a:rPr>
                        <a:t>ORR, n</a:t>
                      </a:r>
                    </a:p>
                  </a:txBody>
                  <a:tcPr marL="90000" marR="90000" marT="36000" marB="36000" anchor="ctr"/>
                </a:tc>
                <a:tc>
                  <a:txBody>
                    <a:bodyPr/>
                    <a:lstStyle/>
                    <a:p>
                      <a:pPr marL="0" algn="ctr" defTabSz="914400" rtl="0" eaLnBrk="1" latinLnBrk="0" hangingPunct="1">
                        <a:buNone/>
                      </a:pPr>
                      <a:r>
                        <a:rPr lang="en-US" sz="1400" b="0" kern="1200" noProof="0" dirty="0">
                          <a:solidFill>
                            <a:schemeClr val="tx1"/>
                          </a:solidFill>
                          <a:latin typeface="+mn-lt"/>
                          <a:ea typeface="+mn-ea"/>
                          <a:cs typeface="+mn-cs"/>
                        </a:rPr>
                        <a:t>110</a:t>
                      </a:r>
                    </a:p>
                  </a:txBody>
                  <a:tcPr marL="90000" marR="90000" marT="36000" marB="36000" anchor="ctr"/>
                </a:tc>
                <a:tc>
                  <a:txBody>
                    <a:bodyPr/>
                    <a:lstStyle/>
                    <a:p>
                      <a:pPr marL="0" algn="ctr" defTabSz="914400" rtl="0" eaLnBrk="1" latinLnBrk="0" hangingPunct="1">
                        <a:buNone/>
                      </a:pPr>
                      <a:r>
                        <a:rPr lang="en-US" sz="1400" b="0" kern="1200" noProof="0" dirty="0">
                          <a:solidFill>
                            <a:schemeClr val="tx1"/>
                          </a:solidFill>
                          <a:latin typeface="+mn-lt"/>
                          <a:ea typeface="+mn-ea"/>
                          <a:cs typeface="+mn-cs"/>
                        </a:rPr>
                        <a:t>113</a:t>
                      </a:r>
                    </a:p>
                  </a:txBody>
                  <a:tcPr marL="90000" marR="90000" marT="36000" marB="36000" anchor="ctr"/>
                </a:tc>
                <a:extLst>
                  <a:ext uri="{0D108BD9-81ED-4DB2-BD59-A6C34878D82A}">
                    <a16:rowId xmlns:a16="http://schemas.microsoft.com/office/drawing/2014/main" val="3237945426"/>
                  </a:ext>
                </a:extLst>
              </a:tr>
              <a:tr h="0">
                <a:tc>
                  <a:txBody>
                    <a:bodyPr/>
                    <a:lstStyle/>
                    <a:p>
                      <a:pPr marL="0" algn="l" defTabSz="914400" rtl="0" eaLnBrk="1" latinLnBrk="0" hangingPunct="1">
                        <a:buNone/>
                      </a:pPr>
                      <a:r>
                        <a:rPr lang="en-US" sz="1400" b="0" kern="1200" noProof="0" dirty="0">
                          <a:solidFill>
                            <a:schemeClr val="tx1"/>
                          </a:solidFill>
                          <a:latin typeface="+mn-lt"/>
                          <a:ea typeface="+mn-ea"/>
                          <a:cs typeface="+mn-cs"/>
                        </a:rPr>
                        <a:t>ORR, % </a:t>
                      </a:r>
                      <a:br>
                        <a:rPr lang="en-US" sz="1400" b="0" kern="1200" noProof="0" dirty="0">
                          <a:solidFill>
                            <a:schemeClr val="tx1"/>
                          </a:solidFill>
                          <a:latin typeface="+mn-lt"/>
                          <a:ea typeface="+mn-ea"/>
                          <a:cs typeface="+mn-cs"/>
                        </a:rPr>
                      </a:br>
                      <a:r>
                        <a:rPr lang="en-US" sz="1400" b="0" kern="1200" noProof="0" dirty="0">
                          <a:solidFill>
                            <a:schemeClr val="tx1"/>
                          </a:solidFill>
                          <a:latin typeface="+mn-lt"/>
                          <a:ea typeface="+mn-ea"/>
                          <a:cs typeface="+mn-cs"/>
                        </a:rPr>
                        <a:t>(95%CI)</a:t>
                      </a:r>
                    </a:p>
                  </a:txBody>
                  <a:tcPr marL="90000" marR="90000" marT="36000" marB="36000" anchor="ctr"/>
                </a:tc>
                <a:tc>
                  <a:txBody>
                    <a:bodyPr/>
                    <a:lstStyle/>
                    <a:p>
                      <a:pPr marL="0" algn="ctr" defTabSz="914400" rtl="0" eaLnBrk="1" latinLnBrk="0" hangingPunct="1">
                        <a:buNone/>
                      </a:pPr>
                      <a:r>
                        <a:rPr lang="en-US" sz="1400" b="0" kern="1200" noProof="0" dirty="0">
                          <a:solidFill>
                            <a:schemeClr val="tx1"/>
                          </a:solidFill>
                          <a:latin typeface="+mn-lt"/>
                          <a:ea typeface="+mn-ea"/>
                          <a:cs typeface="+mn-cs"/>
                        </a:rPr>
                        <a:t>65.5 </a:t>
                      </a:r>
                      <a:br>
                        <a:rPr lang="en-US" sz="1400" b="0" kern="1200" noProof="0" dirty="0">
                          <a:solidFill>
                            <a:schemeClr val="tx1"/>
                          </a:solidFill>
                          <a:latin typeface="+mn-lt"/>
                          <a:ea typeface="+mn-ea"/>
                          <a:cs typeface="+mn-cs"/>
                        </a:rPr>
                      </a:br>
                      <a:r>
                        <a:rPr lang="en-US" sz="1400" b="0" kern="1200" noProof="0" dirty="0">
                          <a:solidFill>
                            <a:schemeClr val="tx1"/>
                          </a:solidFill>
                          <a:latin typeface="+mn-lt"/>
                          <a:ea typeface="+mn-ea"/>
                          <a:cs typeface="+mn-cs"/>
                        </a:rPr>
                        <a:t>(55.79, 74.26)</a:t>
                      </a:r>
                    </a:p>
                  </a:txBody>
                  <a:tcPr marL="90000" marR="90000" marT="36000" marB="36000" anchor="ctr"/>
                </a:tc>
                <a:tc>
                  <a:txBody>
                    <a:bodyPr/>
                    <a:lstStyle/>
                    <a:p>
                      <a:pPr marL="0" algn="ctr" defTabSz="914400" rtl="0" eaLnBrk="1" latinLnBrk="0" hangingPunct="1">
                        <a:buNone/>
                      </a:pPr>
                      <a:r>
                        <a:rPr lang="en-US" sz="1400" b="0" kern="1200" noProof="0" dirty="0">
                          <a:solidFill>
                            <a:schemeClr val="tx1"/>
                          </a:solidFill>
                          <a:latin typeface="+mn-lt"/>
                          <a:ea typeface="+mn-ea"/>
                          <a:cs typeface="+mn-cs"/>
                        </a:rPr>
                        <a:t>41.6 </a:t>
                      </a:r>
                      <a:br>
                        <a:rPr lang="en-US" sz="1400" b="0" kern="1200" noProof="0" dirty="0">
                          <a:solidFill>
                            <a:schemeClr val="tx1"/>
                          </a:solidFill>
                          <a:latin typeface="+mn-lt"/>
                          <a:ea typeface="+mn-ea"/>
                          <a:cs typeface="+mn-cs"/>
                        </a:rPr>
                      </a:br>
                      <a:r>
                        <a:rPr lang="en-US" sz="1400" b="0" kern="1200" noProof="0" dirty="0">
                          <a:solidFill>
                            <a:schemeClr val="tx1"/>
                          </a:solidFill>
                          <a:latin typeface="+mn-lt"/>
                          <a:ea typeface="+mn-ea"/>
                          <a:cs typeface="+mn-cs"/>
                        </a:rPr>
                        <a:t>(32.40, 51.24)</a:t>
                      </a:r>
                    </a:p>
                  </a:txBody>
                  <a:tcPr marL="90000" marR="90000" marT="36000" marB="36000" anchor="ctr"/>
                </a:tc>
                <a:extLst>
                  <a:ext uri="{0D108BD9-81ED-4DB2-BD59-A6C34878D82A}">
                    <a16:rowId xmlns:a16="http://schemas.microsoft.com/office/drawing/2014/main" val="4139189374"/>
                  </a:ext>
                </a:extLst>
              </a:tr>
              <a:tr h="0">
                <a:tc>
                  <a:txBody>
                    <a:bodyPr/>
                    <a:lstStyle/>
                    <a:p>
                      <a:pPr>
                        <a:buNone/>
                      </a:pPr>
                      <a:r>
                        <a:rPr lang="en-US" sz="1400" b="0" kern="1200" noProof="0" dirty="0">
                          <a:solidFill>
                            <a:schemeClr val="tx1"/>
                          </a:solidFill>
                          <a:latin typeface="+mn-lt"/>
                          <a:ea typeface="+mn-ea"/>
                          <a:cs typeface="+mn-cs"/>
                        </a:rPr>
                        <a:t>Difference in ORR (95%CI)</a:t>
                      </a:r>
                    </a:p>
                  </a:txBody>
                  <a:tcPr marL="90000" marR="90000" marT="36000" marB="36000" anchor="ctr"/>
                </a:tc>
                <a:tc gridSpan="2">
                  <a:txBody>
                    <a:bodyPr/>
                    <a:lstStyle/>
                    <a:p>
                      <a:pPr algn="ctr">
                        <a:buNone/>
                      </a:pPr>
                      <a:r>
                        <a:rPr lang="en-US" sz="1400" b="0" kern="1200" noProof="0" dirty="0">
                          <a:solidFill>
                            <a:schemeClr val="tx1"/>
                          </a:solidFill>
                          <a:latin typeface="+mn-lt"/>
                          <a:ea typeface="+mn-ea"/>
                          <a:cs typeface="+mn-cs"/>
                        </a:rPr>
                        <a:t>23.9 (10.3, 37.5)</a:t>
                      </a:r>
                    </a:p>
                  </a:txBody>
                  <a:tcPr marL="90000" marR="90000" marT="36000" marB="36000" anchor="ctr"/>
                </a:tc>
                <a:tc hMerge="1">
                  <a:txBody>
                    <a:bodyPr/>
                    <a:lstStyle/>
                    <a:p>
                      <a:endParaRPr dirty="0"/>
                    </a:p>
                  </a:txBody>
                  <a:tcPr anchor="ctr"/>
                </a:tc>
                <a:extLst>
                  <a:ext uri="{0D108BD9-81ED-4DB2-BD59-A6C34878D82A}">
                    <a16:rowId xmlns:a16="http://schemas.microsoft.com/office/drawing/2014/main" val="1350906745"/>
                  </a:ext>
                </a:extLst>
              </a:tr>
              <a:tr h="0">
                <a:tc>
                  <a:txBody>
                    <a:bodyPr/>
                    <a:lstStyle/>
                    <a:p>
                      <a:pPr>
                        <a:buNone/>
                      </a:pPr>
                      <a:r>
                        <a:rPr lang="en-US" sz="1400" b="0" kern="1200" noProof="0" dirty="0">
                          <a:solidFill>
                            <a:schemeClr val="tx1"/>
                          </a:solidFill>
                          <a:latin typeface="+mn-lt"/>
                          <a:ea typeface="+mn-ea"/>
                          <a:cs typeface="+mn-cs"/>
                        </a:rPr>
                        <a:t>OR (95%CI)</a:t>
                      </a:r>
                    </a:p>
                  </a:txBody>
                  <a:tcPr marL="90000" marR="90000" marT="36000" marB="36000" anchor="ctr"/>
                </a:tc>
                <a:tc gridSpan="2">
                  <a:txBody>
                    <a:bodyPr/>
                    <a:lstStyle/>
                    <a:p>
                      <a:pPr algn="ctr">
                        <a:buNone/>
                      </a:pPr>
                      <a:r>
                        <a:rPr lang="en-US" sz="1400" b="0" kern="1200" noProof="0" dirty="0">
                          <a:solidFill>
                            <a:schemeClr val="tx1"/>
                          </a:solidFill>
                          <a:latin typeface="+mn-lt"/>
                          <a:ea typeface="+mn-ea"/>
                          <a:cs typeface="+mn-cs"/>
                        </a:rPr>
                        <a:t>2.81 (1.61, 4.93)</a:t>
                      </a:r>
                    </a:p>
                  </a:txBody>
                  <a:tcPr marL="90000" marR="90000" marT="36000" marB="36000" anchor="ctr"/>
                </a:tc>
                <a:tc hMerge="1">
                  <a:txBody>
                    <a:bodyPr/>
                    <a:lstStyle/>
                    <a:p>
                      <a:endParaRPr dirty="0"/>
                    </a:p>
                  </a:txBody>
                  <a:tcPr anchor="ctr"/>
                </a:tc>
                <a:extLst>
                  <a:ext uri="{0D108BD9-81ED-4DB2-BD59-A6C34878D82A}">
                    <a16:rowId xmlns:a16="http://schemas.microsoft.com/office/drawing/2014/main" val="2649798661"/>
                  </a:ext>
                </a:extLst>
              </a:tr>
              <a:tr h="0">
                <a:tc>
                  <a:txBody>
                    <a:bodyPr/>
                    <a:lstStyle/>
                    <a:p>
                      <a:pPr>
                        <a:buNone/>
                      </a:pPr>
                      <a:r>
                        <a:rPr lang="en-US" sz="1400" b="0" kern="1200" noProof="0" dirty="0">
                          <a:solidFill>
                            <a:schemeClr val="tx1"/>
                          </a:solidFill>
                          <a:latin typeface="+mn-lt"/>
                          <a:ea typeface="+mn-ea"/>
                          <a:cs typeface="+mn-cs"/>
                        </a:rPr>
                        <a:t>p-</a:t>
                      </a:r>
                      <a:r>
                        <a:rPr lang="en-US" sz="1400" b="0" kern="1200" noProof="0" dirty="0" err="1">
                          <a:solidFill>
                            <a:schemeClr val="tx1"/>
                          </a:solidFill>
                          <a:latin typeface="+mn-lt"/>
                          <a:ea typeface="+mn-ea"/>
                          <a:cs typeface="+mn-cs"/>
                        </a:rPr>
                        <a:t>value</a:t>
                      </a:r>
                      <a:r>
                        <a:rPr lang="en-US" sz="1400" b="0" kern="1200" baseline="30000" noProof="0" dirty="0" err="1">
                          <a:solidFill>
                            <a:schemeClr val="tx1"/>
                          </a:solidFill>
                          <a:latin typeface="+mn-lt"/>
                          <a:ea typeface="+mn-ea"/>
                          <a:cs typeface="+mn-cs"/>
                        </a:rPr>
                        <a:t>b</a:t>
                      </a:r>
                      <a:endParaRPr lang="en-US" sz="1400" b="0" kern="1200" noProof="0" dirty="0">
                        <a:solidFill>
                          <a:schemeClr val="tx1"/>
                        </a:solidFill>
                        <a:latin typeface="+mn-lt"/>
                        <a:ea typeface="+mn-ea"/>
                        <a:cs typeface="+mn-cs"/>
                      </a:endParaRPr>
                    </a:p>
                  </a:txBody>
                  <a:tcPr marL="90000" marR="90000" marT="36000" marB="36000" anchor="ctr"/>
                </a:tc>
                <a:tc gridSpan="2">
                  <a:txBody>
                    <a:bodyPr/>
                    <a:lstStyle/>
                    <a:p>
                      <a:pPr algn="ctr">
                        <a:buNone/>
                      </a:pPr>
                      <a:r>
                        <a:rPr lang="en-US" sz="1400" b="0" kern="1200" noProof="0" dirty="0">
                          <a:solidFill>
                            <a:schemeClr val="tx1"/>
                          </a:solidFill>
                          <a:latin typeface="+mn-lt"/>
                          <a:ea typeface="+mn-ea"/>
                          <a:cs typeface="+mn-cs"/>
                        </a:rPr>
                        <a:t>0.0002</a:t>
                      </a:r>
                    </a:p>
                  </a:txBody>
                  <a:tcPr marL="90000" marR="90000" marT="36000" marB="36000" anchor="ctr"/>
                </a:tc>
                <a:tc hMerge="1">
                  <a:txBody>
                    <a:bodyPr/>
                    <a:lstStyle/>
                    <a:p>
                      <a:endParaRPr dirty="0"/>
                    </a:p>
                  </a:txBody>
                  <a:tcPr anchor="ctr"/>
                </a:tc>
                <a:extLst>
                  <a:ext uri="{0D108BD9-81ED-4DB2-BD59-A6C34878D82A}">
                    <a16:rowId xmlns:a16="http://schemas.microsoft.com/office/drawing/2014/main" val="2263453192"/>
                  </a:ext>
                </a:extLst>
              </a:tr>
              <a:tr h="0">
                <a:tc>
                  <a:txBody>
                    <a:bodyPr/>
                    <a:lstStyle/>
                    <a:p>
                      <a:pPr marL="0" algn="l" defTabSz="914400" rtl="0" eaLnBrk="1" latinLnBrk="0" hangingPunct="1">
                        <a:buNone/>
                      </a:pPr>
                      <a:r>
                        <a:rPr lang="en-US" sz="1400" b="0" kern="1200" noProof="0" dirty="0">
                          <a:solidFill>
                            <a:schemeClr val="tx1"/>
                          </a:solidFill>
                          <a:latin typeface="+mn-lt"/>
                          <a:ea typeface="+mn-ea"/>
                          <a:cs typeface="+mn-cs"/>
                        </a:rPr>
                        <a:t>DoR, n</a:t>
                      </a:r>
                    </a:p>
                  </a:txBody>
                  <a:tcPr marL="90000" marR="90000" marT="36000" marB="36000" anchor="ctr"/>
                </a:tc>
                <a:tc>
                  <a:txBody>
                    <a:bodyPr/>
                    <a:lstStyle/>
                    <a:p>
                      <a:pPr marL="0" algn="ctr" defTabSz="914400" rtl="0" eaLnBrk="1" latinLnBrk="0" hangingPunct="1">
                        <a:buNone/>
                      </a:pPr>
                      <a:r>
                        <a:rPr lang="en-US" sz="1400" b="0" kern="1200" noProof="0" dirty="0">
                          <a:solidFill>
                            <a:schemeClr val="tx1"/>
                          </a:solidFill>
                          <a:latin typeface="+mn-lt"/>
                          <a:ea typeface="+mn-ea"/>
                          <a:cs typeface="+mn-cs"/>
                        </a:rPr>
                        <a:t>72</a:t>
                      </a:r>
                    </a:p>
                  </a:txBody>
                  <a:tcPr marL="90000" marR="90000" marT="36000" marB="36000" anchor="ctr"/>
                </a:tc>
                <a:tc>
                  <a:txBody>
                    <a:bodyPr/>
                    <a:lstStyle/>
                    <a:p>
                      <a:pPr marL="0" algn="ctr" defTabSz="914400" rtl="0" eaLnBrk="1" latinLnBrk="0" hangingPunct="1">
                        <a:buNone/>
                      </a:pPr>
                      <a:r>
                        <a:rPr lang="en-US" sz="1400" b="0" kern="1200" noProof="0" dirty="0">
                          <a:solidFill>
                            <a:schemeClr val="tx1"/>
                          </a:solidFill>
                          <a:latin typeface="+mn-lt"/>
                          <a:ea typeface="+mn-ea"/>
                          <a:cs typeface="+mn-cs"/>
                        </a:rPr>
                        <a:t>47</a:t>
                      </a:r>
                    </a:p>
                  </a:txBody>
                  <a:tcPr marL="90000" marR="90000" marT="36000" marB="36000" anchor="ctr"/>
                </a:tc>
                <a:extLst>
                  <a:ext uri="{0D108BD9-81ED-4DB2-BD59-A6C34878D82A}">
                    <a16:rowId xmlns:a16="http://schemas.microsoft.com/office/drawing/2014/main" val="75036977"/>
                  </a:ext>
                </a:extLst>
              </a:tr>
              <a:tr h="0">
                <a:tc>
                  <a:txBody>
                    <a:bodyPr/>
                    <a:lstStyle/>
                    <a:p>
                      <a:pPr marL="0" algn="l" defTabSz="914400" rtl="0" eaLnBrk="1" latinLnBrk="0" hangingPunct="1">
                        <a:buNone/>
                      </a:pPr>
                      <a:r>
                        <a:rPr lang="en-US" sz="1400" b="0" kern="1200" noProof="0" dirty="0" err="1">
                          <a:solidFill>
                            <a:schemeClr val="tx1"/>
                          </a:solidFill>
                          <a:latin typeface="+mn-lt"/>
                          <a:ea typeface="+mn-ea"/>
                          <a:cs typeface="+mn-cs"/>
                        </a:rPr>
                        <a:t>mDoR</a:t>
                      </a:r>
                      <a:r>
                        <a:rPr lang="en-US" sz="1400" b="0" kern="1200" noProof="0" dirty="0">
                          <a:solidFill>
                            <a:schemeClr val="tx1"/>
                          </a:solidFill>
                          <a:latin typeface="+mn-lt"/>
                          <a:ea typeface="+mn-ea"/>
                          <a:cs typeface="+mn-cs"/>
                        </a:rPr>
                        <a:t>, </a:t>
                      </a:r>
                      <a:r>
                        <a:rPr lang="en-US" sz="1400" b="0" kern="1200" noProof="0" dirty="0" err="1">
                          <a:solidFill>
                            <a:schemeClr val="tx1"/>
                          </a:solidFill>
                          <a:latin typeface="+mn-lt"/>
                          <a:ea typeface="+mn-ea"/>
                          <a:cs typeface="+mn-cs"/>
                        </a:rPr>
                        <a:t>mo</a:t>
                      </a:r>
                      <a:r>
                        <a:rPr lang="en-US" sz="1400" b="0" kern="1200" noProof="0" dirty="0">
                          <a:solidFill>
                            <a:schemeClr val="tx1"/>
                          </a:solidFill>
                          <a:latin typeface="+mn-lt"/>
                          <a:ea typeface="+mn-ea"/>
                          <a:cs typeface="+mn-cs"/>
                        </a:rPr>
                        <a:t> (95%CI)</a:t>
                      </a:r>
                    </a:p>
                  </a:txBody>
                  <a:tcPr marL="90000" marR="90000" marT="36000" marB="36000" anchor="ctr"/>
                </a:tc>
                <a:tc>
                  <a:txBody>
                    <a:bodyPr/>
                    <a:lstStyle/>
                    <a:p>
                      <a:pPr marL="0" algn="ctr" defTabSz="914400" rtl="0" eaLnBrk="1" latinLnBrk="0" hangingPunct="1">
                        <a:buNone/>
                      </a:pPr>
                      <a:r>
                        <a:rPr lang="en-US" sz="1400" b="0" kern="1200" noProof="0" dirty="0">
                          <a:solidFill>
                            <a:schemeClr val="tx1"/>
                          </a:solidFill>
                          <a:latin typeface="+mn-lt"/>
                          <a:ea typeface="+mn-ea"/>
                          <a:cs typeface="+mn-cs"/>
                        </a:rPr>
                        <a:t>20.6 (17.2, 31.8)</a:t>
                      </a:r>
                    </a:p>
                  </a:txBody>
                  <a:tcPr marL="90000" marR="90000" marT="36000" marB="36000" anchor="ctr"/>
                </a:tc>
                <a:tc>
                  <a:txBody>
                    <a:bodyPr/>
                    <a:lstStyle/>
                    <a:p>
                      <a:pPr marL="0" algn="ctr" defTabSz="914400" rtl="0" eaLnBrk="1" latinLnBrk="0" hangingPunct="1">
                        <a:buNone/>
                      </a:pPr>
                      <a:r>
                        <a:rPr lang="en-US" sz="1400" b="0" kern="1200" noProof="0" dirty="0">
                          <a:solidFill>
                            <a:schemeClr val="tx1"/>
                          </a:solidFill>
                          <a:latin typeface="+mn-lt"/>
                          <a:ea typeface="+mn-ea"/>
                          <a:cs typeface="+mn-cs"/>
                        </a:rPr>
                        <a:t>9.7 (7.6, 15.9)</a:t>
                      </a:r>
                    </a:p>
                  </a:txBody>
                  <a:tcPr marL="90000" marR="90000" marT="36000" marB="36000" anchor="ctr"/>
                </a:tc>
                <a:extLst>
                  <a:ext uri="{0D108BD9-81ED-4DB2-BD59-A6C34878D82A}">
                    <a16:rowId xmlns:a16="http://schemas.microsoft.com/office/drawing/2014/main" val="2963223901"/>
                  </a:ext>
                </a:extLst>
              </a:tr>
              <a:tr h="0">
                <a:tc>
                  <a:txBody>
                    <a:bodyPr/>
                    <a:lstStyle/>
                    <a:p>
                      <a:r>
                        <a:rPr lang="en-US" sz="1400" b="0" noProof="0" dirty="0">
                          <a:solidFill>
                            <a:schemeClr val="tx1"/>
                          </a:solidFill>
                        </a:rPr>
                        <a:t>HR (95%CI); p-</a:t>
                      </a:r>
                      <a:r>
                        <a:rPr lang="en-US" sz="1400" b="0" noProof="0" dirty="0" err="1">
                          <a:solidFill>
                            <a:schemeClr val="tx1"/>
                          </a:solidFill>
                        </a:rPr>
                        <a:t>value</a:t>
                      </a:r>
                      <a:r>
                        <a:rPr lang="en-US" sz="1400" b="0" baseline="30000" noProof="0" dirty="0" err="1">
                          <a:solidFill>
                            <a:schemeClr val="tx1"/>
                          </a:solidFill>
                        </a:rPr>
                        <a:t>a</a:t>
                      </a:r>
                      <a:endParaRPr lang="en-US" sz="1400" b="0" noProof="0" dirty="0">
                        <a:solidFill>
                          <a:schemeClr val="tx1"/>
                        </a:solidFill>
                      </a:endParaRPr>
                    </a:p>
                  </a:txBody>
                  <a:tcPr marL="90000" marR="90000" marT="36000" marB="36000" anchor="ctr"/>
                </a:tc>
                <a:tc gridSpan="2">
                  <a:txBody>
                    <a:bodyPr/>
                    <a:lstStyle/>
                    <a:p>
                      <a:pPr algn="ctr"/>
                      <a:r>
                        <a:rPr lang="en-US" sz="1400" b="0" noProof="0" dirty="0">
                          <a:solidFill>
                            <a:schemeClr val="tx1"/>
                          </a:solidFill>
                        </a:rPr>
                        <a:t>0.48 (0.28, 0.80); 0.0043</a:t>
                      </a:r>
                    </a:p>
                  </a:txBody>
                  <a:tcPr marL="90000" marR="90000" marT="36000" marB="36000" anchor="ctr"/>
                </a:tc>
                <a:tc hMerge="1">
                  <a:txBody>
                    <a:bodyPr/>
                    <a:lstStyle/>
                    <a:p>
                      <a:pPr algn="ctr"/>
                      <a:endParaRPr lang="en-US" sz="1000" dirty="0">
                        <a:solidFill>
                          <a:schemeClr val="tx1"/>
                        </a:solidFill>
                      </a:endParaRPr>
                    </a:p>
                  </a:txBody>
                  <a:tcPr marL="0" marR="0" marT="0" marB="0" anchor="ctr"/>
                </a:tc>
                <a:extLst>
                  <a:ext uri="{0D108BD9-81ED-4DB2-BD59-A6C34878D82A}">
                    <a16:rowId xmlns:a16="http://schemas.microsoft.com/office/drawing/2014/main" val="3550182009"/>
                  </a:ext>
                </a:extLst>
              </a:tr>
            </a:tbl>
          </a:graphicData>
        </a:graphic>
      </p:graphicFrame>
      <p:grpSp>
        <p:nvGrpSpPr>
          <p:cNvPr id="6" name="Group 5">
            <a:extLst>
              <a:ext uri="{FF2B5EF4-FFF2-40B4-BE49-F238E27FC236}">
                <a16:creationId xmlns:a16="http://schemas.microsoft.com/office/drawing/2014/main" id="{A65A50B5-023F-FBD2-9B85-9872EAF018D7}"/>
              </a:ext>
            </a:extLst>
          </p:cNvPr>
          <p:cNvGrpSpPr/>
          <p:nvPr/>
        </p:nvGrpSpPr>
        <p:grpSpPr>
          <a:xfrm>
            <a:off x="1523354" y="4334343"/>
            <a:ext cx="1847693" cy="1044000"/>
            <a:chOff x="903952" y="3237710"/>
            <a:chExt cx="1220183" cy="1044000"/>
          </a:xfrm>
        </p:grpSpPr>
        <p:cxnSp>
          <p:nvCxnSpPr>
            <p:cNvPr id="13" name="Straight Connector 12">
              <a:extLst>
                <a:ext uri="{FF2B5EF4-FFF2-40B4-BE49-F238E27FC236}">
                  <a16:creationId xmlns:a16="http://schemas.microsoft.com/office/drawing/2014/main" id="{8B9C40A4-9A18-D413-6D41-BDA7DC065229}"/>
                </a:ext>
              </a:extLst>
            </p:cNvPr>
            <p:cNvCxnSpPr>
              <a:cxnSpLocks/>
            </p:cNvCxnSpPr>
            <p:nvPr/>
          </p:nvCxnSpPr>
          <p:spPr>
            <a:xfrm>
              <a:off x="903952" y="3237710"/>
              <a:ext cx="1212461" cy="0"/>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F04AB0F-870F-6E2D-3EA2-D402E917B54B}"/>
                </a:ext>
              </a:extLst>
            </p:cNvPr>
            <p:cNvCxnSpPr>
              <a:cxnSpLocks/>
            </p:cNvCxnSpPr>
            <p:nvPr/>
          </p:nvCxnSpPr>
          <p:spPr>
            <a:xfrm flipV="1">
              <a:off x="2124135" y="3237710"/>
              <a:ext cx="0" cy="1044000"/>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F309AC60-F6E8-36F5-5D75-94FD8D196DBC}"/>
                </a:ext>
              </a:extLst>
            </p:cNvPr>
            <p:cNvCxnSpPr>
              <a:cxnSpLocks/>
            </p:cNvCxnSpPr>
            <p:nvPr/>
          </p:nvCxnSpPr>
          <p:spPr>
            <a:xfrm flipV="1">
              <a:off x="1488289" y="3237710"/>
              <a:ext cx="0" cy="1044000"/>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grpSp>
      <p:pic>
        <p:nvPicPr>
          <p:cNvPr id="9" name="Graphic 8">
            <a:extLst>
              <a:ext uri="{FF2B5EF4-FFF2-40B4-BE49-F238E27FC236}">
                <a16:creationId xmlns:a16="http://schemas.microsoft.com/office/drawing/2014/main" id="{F5460559-BA0E-56F3-0841-449F20DC7A1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506927" y="3295208"/>
            <a:ext cx="3662647" cy="2012238"/>
          </a:xfrm>
          <a:prstGeom prst="rect">
            <a:avLst/>
          </a:prstGeom>
        </p:spPr>
      </p:pic>
      <p:pic>
        <p:nvPicPr>
          <p:cNvPr id="8" name="Graphic 7">
            <a:extLst>
              <a:ext uri="{FF2B5EF4-FFF2-40B4-BE49-F238E27FC236}">
                <a16:creationId xmlns:a16="http://schemas.microsoft.com/office/drawing/2014/main" id="{5B3A6D15-57C6-89FE-A6C8-3B56B5E2745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507324" y="3295207"/>
            <a:ext cx="4708717" cy="1648901"/>
          </a:xfrm>
          <a:prstGeom prst="rect">
            <a:avLst/>
          </a:prstGeom>
        </p:spPr>
      </p:pic>
      <p:sp>
        <p:nvSpPr>
          <p:cNvPr id="17" name="TextBox 16">
            <a:extLst>
              <a:ext uri="{FF2B5EF4-FFF2-40B4-BE49-F238E27FC236}">
                <a16:creationId xmlns:a16="http://schemas.microsoft.com/office/drawing/2014/main" id="{2BDBDC04-E824-8B5E-7754-47F8A79ECE04}"/>
              </a:ext>
            </a:extLst>
          </p:cNvPr>
          <p:cNvSpPr txBox="1"/>
          <p:nvPr/>
        </p:nvSpPr>
        <p:spPr>
          <a:xfrm>
            <a:off x="3146650" y="5608587"/>
            <a:ext cx="1488415"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Time, m</a:t>
            </a: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onths</a:t>
            </a:r>
            <a:endPar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8" name="TextBox 17">
            <a:extLst>
              <a:ext uri="{FF2B5EF4-FFF2-40B4-BE49-F238E27FC236}">
                <a16:creationId xmlns:a16="http://schemas.microsoft.com/office/drawing/2014/main" id="{C3508F7C-14DA-0C67-3669-DFFD5C2BDC9E}"/>
              </a:ext>
            </a:extLst>
          </p:cNvPr>
          <p:cNvSpPr txBox="1"/>
          <p:nvPr/>
        </p:nvSpPr>
        <p:spPr>
          <a:xfrm rot="16200000">
            <a:off x="-160278" y="4207817"/>
            <a:ext cx="2324143"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PFS, %</a:t>
            </a:r>
          </a:p>
        </p:txBody>
      </p:sp>
      <p:sp>
        <p:nvSpPr>
          <p:cNvPr id="19" name="TextBox 18">
            <a:extLst>
              <a:ext uri="{FF2B5EF4-FFF2-40B4-BE49-F238E27FC236}">
                <a16:creationId xmlns:a16="http://schemas.microsoft.com/office/drawing/2014/main" id="{9878ED45-F9F6-56AB-3A2D-D8AC6CC4CC04}"/>
              </a:ext>
            </a:extLst>
          </p:cNvPr>
          <p:cNvSpPr txBox="1"/>
          <p:nvPr/>
        </p:nvSpPr>
        <p:spPr>
          <a:xfrm>
            <a:off x="1110009" y="3174430"/>
            <a:ext cx="365847" cy="257369"/>
          </a:xfrm>
          <a:prstGeom prst="rect">
            <a:avLst/>
          </a:prstGeom>
          <a:noFill/>
        </p:spPr>
        <p:txBody>
          <a:bodyPr wrap="squar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100</a:t>
            </a:r>
          </a:p>
        </p:txBody>
      </p:sp>
      <p:sp>
        <p:nvSpPr>
          <p:cNvPr id="21" name="TextBox 20">
            <a:extLst>
              <a:ext uri="{FF2B5EF4-FFF2-40B4-BE49-F238E27FC236}">
                <a16:creationId xmlns:a16="http://schemas.microsoft.com/office/drawing/2014/main" id="{A3E3C713-73AF-BFF5-5C67-276F8D6D528A}"/>
              </a:ext>
            </a:extLst>
          </p:cNvPr>
          <p:cNvSpPr txBox="1"/>
          <p:nvPr/>
        </p:nvSpPr>
        <p:spPr>
          <a:xfrm>
            <a:off x="1218485" y="3587955"/>
            <a:ext cx="257371" cy="257369"/>
          </a:xfrm>
          <a:prstGeom prst="rect">
            <a:avLst/>
          </a:prstGeom>
          <a:noFill/>
        </p:spPr>
        <p:txBody>
          <a:bodyPr wrap="squar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80</a:t>
            </a:r>
          </a:p>
        </p:txBody>
      </p:sp>
      <p:sp>
        <p:nvSpPr>
          <p:cNvPr id="24" name="TextBox 23">
            <a:extLst>
              <a:ext uri="{FF2B5EF4-FFF2-40B4-BE49-F238E27FC236}">
                <a16:creationId xmlns:a16="http://schemas.microsoft.com/office/drawing/2014/main" id="{D2F553A0-296D-FC10-A0D9-8038E63D383E}"/>
              </a:ext>
            </a:extLst>
          </p:cNvPr>
          <p:cNvSpPr txBox="1"/>
          <p:nvPr/>
        </p:nvSpPr>
        <p:spPr>
          <a:xfrm>
            <a:off x="1218484" y="4004052"/>
            <a:ext cx="257372" cy="257369"/>
          </a:xfrm>
          <a:prstGeom prst="rect">
            <a:avLst/>
          </a:prstGeom>
          <a:noFill/>
        </p:spPr>
        <p:txBody>
          <a:bodyPr wrap="squar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60</a:t>
            </a:r>
          </a:p>
        </p:txBody>
      </p:sp>
      <p:sp>
        <p:nvSpPr>
          <p:cNvPr id="26" name="TextBox 25">
            <a:extLst>
              <a:ext uri="{FF2B5EF4-FFF2-40B4-BE49-F238E27FC236}">
                <a16:creationId xmlns:a16="http://schemas.microsoft.com/office/drawing/2014/main" id="{473D344F-CBA3-0BD6-2713-859F98785DA5}"/>
              </a:ext>
            </a:extLst>
          </p:cNvPr>
          <p:cNvSpPr txBox="1"/>
          <p:nvPr/>
        </p:nvSpPr>
        <p:spPr>
          <a:xfrm>
            <a:off x="1218484" y="4408350"/>
            <a:ext cx="257372" cy="257369"/>
          </a:xfrm>
          <a:prstGeom prst="rect">
            <a:avLst/>
          </a:prstGeom>
          <a:noFill/>
        </p:spPr>
        <p:txBody>
          <a:bodyPr wrap="squar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40</a:t>
            </a:r>
          </a:p>
        </p:txBody>
      </p:sp>
      <p:sp>
        <p:nvSpPr>
          <p:cNvPr id="28" name="TextBox 27">
            <a:extLst>
              <a:ext uri="{FF2B5EF4-FFF2-40B4-BE49-F238E27FC236}">
                <a16:creationId xmlns:a16="http://schemas.microsoft.com/office/drawing/2014/main" id="{2542B3FE-1A68-3E75-4AD1-3B6FF51C26FD}"/>
              </a:ext>
            </a:extLst>
          </p:cNvPr>
          <p:cNvSpPr txBox="1"/>
          <p:nvPr/>
        </p:nvSpPr>
        <p:spPr>
          <a:xfrm>
            <a:off x="1218482" y="4831044"/>
            <a:ext cx="257374" cy="257369"/>
          </a:xfrm>
          <a:prstGeom prst="rect">
            <a:avLst/>
          </a:prstGeom>
          <a:noFill/>
        </p:spPr>
        <p:txBody>
          <a:bodyPr wrap="squar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20</a:t>
            </a:r>
          </a:p>
        </p:txBody>
      </p:sp>
      <p:sp>
        <p:nvSpPr>
          <p:cNvPr id="32" name="TextBox 31">
            <a:extLst>
              <a:ext uri="{FF2B5EF4-FFF2-40B4-BE49-F238E27FC236}">
                <a16:creationId xmlns:a16="http://schemas.microsoft.com/office/drawing/2014/main" id="{C6D97913-78B2-BE4C-2A39-44A483AA3424}"/>
              </a:ext>
            </a:extLst>
          </p:cNvPr>
          <p:cNvSpPr txBox="1"/>
          <p:nvPr/>
        </p:nvSpPr>
        <p:spPr>
          <a:xfrm>
            <a:off x="1334610" y="5249426"/>
            <a:ext cx="141246" cy="257369"/>
          </a:xfrm>
          <a:prstGeom prst="rect">
            <a:avLst/>
          </a:prstGeom>
          <a:noFill/>
        </p:spPr>
        <p:txBody>
          <a:bodyPr wrap="squar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a:t>
            </a:r>
          </a:p>
        </p:txBody>
      </p:sp>
      <p:sp>
        <p:nvSpPr>
          <p:cNvPr id="37" name="TextBox 36">
            <a:extLst>
              <a:ext uri="{FF2B5EF4-FFF2-40B4-BE49-F238E27FC236}">
                <a16:creationId xmlns:a16="http://schemas.microsoft.com/office/drawing/2014/main" id="{A5EE85DF-DFCE-3CAB-74DD-48E0F8FEE8BA}"/>
              </a:ext>
            </a:extLst>
          </p:cNvPr>
          <p:cNvSpPr txBox="1"/>
          <p:nvPr/>
        </p:nvSpPr>
        <p:spPr>
          <a:xfrm>
            <a:off x="2579593" y="5389224"/>
            <a:ext cx="251010"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12</a:t>
            </a:r>
          </a:p>
        </p:txBody>
      </p:sp>
      <p:sp>
        <p:nvSpPr>
          <p:cNvPr id="39" name="TextBox 38">
            <a:extLst>
              <a:ext uri="{FF2B5EF4-FFF2-40B4-BE49-F238E27FC236}">
                <a16:creationId xmlns:a16="http://schemas.microsoft.com/office/drawing/2014/main" id="{DF8C2784-C3B8-0859-63C2-E834D4F978D2}"/>
              </a:ext>
            </a:extLst>
          </p:cNvPr>
          <p:cNvSpPr txBox="1"/>
          <p:nvPr/>
        </p:nvSpPr>
        <p:spPr>
          <a:xfrm>
            <a:off x="1423326" y="5397850"/>
            <a:ext cx="211199"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a:t>
            </a:r>
          </a:p>
        </p:txBody>
      </p:sp>
      <p:sp>
        <p:nvSpPr>
          <p:cNvPr id="43" name="TextBox 42">
            <a:extLst>
              <a:ext uri="{FF2B5EF4-FFF2-40B4-BE49-F238E27FC236}">
                <a16:creationId xmlns:a16="http://schemas.microsoft.com/office/drawing/2014/main" id="{8A380919-573A-8701-21F5-C0DA993F3D3E}"/>
              </a:ext>
            </a:extLst>
          </p:cNvPr>
          <p:cNvSpPr txBox="1"/>
          <p:nvPr/>
        </p:nvSpPr>
        <p:spPr>
          <a:xfrm>
            <a:off x="3769553" y="5384911"/>
            <a:ext cx="243875"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24</a:t>
            </a:r>
          </a:p>
        </p:txBody>
      </p:sp>
      <p:sp>
        <p:nvSpPr>
          <p:cNvPr id="45" name="TextBox 44">
            <a:extLst>
              <a:ext uri="{FF2B5EF4-FFF2-40B4-BE49-F238E27FC236}">
                <a16:creationId xmlns:a16="http://schemas.microsoft.com/office/drawing/2014/main" id="{EE00F51C-8052-192A-839D-23611F81069B}"/>
              </a:ext>
            </a:extLst>
          </p:cNvPr>
          <p:cNvSpPr txBox="1"/>
          <p:nvPr/>
        </p:nvSpPr>
        <p:spPr>
          <a:xfrm>
            <a:off x="4960647" y="5380598"/>
            <a:ext cx="24387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36</a:t>
            </a:r>
          </a:p>
        </p:txBody>
      </p:sp>
      <p:sp>
        <p:nvSpPr>
          <p:cNvPr id="47" name="TextBox 46">
            <a:extLst>
              <a:ext uri="{FF2B5EF4-FFF2-40B4-BE49-F238E27FC236}">
                <a16:creationId xmlns:a16="http://schemas.microsoft.com/office/drawing/2014/main" id="{863D56D6-3C4D-B612-BF52-CED77A1D3071}"/>
              </a:ext>
            </a:extLst>
          </p:cNvPr>
          <p:cNvSpPr txBox="1"/>
          <p:nvPr/>
        </p:nvSpPr>
        <p:spPr>
          <a:xfrm>
            <a:off x="6140279" y="5380598"/>
            <a:ext cx="243876"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48</a:t>
            </a:r>
          </a:p>
        </p:txBody>
      </p:sp>
      <p:grpSp>
        <p:nvGrpSpPr>
          <p:cNvPr id="50" name="Group 49">
            <a:extLst>
              <a:ext uri="{FF2B5EF4-FFF2-40B4-BE49-F238E27FC236}">
                <a16:creationId xmlns:a16="http://schemas.microsoft.com/office/drawing/2014/main" id="{B28A663B-0AF2-2582-0AC4-9764521BA25B}"/>
              </a:ext>
            </a:extLst>
          </p:cNvPr>
          <p:cNvGrpSpPr/>
          <p:nvPr/>
        </p:nvGrpSpPr>
        <p:grpSpPr>
          <a:xfrm>
            <a:off x="244451" y="6130399"/>
            <a:ext cx="216000" cy="213273"/>
            <a:chOff x="-3341149" y="6814026"/>
            <a:chExt cx="216000" cy="213273"/>
          </a:xfrm>
        </p:grpSpPr>
        <p:cxnSp>
          <p:nvCxnSpPr>
            <p:cNvPr id="63" name="Straight Connector 62">
              <a:extLst>
                <a:ext uri="{FF2B5EF4-FFF2-40B4-BE49-F238E27FC236}">
                  <a16:creationId xmlns:a16="http://schemas.microsoft.com/office/drawing/2014/main" id="{FCE3D715-8AE1-BAEE-21DD-6FEC9ECF16F0}"/>
                </a:ext>
              </a:extLst>
            </p:cNvPr>
            <p:cNvCxnSpPr>
              <a:cxnSpLocks/>
            </p:cNvCxnSpPr>
            <p:nvPr/>
          </p:nvCxnSpPr>
          <p:spPr>
            <a:xfrm>
              <a:off x="-3341149" y="6814026"/>
              <a:ext cx="216000" cy="0"/>
            </a:xfrm>
            <a:prstGeom prst="line">
              <a:avLst/>
            </a:prstGeom>
            <a:noFill/>
            <a:ln w="19050" cap="flat">
              <a:solidFill>
                <a:srgbClr val="E74216"/>
              </a:solidFill>
              <a:prstDash val="solid"/>
              <a:round/>
            </a:ln>
            <a:effectLst/>
            <a:sp3d/>
          </p:spPr>
          <p:style>
            <a:lnRef idx="0">
              <a:scrgbClr r="0" g="0" b="0"/>
            </a:lnRef>
            <a:fillRef idx="0">
              <a:scrgbClr r="0" g="0" b="0"/>
            </a:fillRef>
            <a:effectRef idx="0">
              <a:scrgbClr r="0" g="0" b="0"/>
            </a:effectRef>
            <a:fontRef idx="none"/>
          </p:style>
        </p:cxnSp>
        <p:cxnSp>
          <p:nvCxnSpPr>
            <p:cNvPr id="256" name="Straight Connector 255">
              <a:extLst>
                <a:ext uri="{FF2B5EF4-FFF2-40B4-BE49-F238E27FC236}">
                  <a16:creationId xmlns:a16="http://schemas.microsoft.com/office/drawing/2014/main" id="{1B6E73D1-5A7A-DB1D-8936-7BE1A550F7B8}"/>
                </a:ext>
              </a:extLst>
            </p:cNvPr>
            <p:cNvCxnSpPr>
              <a:cxnSpLocks/>
            </p:cNvCxnSpPr>
            <p:nvPr/>
          </p:nvCxnSpPr>
          <p:spPr>
            <a:xfrm>
              <a:off x="-3341149" y="7027299"/>
              <a:ext cx="216000" cy="0"/>
            </a:xfrm>
            <a:prstGeom prst="line">
              <a:avLst/>
            </a:prstGeom>
            <a:noFill/>
            <a:ln w="19050" cap="flat">
              <a:solidFill>
                <a:schemeClr val="accent1"/>
              </a:solidFill>
              <a:prstDash val="solid"/>
              <a:round/>
            </a:ln>
            <a:effectLst/>
            <a:sp3d/>
          </p:spPr>
          <p:style>
            <a:lnRef idx="0">
              <a:scrgbClr r="0" g="0" b="0"/>
            </a:lnRef>
            <a:fillRef idx="0">
              <a:scrgbClr r="0" g="0" b="0"/>
            </a:fillRef>
            <a:effectRef idx="0">
              <a:scrgbClr r="0" g="0" b="0"/>
            </a:effectRef>
            <a:fontRef idx="none"/>
          </p:style>
        </p:cxnSp>
      </p:grpSp>
      <p:grpSp>
        <p:nvGrpSpPr>
          <p:cNvPr id="10" name="Group 9">
            <a:extLst>
              <a:ext uri="{FF2B5EF4-FFF2-40B4-BE49-F238E27FC236}">
                <a16:creationId xmlns:a16="http://schemas.microsoft.com/office/drawing/2014/main" id="{09A1B0B2-0C89-6717-9BD6-F20FD9805F46}"/>
              </a:ext>
            </a:extLst>
          </p:cNvPr>
          <p:cNvGrpSpPr/>
          <p:nvPr/>
        </p:nvGrpSpPr>
        <p:grpSpPr>
          <a:xfrm>
            <a:off x="269601" y="5988799"/>
            <a:ext cx="5610139" cy="257369"/>
            <a:chOff x="351070" y="5379788"/>
            <a:chExt cx="5610139" cy="257369"/>
          </a:xfrm>
        </p:grpSpPr>
        <p:sp>
          <p:nvSpPr>
            <p:cNvPr id="15" name="TextBox 14">
              <a:extLst>
                <a:ext uri="{FF2B5EF4-FFF2-40B4-BE49-F238E27FC236}">
                  <a16:creationId xmlns:a16="http://schemas.microsoft.com/office/drawing/2014/main" id="{EAFE7D01-E066-AC07-5EDC-D1244B1D81C7}"/>
                </a:ext>
              </a:extLst>
            </p:cNvPr>
            <p:cNvSpPr txBox="1"/>
            <p:nvPr/>
          </p:nvSpPr>
          <p:spPr>
            <a:xfrm>
              <a:off x="1404786" y="537978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110</a:t>
              </a:r>
            </a:p>
          </p:txBody>
        </p:sp>
        <p:sp>
          <p:nvSpPr>
            <p:cNvPr id="33" name="TextBox 32">
              <a:extLst>
                <a:ext uri="{FF2B5EF4-FFF2-40B4-BE49-F238E27FC236}">
                  <a16:creationId xmlns:a16="http://schemas.microsoft.com/office/drawing/2014/main" id="{19003791-6B57-87F0-378F-FFA5AE9DDA48}"/>
                </a:ext>
              </a:extLst>
            </p:cNvPr>
            <p:cNvSpPr txBox="1"/>
            <p:nvPr/>
          </p:nvSpPr>
          <p:spPr>
            <a:xfrm>
              <a:off x="1990810" y="537978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75</a:t>
              </a:r>
            </a:p>
          </p:txBody>
        </p:sp>
        <p:sp>
          <p:nvSpPr>
            <p:cNvPr id="34" name="TextBox 33">
              <a:extLst>
                <a:ext uri="{FF2B5EF4-FFF2-40B4-BE49-F238E27FC236}">
                  <a16:creationId xmlns:a16="http://schemas.microsoft.com/office/drawing/2014/main" id="{7C04EA1B-6829-135B-466C-EF3D90C98C6B}"/>
                </a:ext>
              </a:extLst>
            </p:cNvPr>
            <p:cNvSpPr txBox="1"/>
            <p:nvPr/>
          </p:nvSpPr>
          <p:spPr>
            <a:xfrm>
              <a:off x="2580959" y="537978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51</a:t>
              </a:r>
            </a:p>
          </p:txBody>
        </p:sp>
        <p:sp>
          <p:nvSpPr>
            <p:cNvPr id="35" name="TextBox 34">
              <a:extLst>
                <a:ext uri="{FF2B5EF4-FFF2-40B4-BE49-F238E27FC236}">
                  <a16:creationId xmlns:a16="http://schemas.microsoft.com/office/drawing/2014/main" id="{8CCF5FA9-8F30-C8E9-26EA-CB03829E8CFF}"/>
                </a:ext>
              </a:extLst>
            </p:cNvPr>
            <p:cNvSpPr txBox="1"/>
            <p:nvPr/>
          </p:nvSpPr>
          <p:spPr>
            <a:xfrm>
              <a:off x="3180251" y="537978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36</a:t>
              </a:r>
            </a:p>
          </p:txBody>
        </p:sp>
        <p:sp>
          <p:nvSpPr>
            <p:cNvPr id="36" name="TextBox 35">
              <a:extLst>
                <a:ext uri="{FF2B5EF4-FFF2-40B4-BE49-F238E27FC236}">
                  <a16:creationId xmlns:a16="http://schemas.microsoft.com/office/drawing/2014/main" id="{0EEB190B-55E3-71FC-3F46-15ACA5B2FD3A}"/>
                </a:ext>
              </a:extLst>
            </p:cNvPr>
            <p:cNvSpPr txBox="1"/>
            <p:nvPr/>
          </p:nvSpPr>
          <p:spPr>
            <a:xfrm>
              <a:off x="3767351" y="537978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22</a:t>
              </a:r>
            </a:p>
          </p:txBody>
        </p:sp>
        <p:sp>
          <p:nvSpPr>
            <p:cNvPr id="40" name="TextBox 39">
              <a:extLst>
                <a:ext uri="{FF2B5EF4-FFF2-40B4-BE49-F238E27FC236}">
                  <a16:creationId xmlns:a16="http://schemas.microsoft.com/office/drawing/2014/main" id="{5330A9BC-4FAF-5E50-0EF1-0EA35B9B2E24}"/>
                </a:ext>
              </a:extLst>
            </p:cNvPr>
            <p:cNvSpPr txBox="1"/>
            <p:nvPr/>
          </p:nvSpPr>
          <p:spPr>
            <a:xfrm>
              <a:off x="4362198" y="537978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16</a:t>
              </a:r>
            </a:p>
          </p:txBody>
        </p:sp>
        <p:sp>
          <p:nvSpPr>
            <p:cNvPr id="42" name="TextBox 41">
              <a:extLst>
                <a:ext uri="{FF2B5EF4-FFF2-40B4-BE49-F238E27FC236}">
                  <a16:creationId xmlns:a16="http://schemas.microsoft.com/office/drawing/2014/main" id="{D6D20400-A1BE-C74F-EF2A-0CE2557478FC}"/>
                </a:ext>
              </a:extLst>
            </p:cNvPr>
            <p:cNvSpPr txBox="1"/>
            <p:nvPr/>
          </p:nvSpPr>
          <p:spPr>
            <a:xfrm>
              <a:off x="4958446" y="537978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7</a:t>
              </a:r>
            </a:p>
          </p:txBody>
        </p:sp>
        <p:sp>
          <p:nvSpPr>
            <p:cNvPr id="48" name="TextBox 47">
              <a:extLst>
                <a:ext uri="{FF2B5EF4-FFF2-40B4-BE49-F238E27FC236}">
                  <a16:creationId xmlns:a16="http://schemas.microsoft.com/office/drawing/2014/main" id="{6D7EE977-855D-5E82-1C45-BBA5F2186380}"/>
                </a:ext>
              </a:extLst>
            </p:cNvPr>
            <p:cNvSpPr txBox="1"/>
            <p:nvPr/>
          </p:nvSpPr>
          <p:spPr>
            <a:xfrm>
              <a:off x="5549992" y="537978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1</a:t>
              </a:r>
            </a:p>
          </p:txBody>
        </p:sp>
        <p:sp>
          <p:nvSpPr>
            <p:cNvPr id="264" name="TextBox 263">
              <a:extLst>
                <a:ext uri="{FF2B5EF4-FFF2-40B4-BE49-F238E27FC236}">
                  <a16:creationId xmlns:a16="http://schemas.microsoft.com/office/drawing/2014/main" id="{91ED3167-C1AB-A216-42F3-42D987EFFD94}"/>
                </a:ext>
              </a:extLst>
            </p:cNvPr>
            <p:cNvSpPr txBox="1"/>
            <p:nvPr/>
          </p:nvSpPr>
          <p:spPr>
            <a:xfrm>
              <a:off x="351070" y="5379788"/>
              <a:ext cx="1032471" cy="257369"/>
            </a:xfrm>
            <a:prstGeom prst="rect">
              <a:avLst/>
            </a:prstGeom>
            <a:noFill/>
          </p:spPr>
          <p:txBody>
            <a:bodyPr wrap="squar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Pralsetinib</a:t>
              </a:r>
            </a:p>
          </p:txBody>
        </p:sp>
      </p:grpSp>
      <p:sp>
        <p:nvSpPr>
          <p:cNvPr id="265" name="TextBox 264">
            <a:extLst>
              <a:ext uri="{FF2B5EF4-FFF2-40B4-BE49-F238E27FC236}">
                <a16:creationId xmlns:a16="http://schemas.microsoft.com/office/drawing/2014/main" id="{2CB3F603-0180-C3EA-0769-8AF6E14E0C59}"/>
              </a:ext>
            </a:extLst>
          </p:cNvPr>
          <p:cNvSpPr txBox="1"/>
          <p:nvPr/>
        </p:nvSpPr>
        <p:spPr>
          <a:xfrm>
            <a:off x="20196" y="5769041"/>
            <a:ext cx="1281876" cy="257369"/>
          </a:xfrm>
          <a:prstGeom prst="rect">
            <a:avLst/>
          </a:prstGeom>
          <a:noFill/>
        </p:spPr>
        <p:txBody>
          <a:bodyPr wrap="squar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No. at risk</a:t>
            </a:r>
          </a:p>
        </p:txBody>
      </p:sp>
      <p:grpSp>
        <p:nvGrpSpPr>
          <p:cNvPr id="49" name="Group 48">
            <a:extLst>
              <a:ext uri="{FF2B5EF4-FFF2-40B4-BE49-F238E27FC236}">
                <a16:creationId xmlns:a16="http://schemas.microsoft.com/office/drawing/2014/main" id="{2867E7F9-A477-3587-0839-DD749E9E00AB}"/>
              </a:ext>
            </a:extLst>
          </p:cNvPr>
          <p:cNvGrpSpPr/>
          <p:nvPr/>
        </p:nvGrpSpPr>
        <p:grpSpPr>
          <a:xfrm>
            <a:off x="709856" y="6215077"/>
            <a:ext cx="4578338" cy="257369"/>
            <a:chOff x="791325" y="5606066"/>
            <a:chExt cx="4578338" cy="257369"/>
          </a:xfrm>
        </p:grpSpPr>
        <p:sp>
          <p:nvSpPr>
            <p:cNvPr id="267" name="TextBox 266">
              <a:extLst>
                <a:ext uri="{FF2B5EF4-FFF2-40B4-BE49-F238E27FC236}">
                  <a16:creationId xmlns:a16="http://schemas.microsoft.com/office/drawing/2014/main" id="{7946D04C-5450-ABBD-3314-6826F0E37C41}"/>
                </a:ext>
              </a:extLst>
            </p:cNvPr>
            <p:cNvSpPr txBox="1"/>
            <p:nvPr/>
          </p:nvSpPr>
          <p:spPr>
            <a:xfrm>
              <a:off x="1404786" y="5606066"/>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113</a:t>
              </a:r>
            </a:p>
          </p:txBody>
        </p:sp>
        <p:sp>
          <p:nvSpPr>
            <p:cNvPr id="268" name="TextBox 267">
              <a:extLst>
                <a:ext uri="{FF2B5EF4-FFF2-40B4-BE49-F238E27FC236}">
                  <a16:creationId xmlns:a16="http://schemas.microsoft.com/office/drawing/2014/main" id="{83644CDD-AFB2-339E-873D-7F353CBF2AAD}"/>
                </a:ext>
              </a:extLst>
            </p:cNvPr>
            <p:cNvSpPr txBox="1"/>
            <p:nvPr/>
          </p:nvSpPr>
          <p:spPr>
            <a:xfrm>
              <a:off x="1990810" y="5606066"/>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64</a:t>
              </a:r>
            </a:p>
          </p:txBody>
        </p:sp>
        <p:sp>
          <p:nvSpPr>
            <p:cNvPr id="269" name="TextBox 268">
              <a:extLst>
                <a:ext uri="{FF2B5EF4-FFF2-40B4-BE49-F238E27FC236}">
                  <a16:creationId xmlns:a16="http://schemas.microsoft.com/office/drawing/2014/main" id="{515208B0-5E1F-ED1F-404E-09436FF7E28C}"/>
                </a:ext>
              </a:extLst>
            </p:cNvPr>
            <p:cNvSpPr txBox="1"/>
            <p:nvPr/>
          </p:nvSpPr>
          <p:spPr>
            <a:xfrm>
              <a:off x="2580959" y="5606066"/>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31</a:t>
              </a:r>
            </a:p>
          </p:txBody>
        </p:sp>
        <p:sp>
          <p:nvSpPr>
            <p:cNvPr id="270" name="TextBox 269">
              <a:extLst>
                <a:ext uri="{FF2B5EF4-FFF2-40B4-BE49-F238E27FC236}">
                  <a16:creationId xmlns:a16="http://schemas.microsoft.com/office/drawing/2014/main" id="{E234DFE8-DE00-0667-CAF7-B74F636713AD}"/>
                </a:ext>
              </a:extLst>
            </p:cNvPr>
            <p:cNvSpPr txBox="1"/>
            <p:nvPr/>
          </p:nvSpPr>
          <p:spPr>
            <a:xfrm>
              <a:off x="3180251" y="5606066"/>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18</a:t>
              </a:r>
            </a:p>
          </p:txBody>
        </p:sp>
        <p:sp>
          <p:nvSpPr>
            <p:cNvPr id="271" name="TextBox 270">
              <a:extLst>
                <a:ext uri="{FF2B5EF4-FFF2-40B4-BE49-F238E27FC236}">
                  <a16:creationId xmlns:a16="http://schemas.microsoft.com/office/drawing/2014/main" id="{1EC04806-A0DE-BA7C-1A21-65A3CD25EC3F}"/>
                </a:ext>
              </a:extLst>
            </p:cNvPr>
            <p:cNvSpPr txBox="1"/>
            <p:nvPr/>
          </p:nvSpPr>
          <p:spPr>
            <a:xfrm>
              <a:off x="3767351" y="5606066"/>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8</a:t>
              </a:r>
            </a:p>
          </p:txBody>
        </p:sp>
        <p:sp>
          <p:nvSpPr>
            <p:cNvPr id="272" name="TextBox 271">
              <a:extLst>
                <a:ext uri="{FF2B5EF4-FFF2-40B4-BE49-F238E27FC236}">
                  <a16:creationId xmlns:a16="http://schemas.microsoft.com/office/drawing/2014/main" id="{5CC31D1C-4EDE-84BC-9495-8B702BDDE720}"/>
                </a:ext>
              </a:extLst>
            </p:cNvPr>
            <p:cNvSpPr txBox="1"/>
            <p:nvPr/>
          </p:nvSpPr>
          <p:spPr>
            <a:xfrm>
              <a:off x="4362198" y="5606066"/>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4</a:t>
              </a:r>
            </a:p>
          </p:txBody>
        </p:sp>
        <p:sp>
          <p:nvSpPr>
            <p:cNvPr id="273" name="TextBox 272">
              <a:extLst>
                <a:ext uri="{FF2B5EF4-FFF2-40B4-BE49-F238E27FC236}">
                  <a16:creationId xmlns:a16="http://schemas.microsoft.com/office/drawing/2014/main" id="{E421AC0B-898A-6096-EDEE-7257FF822C38}"/>
                </a:ext>
              </a:extLst>
            </p:cNvPr>
            <p:cNvSpPr txBox="1"/>
            <p:nvPr/>
          </p:nvSpPr>
          <p:spPr>
            <a:xfrm>
              <a:off x="4958446" y="5606066"/>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1</a:t>
              </a:r>
            </a:p>
          </p:txBody>
        </p:sp>
        <p:sp>
          <p:nvSpPr>
            <p:cNvPr id="281" name="TextBox 280">
              <a:extLst>
                <a:ext uri="{FF2B5EF4-FFF2-40B4-BE49-F238E27FC236}">
                  <a16:creationId xmlns:a16="http://schemas.microsoft.com/office/drawing/2014/main" id="{8AAA6EDF-7ABE-0BD2-1E13-FC701AC41C6D}"/>
                </a:ext>
              </a:extLst>
            </p:cNvPr>
            <p:cNvSpPr txBox="1"/>
            <p:nvPr/>
          </p:nvSpPr>
          <p:spPr>
            <a:xfrm>
              <a:off x="791325" y="5606066"/>
              <a:ext cx="592216" cy="257369"/>
            </a:xfrm>
            <a:prstGeom prst="rect">
              <a:avLst/>
            </a:prstGeom>
            <a:noFill/>
          </p:spPr>
          <p:txBody>
            <a:bodyPr wrap="squar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SoC</a:t>
              </a:r>
            </a:p>
          </p:txBody>
        </p:sp>
      </p:grpSp>
      <p:sp>
        <p:nvSpPr>
          <p:cNvPr id="11" name="Free-form: Shape 10">
            <a:extLst>
              <a:ext uri="{FF2B5EF4-FFF2-40B4-BE49-F238E27FC236}">
                <a16:creationId xmlns:a16="http://schemas.microsoft.com/office/drawing/2014/main" id="{EBB2C573-A302-6E89-CA16-7168DACCE451}"/>
              </a:ext>
            </a:extLst>
          </p:cNvPr>
          <p:cNvSpPr/>
          <p:nvPr/>
        </p:nvSpPr>
        <p:spPr>
          <a:xfrm>
            <a:off x="1521519" y="3211726"/>
            <a:ext cx="12695" cy="2212083"/>
          </a:xfrm>
          <a:custGeom>
            <a:avLst/>
            <a:gdLst>
              <a:gd name="csX0" fmla="*/ 0 w 12695"/>
              <a:gd name="csY0" fmla="*/ 0 h 2212083"/>
              <a:gd name="csX1" fmla="*/ 0 w 12695"/>
              <a:gd name="csY1" fmla="*/ 2212084 h 2212083"/>
            </a:gdLst>
            <a:ahLst/>
            <a:cxnLst>
              <a:cxn ang="0">
                <a:pos x="csX0" y="csY0"/>
              </a:cxn>
              <a:cxn ang="0">
                <a:pos x="csX1" y="csY1"/>
              </a:cxn>
            </a:cxnLst>
            <a:rect l="l" t="t" r="r" b="b"/>
            <a:pathLst>
              <a:path w="12695" h="2212083">
                <a:moveTo>
                  <a:pt x="0" y="0"/>
                </a:moveTo>
                <a:lnTo>
                  <a:pt x="0" y="2212084"/>
                </a:lnTo>
              </a:path>
            </a:pathLst>
          </a:custGeom>
          <a:ln w="19050" cap="flat">
            <a:solidFill>
              <a:srgbClr val="000000"/>
            </a:solidFill>
            <a:prstDash val="solid"/>
            <a:miter/>
          </a:ln>
        </p:spPr>
        <p:txBody>
          <a:bodyPr/>
          <a:lstStyle/>
          <a:p>
            <a:endParaRPr lang="en-GB" dirty="0"/>
          </a:p>
        </p:txBody>
      </p:sp>
      <p:sp>
        <p:nvSpPr>
          <p:cNvPr id="52" name="Free-form: Shape 51">
            <a:extLst>
              <a:ext uri="{FF2B5EF4-FFF2-40B4-BE49-F238E27FC236}">
                <a16:creationId xmlns:a16="http://schemas.microsoft.com/office/drawing/2014/main" id="{E896A081-9CB4-560B-401E-64A16AC658C7}"/>
              </a:ext>
            </a:extLst>
          </p:cNvPr>
          <p:cNvSpPr/>
          <p:nvPr/>
        </p:nvSpPr>
        <p:spPr>
          <a:xfrm>
            <a:off x="1473624" y="5382143"/>
            <a:ext cx="4880225" cy="12702"/>
          </a:xfrm>
          <a:custGeom>
            <a:avLst/>
            <a:gdLst>
              <a:gd name="csX0" fmla="*/ 0 w 4880225"/>
              <a:gd name="csY0" fmla="*/ 0 h 12702"/>
              <a:gd name="csX1" fmla="*/ 4880226 w 4880225"/>
              <a:gd name="csY1" fmla="*/ 0 h 12702"/>
            </a:gdLst>
            <a:ahLst/>
            <a:cxnLst>
              <a:cxn ang="0">
                <a:pos x="csX0" y="csY0"/>
              </a:cxn>
              <a:cxn ang="0">
                <a:pos x="csX1" y="csY1"/>
              </a:cxn>
            </a:cxnLst>
            <a:rect l="l" t="t" r="r" b="b"/>
            <a:pathLst>
              <a:path w="4880225" h="12702">
                <a:moveTo>
                  <a:pt x="0" y="0"/>
                </a:moveTo>
                <a:lnTo>
                  <a:pt x="4880226" y="0"/>
                </a:lnTo>
              </a:path>
            </a:pathLst>
          </a:custGeom>
          <a:ln w="19050" cap="flat">
            <a:solidFill>
              <a:srgbClr val="000000"/>
            </a:solidFill>
            <a:prstDash val="solid"/>
            <a:miter/>
          </a:ln>
        </p:spPr>
        <p:txBody>
          <a:bodyPr/>
          <a:lstStyle/>
          <a:p>
            <a:endParaRPr lang="en-GB"/>
          </a:p>
        </p:txBody>
      </p:sp>
      <p:sp>
        <p:nvSpPr>
          <p:cNvPr id="54" name="Free-form: Shape 53">
            <a:extLst>
              <a:ext uri="{FF2B5EF4-FFF2-40B4-BE49-F238E27FC236}">
                <a16:creationId xmlns:a16="http://schemas.microsoft.com/office/drawing/2014/main" id="{0CAE3B22-6D13-7E1F-A23C-8FC5481E9DE1}"/>
              </a:ext>
            </a:extLst>
          </p:cNvPr>
          <p:cNvSpPr/>
          <p:nvPr/>
        </p:nvSpPr>
        <p:spPr>
          <a:xfrm>
            <a:off x="1476002" y="5171201"/>
            <a:ext cx="40752" cy="12702"/>
          </a:xfrm>
          <a:custGeom>
            <a:avLst/>
            <a:gdLst>
              <a:gd name="csX0" fmla="*/ 0 w 40752"/>
              <a:gd name="csY0" fmla="*/ 0 h 12702"/>
              <a:gd name="csX1" fmla="*/ 40752 w 40752"/>
              <a:gd name="csY1" fmla="*/ 0 h 12702"/>
            </a:gdLst>
            <a:ahLst/>
            <a:cxnLst>
              <a:cxn ang="0">
                <a:pos x="csX0" y="csY0"/>
              </a:cxn>
              <a:cxn ang="0">
                <a:pos x="csX1" y="csY1"/>
              </a:cxn>
            </a:cxnLst>
            <a:rect l="l" t="t" r="r" b="b"/>
            <a:pathLst>
              <a:path w="40752" h="12702">
                <a:moveTo>
                  <a:pt x="0" y="0"/>
                </a:moveTo>
                <a:lnTo>
                  <a:pt x="40752" y="0"/>
                </a:lnTo>
              </a:path>
            </a:pathLst>
          </a:custGeom>
          <a:ln w="19050" cap="flat">
            <a:solidFill>
              <a:srgbClr val="000000"/>
            </a:solidFill>
            <a:prstDash val="solid"/>
            <a:miter/>
          </a:ln>
        </p:spPr>
        <p:txBody>
          <a:bodyPr/>
          <a:lstStyle/>
          <a:p>
            <a:endParaRPr lang="en-GB"/>
          </a:p>
        </p:txBody>
      </p:sp>
      <p:sp>
        <p:nvSpPr>
          <p:cNvPr id="55" name="Free-form: Shape 54">
            <a:extLst>
              <a:ext uri="{FF2B5EF4-FFF2-40B4-BE49-F238E27FC236}">
                <a16:creationId xmlns:a16="http://schemas.microsoft.com/office/drawing/2014/main" id="{5ADA3919-FE6F-0BCB-C57B-4CBAA365EEA7}"/>
              </a:ext>
            </a:extLst>
          </p:cNvPr>
          <p:cNvSpPr/>
          <p:nvPr/>
        </p:nvSpPr>
        <p:spPr>
          <a:xfrm>
            <a:off x="1476002" y="4960968"/>
            <a:ext cx="40752" cy="12702"/>
          </a:xfrm>
          <a:custGeom>
            <a:avLst/>
            <a:gdLst>
              <a:gd name="csX0" fmla="*/ 0 w 40752"/>
              <a:gd name="csY0" fmla="*/ 0 h 12702"/>
              <a:gd name="csX1" fmla="*/ 40752 w 40752"/>
              <a:gd name="csY1" fmla="*/ 0 h 12702"/>
            </a:gdLst>
            <a:ahLst/>
            <a:cxnLst>
              <a:cxn ang="0">
                <a:pos x="csX0" y="csY0"/>
              </a:cxn>
              <a:cxn ang="0">
                <a:pos x="csX1" y="csY1"/>
              </a:cxn>
            </a:cxnLst>
            <a:rect l="l" t="t" r="r" b="b"/>
            <a:pathLst>
              <a:path w="40752" h="12702">
                <a:moveTo>
                  <a:pt x="0" y="0"/>
                </a:moveTo>
                <a:lnTo>
                  <a:pt x="40752" y="0"/>
                </a:lnTo>
              </a:path>
            </a:pathLst>
          </a:custGeom>
          <a:ln w="19050" cap="flat">
            <a:solidFill>
              <a:srgbClr val="000000"/>
            </a:solidFill>
            <a:prstDash val="solid"/>
            <a:miter/>
          </a:ln>
        </p:spPr>
        <p:txBody>
          <a:bodyPr/>
          <a:lstStyle/>
          <a:p>
            <a:endParaRPr lang="en-GB"/>
          </a:p>
        </p:txBody>
      </p:sp>
      <p:sp>
        <p:nvSpPr>
          <p:cNvPr id="56" name="Free-form: Shape 55">
            <a:extLst>
              <a:ext uri="{FF2B5EF4-FFF2-40B4-BE49-F238E27FC236}">
                <a16:creationId xmlns:a16="http://schemas.microsoft.com/office/drawing/2014/main" id="{14DE47BC-FD14-4B8F-E374-53661A65D9F6}"/>
              </a:ext>
            </a:extLst>
          </p:cNvPr>
          <p:cNvSpPr/>
          <p:nvPr/>
        </p:nvSpPr>
        <p:spPr>
          <a:xfrm>
            <a:off x="1476002" y="4750608"/>
            <a:ext cx="40752" cy="12702"/>
          </a:xfrm>
          <a:custGeom>
            <a:avLst/>
            <a:gdLst>
              <a:gd name="csX0" fmla="*/ 0 w 40752"/>
              <a:gd name="csY0" fmla="*/ 0 h 12702"/>
              <a:gd name="csX1" fmla="*/ 40752 w 40752"/>
              <a:gd name="csY1" fmla="*/ 0 h 12702"/>
            </a:gdLst>
            <a:ahLst/>
            <a:cxnLst>
              <a:cxn ang="0">
                <a:pos x="csX0" y="csY0"/>
              </a:cxn>
              <a:cxn ang="0">
                <a:pos x="csX1" y="csY1"/>
              </a:cxn>
            </a:cxnLst>
            <a:rect l="l" t="t" r="r" b="b"/>
            <a:pathLst>
              <a:path w="40752" h="12702">
                <a:moveTo>
                  <a:pt x="0" y="0"/>
                </a:moveTo>
                <a:lnTo>
                  <a:pt x="40752" y="0"/>
                </a:lnTo>
              </a:path>
            </a:pathLst>
          </a:custGeom>
          <a:ln w="19050" cap="flat">
            <a:solidFill>
              <a:srgbClr val="000000"/>
            </a:solidFill>
            <a:prstDash val="solid"/>
            <a:miter/>
          </a:ln>
        </p:spPr>
        <p:txBody>
          <a:bodyPr/>
          <a:lstStyle/>
          <a:p>
            <a:endParaRPr lang="en-GB"/>
          </a:p>
        </p:txBody>
      </p:sp>
      <p:sp>
        <p:nvSpPr>
          <p:cNvPr id="57" name="Free-form: Shape 56">
            <a:extLst>
              <a:ext uri="{FF2B5EF4-FFF2-40B4-BE49-F238E27FC236}">
                <a16:creationId xmlns:a16="http://schemas.microsoft.com/office/drawing/2014/main" id="{8B422167-55FA-710F-DA14-7ACA372DE003}"/>
              </a:ext>
            </a:extLst>
          </p:cNvPr>
          <p:cNvSpPr/>
          <p:nvPr/>
        </p:nvSpPr>
        <p:spPr>
          <a:xfrm>
            <a:off x="1472702" y="4540248"/>
            <a:ext cx="40752" cy="12702"/>
          </a:xfrm>
          <a:custGeom>
            <a:avLst/>
            <a:gdLst>
              <a:gd name="csX0" fmla="*/ 0 w 40752"/>
              <a:gd name="csY0" fmla="*/ 0 h 12702"/>
              <a:gd name="csX1" fmla="*/ 40752 w 40752"/>
              <a:gd name="csY1" fmla="*/ 0 h 12702"/>
            </a:gdLst>
            <a:ahLst/>
            <a:cxnLst>
              <a:cxn ang="0">
                <a:pos x="csX0" y="csY0"/>
              </a:cxn>
              <a:cxn ang="0">
                <a:pos x="csX1" y="csY1"/>
              </a:cxn>
            </a:cxnLst>
            <a:rect l="l" t="t" r="r" b="b"/>
            <a:pathLst>
              <a:path w="40752" h="12702">
                <a:moveTo>
                  <a:pt x="0" y="0"/>
                </a:moveTo>
                <a:lnTo>
                  <a:pt x="40752" y="0"/>
                </a:lnTo>
              </a:path>
            </a:pathLst>
          </a:custGeom>
          <a:ln w="19050" cap="flat">
            <a:solidFill>
              <a:srgbClr val="000000"/>
            </a:solidFill>
            <a:prstDash val="solid"/>
            <a:miter/>
          </a:ln>
        </p:spPr>
        <p:txBody>
          <a:bodyPr/>
          <a:lstStyle/>
          <a:p>
            <a:endParaRPr lang="en-GB"/>
          </a:p>
        </p:txBody>
      </p:sp>
      <p:sp>
        <p:nvSpPr>
          <p:cNvPr id="58" name="Free-form: Shape 57">
            <a:extLst>
              <a:ext uri="{FF2B5EF4-FFF2-40B4-BE49-F238E27FC236}">
                <a16:creationId xmlns:a16="http://schemas.microsoft.com/office/drawing/2014/main" id="{25E5845B-7196-C5AF-3832-8679883F524E}"/>
              </a:ext>
            </a:extLst>
          </p:cNvPr>
          <p:cNvSpPr/>
          <p:nvPr/>
        </p:nvSpPr>
        <p:spPr>
          <a:xfrm>
            <a:off x="1472702" y="4336748"/>
            <a:ext cx="40752" cy="12702"/>
          </a:xfrm>
          <a:custGeom>
            <a:avLst/>
            <a:gdLst>
              <a:gd name="csX0" fmla="*/ 0 w 40752"/>
              <a:gd name="csY0" fmla="*/ 0 h 12702"/>
              <a:gd name="csX1" fmla="*/ 40752 w 40752"/>
              <a:gd name="csY1" fmla="*/ 0 h 12702"/>
            </a:gdLst>
            <a:ahLst/>
            <a:cxnLst>
              <a:cxn ang="0">
                <a:pos x="csX0" y="csY0"/>
              </a:cxn>
              <a:cxn ang="0">
                <a:pos x="csX1" y="csY1"/>
              </a:cxn>
            </a:cxnLst>
            <a:rect l="l" t="t" r="r" b="b"/>
            <a:pathLst>
              <a:path w="40752" h="12702">
                <a:moveTo>
                  <a:pt x="0" y="0"/>
                </a:moveTo>
                <a:lnTo>
                  <a:pt x="40752" y="0"/>
                </a:lnTo>
              </a:path>
            </a:pathLst>
          </a:custGeom>
          <a:ln w="19050" cap="flat">
            <a:solidFill>
              <a:srgbClr val="000000"/>
            </a:solidFill>
            <a:prstDash val="solid"/>
            <a:miter/>
          </a:ln>
        </p:spPr>
        <p:txBody>
          <a:bodyPr/>
          <a:lstStyle/>
          <a:p>
            <a:endParaRPr lang="en-GB"/>
          </a:p>
        </p:txBody>
      </p:sp>
      <p:sp>
        <p:nvSpPr>
          <p:cNvPr id="59" name="Free-form: Shape 58">
            <a:extLst>
              <a:ext uri="{FF2B5EF4-FFF2-40B4-BE49-F238E27FC236}">
                <a16:creationId xmlns:a16="http://schemas.microsoft.com/office/drawing/2014/main" id="{AF2096D3-8B14-796F-1839-428B08D03385}"/>
              </a:ext>
            </a:extLst>
          </p:cNvPr>
          <p:cNvSpPr/>
          <p:nvPr/>
        </p:nvSpPr>
        <p:spPr>
          <a:xfrm>
            <a:off x="1472702" y="4133120"/>
            <a:ext cx="40752" cy="12702"/>
          </a:xfrm>
          <a:custGeom>
            <a:avLst/>
            <a:gdLst>
              <a:gd name="csX0" fmla="*/ 0 w 40752"/>
              <a:gd name="csY0" fmla="*/ 0 h 12702"/>
              <a:gd name="csX1" fmla="*/ 40752 w 40752"/>
              <a:gd name="csY1" fmla="*/ 0 h 12702"/>
            </a:gdLst>
            <a:ahLst/>
            <a:cxnLst>
              <a:cxn ang="0">
                <a:pos x="csX0" y="csY0"/>
              </a:cxn>
              <a:cxn ang="0">
                <a:pos x="csX1" y="csY1"/>
              </a:cxn>
            </a:cxnLst>
            <a:rect l="l" t="t" r="r" b="b"/>
            <a:pathLst>
              <a:path w="40752" h="12702">
                <a:moveTo>
                  <a:pt x="0" y="0"/>
                </a:moveTo>
                <a:lnTo>
                  <a:pt x="40752" y="0"/>
                </a:lnTo>
              </a:path>
            </a:pathLst>
          </a:custGeom>
          <a:ln w="19050" cap="flat">
            <a:solidFill>
              <a:srgbClr val="000000"/>
            </a:solidFill>
            <a:prstDash val="solid"/>
            <a:miter/>
          </a:ln>
        </p:spPr>
        <p:txBody>
          <a:bodyPr/>
          <a:lstStyle/>
          <a:p>
            <a:endParaRPr lang="en-GB"/>
          </a:p>
        </p:txBody>
      </p:sp>
      <p:sp>
        <p:nvSpPr>
          <p:cNvPr id="60" name="Free-form: Shape 59">
            <a:extLst>
              <a:ext uri="{FF2B5EF4-FFF2-40B4-BE49-F238E27FC236}">
                <a16:creationId xmlns:a16="http://schemas.microsoft.com/office/drawing/2014/main" id="{03B971C9-17C5-7287-C226-51AD951FA282}"/>
              </a:ext>
            </a:extLst>
          </p:cNvPr>
          <p:cNvSpPr/>
          <p:nvPr/>
        </p:nvSpPr>
        <p:spPr>
          <a:xfrm>
            <a:off x="1472702" y="3924539"/>
            <a:ext cx="40752" cy="12702"/>
          </a:xfrm>
          <a:custGeom>
            <a:avLst/>
            <a:gdLst>
              <a:gd name="csX0" fmla="*/ 0 w 40752"/>
              <a:gd name="csY0" fmla="*/ 0 h 12702"/>
              <a:gd name="csX1" fmla="*/ 40752 w 40752"/>
              <a:gd name="csY1" fmla="*/ 0 h 12702"/>
            </a:gdLst>
            <a:ahLst/>
            <a:cxnLst>
              <a:cxn ang="0">
                <a:pos x="csX0" y="csY0"/>
              </a:cxn>
              <a:cxn ang="0">
                <a:pos x="csX1" y="csY1"/>
              </a:cxn>
            </a:cxnLst>
            <a:rect l="l" t="t" r="r" b="b"/>
            <a:pathLst>
              <a:path w="40752" h="12702">
                <a:moveTo>
                  <a:pt x="0" y="0"/>
                </a:moveTo>
                <a:lnTo>
                  <a:pt x="40752" y="0"/>
                </a:lnTo>
              </a:path>
            </a:pathLst>
          </a:custGeom>
          <a:ln w="19050" cap="flat">
            <a:solidFill>
              <a:srgbClr val="000000"/>
            </a:solidFill>
            <a:prstDash val="solid"/>
            <a:miter/>
          </a:ln>
        </p:spPr>
        <p:txBody>
          <a:bodyPr/>
          <a:lstStyle/>
          <a:p>
            <a:endParaRPr lang="en-GB"/>
          </a:p>
        </p:txBody>
      </p:sp>
      <p:sp>
        <p:nvSpPr>
          <p:cNvPr id="258" name="Free-form: Shape 257">
            <a:extLst>
              <a:ext uri="{FF2B5EF4-FFF2-40B4-BE49-F238E27FC236}">
                <a16:creationId xmlns:a16="http://schemas.microsoft.com/office/drawing/2014/main" id="{D036204A-7CC6-3FBA-695D-2B7EF1457287}"/>
              </a:ext>
            </a:extLst>
          </p:cNvPr>
          <p:cNvSpPr/>
          <p:nvPr/>
        </p:nvSpPr>
        <p:spPr>
          <a:xfrm>
            <a:off x="1472702" y="3719895"/>
            <a:ext cx="40752" cy="12702"/>
          </a:xfrm>
          <a:custGeom>
            <a:avLst/>
            <a:gdLst>
              <a:gd name="csX0" fmla="*/ 0 w 40752"/>
              <a:gd name="csY0" fmla="*/ 0 h 12702"/>
              <a:gd name="csX1" fmla="*/ 40752 w 40752"/>
              <a:gd name="csY1" fmla="*/ 0 h 12702"/>
            </a:gdLst>
            <a:ahLst/>
            <a:cxnLst>
              <a:cxn ang="0">
                <a:pos x="csX0" y="csY0"/>
              </a:cxn>
              <a:cxn ang="0">
                <a:pos x="csX1" y="csY1"/>
              </a:cxn>
            </a:cxnLst>
            <a:rect l="l" t="t" r="r" b="b"/>
            <a:pathLst>
              <a:path w="40752" h="12702">
                <a:moveTo>
                  <a:pt x="0" y="0"/>
                </a:moveTo>
                <a:lnTo>
                  <a:pt x="40752" y="0"/>
                </a:lnTo>
              </a:path>
            </a:pathLst>
          </a:custGeom>
          <a:ln w="19050" cap="flat">
            <a:solidFill>
              <a:srgbClr val="000000"/>
            </a:solidFill>
            <a:prstDash val="solid"/>
            <a:miter/>
          </a:ln>
        </p:spPr>
        <p:txBody>
          <a:bodyPr/>
          <a:lstStyle/>
          <a:p>
            <a:endParaRPr lang="en-GB"/>
          </a:p>
        </p:txBody>
      </p:sp>
      <p:sp>
        <p:nvSpPr>
          <p:cNvPr id="259" name="Free-form: Shape 258">
            <a:extLst>
              <a:ext uri="{FF2B5EF4-FFF2-40B4-BE49-F238E27FC236}">
                <a16:creationId xmlns:a16="http://schemas.microsoft.com/office/drawing/2014/main" id="{F6B2F29E-A06A-C0A3-6818-5E02AD8E8D0C}"/>
              </a:ext>
            </a:extLst>
          </p:cNvPr>
          <p:cNvSpPr/>
          <p:nvPr/>
        </p:nvSpPr>
        <p:spPr>
          <a:xfrm>
            <a:off x="1472702" y="3512456"/>
            <a:ext cx="40752" cy="12702"/>
          </a:xfrm>
          <a:custGeom>
            <a:avLst/>
            <a:gdLst>
              <a:gd name="csX0" fmla="*/ 0 w 40752"/>
              <a:gd name="csY0" fmla="*/ 0 h 12702"/>
              <a:gd name="csX1" fmla="*/ 40752 w 40752"/>
              <a:gd name="csY1" fmla="*/ 0 h 12702"/>
            </a:gdLst>
            <a:ahLst/>
            <a:cxnLst>
              <a:cxn ang="0">
                <a:pos x="csX0" y="csY0"/>
              </a:cxn>
              <a:cxn ang="0">
                <a:pos x="csX1" y="csY1"/>
              </a:cxn>
            </a:cxnLst>
            <a:rect l="l" t="t" r="r" b="b"/>
            <a:pathLst>
              <a:path w="40752" h="12702">
                <a:moveTo>
                  <a:pt x="0" y="0"/>
                </a:moveTo>
                <a:lnTo>
                  <a:pt x="40752" y="0"/>
                </a:lnTo>
              </a:path>
            </a:pathLst>
          </a:custGeom>
          <a:ln w="19050" cap="flat">
            <a:solidFill>
              <a:srgbClr val="000000"/>
            </a:solidFill>
            <a:prstDash val="solid"/>
            <a:miter/>
          </a:ln>
        </p:spPr>
        <p:txBody>
          <a:bodyPr/>
          <a:lstStyle/>
          <a:p>
            <a:endParaRPr lang="en-GB"/>
          </a:p>
        </p:txBody>
      </p:sp>
      <p:sp>
        <p:nvSpPr>
          <p:cNvPr id="263" name="Free-form: Shape 262">
            <a:extLst>
              <a:ext uri="{FF2B5EF4-FFF2-40B4-BE49-F238E27FC236}">
                <a16:creationId xmlns:a16="http://schemas.microsoft.com/office/drawing/2014/main" id="{357D8689-6943-1E93-88D9-0840CC5986C3}"/>
              </a:ext>
            </a:extLst>
          </p:cNvPr>
          <p:cNvSpPr/>
          <p:nvPr/>
        </p:nvSpPr>
        <p:spPr>
          <a:xfrm>
            <a:off x="1472702" y="3305145"/>
            <a:ext cx="40752" cy="12702"/>
          </a:xfrm>
          <a:custGeom>
            <a:avLst/>
            <a:gdLst>
              <a:gd name="csX0" fmla="*/ 0 w 40752"/>
              <a:gd name="csY0" fmla="*/ 0 h 12702"/>
              <a:gd name="csX1" fmla="*/ 40752 w 40752"/>
              <a:gd name="csY1" fmla="*/ 0 h 12702"/>
            </a:gdLst>
            <a:ahLst/>
            <a:cxnLst>
              <a:cxn ang="0">
                <a:pos x="csX0" y="csY0"/>
              </a:cxn>
              <a:cxn ang="0">
                <a:pos x="csX1" y="csY1"/>
              </a:cxn>
            </a:cxnLst>
            <a:rect l="l" t="t" r="r" b="b"/>
            <a:pathLst>
              <a:path w="40752" h="12702">
                <a:moveTo>
                  <a:pt x="0" y="0"/>
                </a:moveTo>
                <a:lnTo>
                  <a:pt x="40752" y="0"/>
                </a:lnTo>
              </a:path>
            </a:pathLst>
          </a:custGeom>
          <a:ln w="19050" cap="flat">
            <a:solidFill>
              <a:srgbClr val="000000"/>
            </a:solidFill>
            <a:prstDash val="solid"/>
            <a:miter/>
          </a:ln>
        </p:spPr>
        <p:txBody>
          <a:bodyPr/>
          <a:lstStyle/>
          <a:p>
            <a:endParaRPr lang="en-GB"/>
          </a:p>
        </p:txBody>
      </p:sp>
      <p:sp>
        <p:nvSpPr>
          <p:cNvPr id="274" name="Free-form: Shape 273">
            <a:extLst>
              <a:ext uri="{FF2B5EF4-FFF2-40B4-BE49-F238E27FC236}">
                <a16:creationId xmlns:a16="http://schemas.microsoft.com/office/drawing/2014/main" id="{69FABD62-1C0D-B4CA-60E2-97C41E2759C5}"/>
              </a:ext>
            </a:extLst>
          </p:cNvPr>
          <p:cNvSpPr/>
          <p:nvPr/>
        </p:nvSpPr>
        <p:spPr>
          <a:xfrm>
            <a:off x="2116150" y="5382144"/>
            <a:ext cx="12695" cy="40776"/>
          </a:xfrm>
          <a:custGeom>
            <a:avLst/>
            <a:gdLst>
              <a:gd name="csX0" fmla="*/ 0 w 12695"/>
              <a:gd name="csY0" fmla="*/ 40776 h 40776"/>
              <a:gd name="csX1" fmla="*/ 0 w 12695"/>
              <a:gd name="csY1" fmla="*/ 0 h 40776"/>
            </a:gdLst>
            <a:ahLst/>
            <a:cxnLst>
              <a:cxn ang="0">
                <a:pos x="csX0" y="csY0"/>
              </a:cxn>
              <a:cxn ang="0">
                <a:pos x="csX1" y="csY1"/>
              </a:cxn>
            </a:cxnLst>
            <a:rect l="l" t="t" r="r" b="b"/>
            <a:pathLst>
              <a:path w="12695" h="40776">
                <a:moveTo>
                  <a:pt x="0" y="40776"/>
                </a:moveTo>
                <a:lnTo>
                  <a:pt x="0" y="0"/>
                </a:lnTo>
              </a:path>
            </a:pathLst>
          </a:custGeom>
          <a:ln w="19050" cap="flat">
            <a:solidFill>
              <a:srgbClr val="000000"/>
            </a:solidFill>
            <a:prstDash val="solid"/>
            <a:miter/>
          </a:ln>
        </p:spPr>
        <p:txBody>
          <a:bodyPr/>
          <a:lstStyle/>
          <a:p>
            <a:endParaRPr lang="en-GB"/>
          </a:p>
        </p:txBody>
      </p:sp>
      <p:sp>
        <p:nvSpPr>
          <p:cNvPr id="275" name="Free-form: Shape 274">
            <a:extLst>
              <a:ext uri="{FF2B5EF4-FFF2-40B4-BE49-F238E27FC236}">
                <a16:creationId xmlns:a16="http://schemas.microsoft.com/office/drawing/2014/main" id="{F935B5E6-8CD6-407C-A5DD-F69E9AB62B6F}"/>
              </a:ext>
            </a:extLst>
          </p:cNvPr>
          <p:cNvSpPr/>
          <p:nvPr/>
        </p:nvSpPr>
        <p:spPr>
          <a:xfrm>
            <a:off x="2702548" y="5382144"/>
            <a:ext cx="12695" cy="40776"/>
          </a:xfrm>
          <a:custGeom>
            <a:avLst/>
            <a:gdLst>
              <a:gd name="csX0" fmla="*/ 0 w 12695"/>
              <a:gd name="csY0" fmla="*/ 40776 h 40776"/>
              <a:gd name="csX1" fmla="*/ 0 w 12695"/>
              <a:gd name="csY1" fmla="*/ 0 h 40776"/>
            </a:gdLst>
            <a:ahLst/>
            <a:cxnLst>
              <a:cxn ang="0">
                <a:pos x="csX0" y="csY0"/>
              </a:cxn>
              <a:cxn ang="0">
                <a:pos x="csX1" y="csY1"/>
              </a:cxn>
            </a:cxnLst>
            <a:rect l="l" t="t" r="r" b="b"/>
            <a:pathLst>
              <a:path w="12695" h="40776">
                <a:moveTo>
                  <a:pt x="0" y="40776"/>
                </a:moveTo>
                <a:lnTo>
                  <a:pt x="0" y="0"/>
                </a:lnTo>
              </a:path>
            </a:pathLst>
          </a:custGeom>
          <a:ln w="19050" cap="flat">
            <a:solidFill>
              <a:srgbClr val="000000"/>
            </a:solidFill>
            <a:prstDash val="solid"/>
            <a:miter/>
          </a:ln>
        </p:spPr>
        <p:txBody>
          <a:bodyPr/>
          <a:lstStyle/>
          <a:p>
            <a:endParaRPr lang="en-GB"/>
          </a:p>
        </p:txBody>
      </p:sp>
      <p:sp>
        <p:nvSpPr>
          <p:cNvPr id="276" name="Free-form: Shape 275">
            <a:extLst>
              <a:ext uri="{FF2B5EF4-FFF2-40B4-BE49-F238E27FC236}">
                <a16:creationId xmlns:a16="http://schemas.microsoft.com/office/drawing/2014/main" id="{B4C65AB1-C32F-FD17-045B-AF8E5C9D2DA1}"/>
              </a:ext>
            </a:extLst>
          </p:cNvPr>
          <p:cNvSpPr/>
          <p:nvPr/>
        </p:nvSpPr>
        <p:spPr>
          <a:xfrm>
            <a:off x="3301262" y="5382144"/>
            <a:ext cx="12695" cy="40776"/>
          </a:xfrm>
          <a:custGeom>
            <a:avLst/>
            <a:gdLst>
              <a:gd name="csX0" fmla="*/ 0 w 12695"/>
              <a:gd name="csY0" fmla="*/ 40776 h 40776"/>
              <a:gd name="csX1" fmla="*/ 0 w 12695"/>
              <a:gd name="csY1" fmla="*/ 0 h 40776"/>
            </a:gdLst>
            <a:ahLst/>
            <a:cxnLst>
              <a:cxn ang="0">
                <a:pos x="csX0" y="csY0"/>
              </a:cxn>
              <a:cxn ang="0">
                <a:pos x="csX1" y="csY1"/>
              </a:cxn>
            </a:cxnLst>
            <a:rect l="l" t="t" r="r" b="b"/>
            <a:pathLst>
              <a:path w="12695" h="40776">
                <a:moveTo>
                  <a:pt x="0" y="40776"/>
                </a:moveTo>
                <a:lnTo>
                  <a:pt x="0" y="0"/>
                </a:lnTo>
              </a:path>
            </a:pathLst>
          </a:custGeom>
          <a:ln w="19050" cap="flat">
            <a:solidFill>
              <a:srgbClr val="000000"/>
            </a:solidFill>
            <a:prstDash val="solid"/>
            <a:miter/>
          </a:ln>
        </p:spPr>
        <p:txBody>
          <a:bodyPr/>
          <a:lstStyle/>
          <a:p>
            <a:endParaRPr lang="en-GB"/>
          </a:p>
        </p:txBody>
      </p:sp>
      <p:sp>
        <p:nvSpPr>
          <p:cNvPr id="277" name="Free-form: Shape 276">
            <a:extLst>
              <a:ext uri="{FF2B5EF4-FFF2-40B4-BE49-F238E27FC236}">
                <a16:creationId xmlns:a16="http://schemas.microsoft.com/office/drawing/2014/main" id="{29875261-7118-DDA4-E49E-25B999CE3560}"/>
              </a:ext>
            </a:extLst>
          </p:cNvPr>
          <p:cNvSpPr/>
          <p:nvPr/>
        </p:nvSpPr>
        <p:spPr>
          <a:xfrm>
            <a:off x="3891723" y="5382144"/>
            <a:ext cx="12695" cy="40776"/>
          </a:xfrm>
          <a:custGeom>
            <a:avLst/>
            <a:gdLst>
              <a:gd name="csX0" fmla="*/ 0 w 12695"/>
              <a:gd name="csY0" fmla="*/ 40776 h 40776"/>
              <a:gd name="csX1" fmla="*/ 0 w 12695"/>
              <a:gd name="csY1" fmla="*/ 0 h 40776"/>
            </a:gdLst>
            <a:ahLst/>
            <a:cxnLst>
              <a:cxn ang="0">
                <a:pos x="csX0" y="csY0"/>
              </a:cxn>
              <a:cxn ang="0">
                <a:pos x="csX1" y="csY1"/>
              </a:cxn>
            </a:cxnLst>
            <a:rect l="l" t="t" r="r" b="b"/>
            <a:pathLst>
              <a:path w="12695" h="40776">
                <a:moveTo>
                  <a:pt x="0" y="40776"/>
                </a:moveTo>
                <a:lnTo>
                  <a:pt x="0" y="0"/>
                </a:lnTo>
              </a:path>
            </a:pathLst>
          </a:custGeom>
          <a:ln w="19050" cap="flat">
            <a:solidFill>
              <a:srgbClr val="000000"/>
            </a:solidFill>
            <a:prstDash val="solid"/>
            <a:miter/>
          </a:ln>
        </p:spPr>
        <p:txBody>
          <a:bodyPr/>
          <a:lstStyle/>
          <a:p>
            <a:endParaRPr lang="en-GB"/>
          </a:p>
        </p:txBody>
      </p:sp>
      <p:sp>
        <p:nvSpPr>
          <p:cNvPr id="278" name="Free-form: Shape 277">
            <a:extLst>
              <a:ext uri="{FF2B5EF4-FFF2-40B4-BE49-F238E27FC236}">
                <a16:creationId xmlns:a16="http://schemas.microsoft.com/office/drawing/2014/main" id="{02FAA714-9055-DB3D-DEEE-80D833EB4F70}"/>
              </a:ext>
            </a:extLst>
          </p:cNvPr>
          <p:cNvSpPr/>
          <p:nvPr/>
        </p:nvSpPr>
        <p:spPr>
          <a:xfrm>
            <a:off x="4479265" y="5382144"/>
            <a:ext cx="12695" cy="40776"/>
          </a:xfrm>
          <a:custGeom>
            <a:avLst/>
            <a:gdLst>
              <a:gd name="csX0" fmla="*/ 0 w 12695"/>
              <a:gd name="csY0" fmla="*/ 40776 h 40776"/>
              <a:gd name="csX1" fmla="*/ 0 w 12695"/>
              <a:gd name="csY1" fmla="*/ 0 h 40776"/>
            </a:gdLst>
            <a:ahLst/>
            <a:cxnLst>
              <a:cxn ang="0">
                <a:pos x="csX0" y="csY0"/>
              </a:cxn>
              <a:cxn ang="0">
                <a:pos x="csX1" y="csY1"/>
              </a:cxn>
            </a:cxnLst>
            <a:rect l="l" t="t" r="r" b="b"/>
            <a:pathLst>
              <a:path w="12695" h="40776">
                <a:moveTo>
                  <a:pt x="0" y="40776"/>
                </a:moveTo>
                <a:lnTo>
                  <a:pt x="0" y="0"/>
                </a:lnTo>
              </a:path>
            </a:pathLst>
          </a:custGeom>
          <a:ln w="19050" cap="flat">
            <a:solidFill>
              <a:srgbClr val="000000"/>
            </a:solidFill>
            <a:prstDash val="solid"/>
            <a:miter/>
          </a:ln>
        </p:spPr>
        <p:txBody>
          <a:bodyPr/>
          <a:lstStyle/>
          <a:p>
            <a:endParaRPr lang="en-GB"/>
          </a:p>
        </p:txBody>
      </p:sp>
      <p:sp>
        <p:nvSpPr>
          <p:cNvPr id="279" name="Free-form: Shape 278">
            <a:extLst>
              <a:ext uri="{FF2B5EF4-FFF2-40B4-BE49-F238E27FC236}">
                <a16:creationId xmlns:a16="http://schemas.microsoft.com/office/drawing/2014/main" id="{1580E51B-D349-E269-0A2D-7BC2E7BB877D}"/>
              </a:ext>
            </a:extLst>
          </p:cNvPr>
          <p:cNvSpPr/>
          <p:nvPr/>
        </p:nvSpPr>
        <p:spPr>
          <a:xfrm>
            <a:off x="5076328" y="5382144"/>
            <a:ext cx="12695" cy="40776"/>
          </a:xfrm>
          <a:custGeom>
            <a:avLst/>
            <a:gdLst>
              <a:gd name="csX0" fmla="*/ 0 w 12695"/>
              <a:gd name="csY0" fmla="*/ 40776 h 40776"/>
              <a:gd name="csX1" fmla="*/ 0 w 12695"/>
              <a:gd name="csY1" fmla="*/ 0 h 40776"/>
            </a:gdLst>
            <a:ahLst/>
            <a:cxnLst>
              <a:cxn ang="0">
                <a:pos x="csX0" y="csY0"/>
              </a:cxn>
              <a:cxn ang="0">
                <a:pos x="csX1" y="csY1"/>
              </a:cxn>
            </a:cxnLst>
            <a:rect l="l" t="t" r="r" b="b"/>
            <a:pathLst>
              <a:path w="12695" h="40776">
                <a:moveTo>
                  <a:pt x="0" y="40776"/>
                </a:moveTo>
                <a:lnTo>
                  <a:pt x="0" y="0"/>
                </a:lnTo>
              </a:path>
            </a:pathLst>
          </a:custGeom>
          <a:ln w="19050" cap="flat">
            <a:solidFill>
              <a:srgbClr val="000000"/>
            </a:solidFill>
            <a:prstDash val="solid"/>
            <a:miter/>
          </a:ln>
        </p:spPr>
        <p:txBody>
          <a:bodyPr/>
          <a:lstStyle/>
          <a:p>
            <a:endParaRPr lang="en-GB"/>
          </a:p>
        </p:txBody>
      </p:sp>
      <p:sp>
        <p:nvSpPr>
          <p:cNvPr id="280" name="Free-form: Shape 279">
            <a:extLst>
              <a:ext uri="{FF2B5EF4-FFF2-40B4-BE49-F238E27FC236}">
                <a16:creationId xmlns:a16="http://schemas.microsoft.com/office/drawing/2014/main" id="{8A03AACB-9632-ED18-B36E-BBF47A7DBFB3}"/>
              </a:ext>
            </a:extLst>
          </p:cNvPr>
          <p:cNvSpPr/>
          <p:nvPr/>
        </p:nvSpPr>
        <p:spPr>
          <a:xfrm>
            <a:off x="5673264" y="5382144"/>
            <a:ext cx="12695" cy="40776"/>
          </a:xfrm>
          <a:custGeom>
            <a:avLst/>
            <a:gdLst>
              <a:gd name="csX0" fmla="*/ 0 w 12695"/>
              <a:gd name="csY0" fmla="*/ 40776 h 40776"/>
              <a:gd name="csX1" fmla="*/ 0 w 12695"/>
              <a:gd name="csY1" fmla="*/ 0 h 40776"/>
            </a:gdLst>
            <a:ahLst/>
            <a:cxnLst>
              <a:cxn ang="0">
                <a:pos x="csX0" y="csY0"/>
              </a:cxn>
              <a:cxn ang="0">
                <a:pos x="csX1" y="csY1"/>
              </a:cxn>
            </a:cxnLst>
            <a:rect l="l" t="t" r="r" b="b"/>
            <a:pathLst>
              <a:path w="12695" h="40776">
                <a:moveTo>
                  <a:pt x="0" y="40776"/>
                </a:moveTo>
                <a:lnTo>
                  <a:pt x="0" y="0"/>
                </a:lnTo>
              </a:path>
            </a:pathLst>
          </a:custGeom>
          <a:ln w="19050" cap="flat">
            <a:solidFill>
              <a:srgbClr val="000000"/>
            </a:solidFill>
            <a:prstDash val="solid"/>
            <a:miter/>
          </a:ln>
        </p:spPr>
        <p:txBody>
          <a:bodyPr/>
          <a:lstStyle/>
          <a:p>
            <a:endParaRPr lang="en-GB"/>
          </a:p>
        </p:txBody>
      </p:sp>
      <p:sp>
        <p:nvSpPr>
          <p:cNvPr id="282" name="Free-form: Shape 281">
            <a:extLst>
              <a:ext uri="{FF2B5EF4-FFF2-40B4-BE49-F238E27FC236}">
                <a16:creationId xmlns:a16="http://schemas.microsoft.com/office/drawing/2014/main" id="{E0421165-E43A-5ED9-BCBA-AFF67DF97F25}"/>
              </a:ext>
            </a:extLst>
          </p:cNvPr>
          <p:cNvSpPr/>
          <p:nvPr/>
        </p:nvSpPr>
        <p:spPr>
          <a:xfrm>
            <a:off x="6261314" y="5382144"/>
            <a:ext cx="12695" cy="40776"/>
          </a:xfrm>
          <a:custGeom>
            <a:avLst/>
            <a:gdLst>
              <a:gd name="csX0" fmla="*/ 0 w 12695"/>
              <a:gd name="csY0" fmla="*/ 40776 h 40776"/>
              <a:gd name="csX1" fmla="*/ 0 w 12695"/>
              <a:gd name="csY1" fmla="*/ 0 h 40776"/>
            </a:gdLst>
            <a:ahLst/>
            <a:cxnLst>
              <a:cxn ang="0">
                <a:pos x="csX0" y="csY0"/>
              </a:cxn>
              <a:cxn ang="0">
                <a:pos x="csX1" y="csY1"/>
              </a:cxn>
            </a:cxnLst>
            <a:rect l="l" t="t" r="r" b="b"/>
            <a:pathLst>
              <a:path w="12695" h="40776">
                <a:moveTo>
                  <a:pt x="0" y="40776"/>
                </a:moveTo>
                <a:lnTo>
                  <a:pt x="0" y="0"/>
                </a:lnTo>
              </a:path>
            </a:pathLst>
          </a:custGeom>
          <a:ln w="19050" cap="flat">
            <a:solidFill>
              <a:srgbClr val="000000"/>
            </a:solidFill>
            <a:prstDash val="solid"/>
            <a:miter/>
          </a:ln>
        </p:spPr>
        <p:txBody>
          <a:bodyPr/>
          <a:lstStyle/>
          <a:p>
            <a:endParaRPr lang="en-GB"/>
          </a:p>
        </p:txBody>
      </p:sp>
    </p:spTree>
    <p:extLst>
      <p:ext uri="{BB962C8B-B14F-4D97-AF65-F5344CB8AC3E}">
        <p14:creationId xmlns:p14="http://schemas.microsoft.com/office/powerpoint/2010/main" val="127728849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CCBAC8-3A29-B0A6-5BB8-2DA47041A3B7}"/>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638CBF96-7A43-1770-CF40-0B10CAAA3FB7}"/>
              </a:ext>
            </a:extLst>
          </p:cNvPr>
          <p:cNvSpPr>
            <a:spLocks noGrp="1"/>
          </p:cNvSpPr>
          <p:nvPr>
            <p:ph type="title"/>
          </p:nvPr>
        </p:nvSpPr>
        <p:spPr>
          <a:xfrm>
            <a:off x="304799" y="107693"/>
            <a:ext cx="10811839" cy="939801"/>
          </a:xfrm>
        </p:spPr>
        <p:txBody>
          <a:bodyPr/>
          <a:lstStyle/>
          <a:p>
            <a:r>
              <a:rPr lang="en-US" noProof="0" dirty="0"/>
              <a:t>8504: Efficacy and safety of </a:t>
            </a:r>
            <a:r>
              <a:rPr lang="en-US" noProof="0" dirty="0" err="1"/>
              <a:t>pralsetinib</a:t>
            </a:r>
            <a:r>
              <a:rPr lang="en-US" noProof="0" dirty="0"/>
              <a:t> as first-line treatment of RET fusion–positive advanced or metastatic non–small cell lung cancer (NSCLC): The phase 3 </a:t>
            </a:r>
            <a:r>
              <a:rPr lang="en-US" noProof="0" dirty="0" err="1"/>
              <a:t>AcceleRET</a:t>
            </a:r>
            <a:r>
              <a:rPr lang="en-US" noProof="0" dirty="0"/>
              <a:t>-Lung study – Popat S, et al</a:t>
            </a:r>
            <a:endParaRPr lang="en-US" noProof="0" dirty="0">
              <a:latin typeface="+mn-lt"/>
            </a:endParaRPr>
          </a:p>
        </p:txBody>
      </p:sp>
      <p:sp>
        <p:nvSpPr>
          <p:cNvPr id="29" name="Content Placeholder 7">
            <a:extLst>
              <a:ext uri="{FF2B5EF4-FFF2-40B4-BE49-F238E27FC236}">
                <a16:creationId xmlns:a16="http://schemas.microsoft.com/office/drawing/2014/main" id="{F44CB38C-AB5B-C4D6-2B43-13EBED4482BE}"/>
              </a:ext>
            </a:extLst>
          </p:cNvPr>
          <p:cNvSpPr>
            <a:spLocks noGrp="1"/>
          </p:cNvSpPr>
          <p:nvPr>
            <p:ph idx="1"/>
          </p:nvPr>
        </p:nvSpPr>
        <p:spPr>
          <a:xfrm>
            <a:off x="304799" y="1246909"/>
            <a:ext cx="11291087" cy="5055650"/>
          </a:xfrm>
        </p:spPr>
        <p:txBody>
          <a:bodyPr/>
          <a:lstStyle/>
          <a:p>
            <a:r>
              <a:rPr lang="en-US" b="1" noProof="0" dirty="0"/>
              <a:t>Key results (cont.)</a:t>
            </a:r>
            <a:r>
              <a:rPr lang="en-US" noProof="0" dirty="0"/>
              <a:t>​</a:t>
            </a:r>
          </a:p>
          <a:p>
            <a:pPr>
              <a:spcBef>
                <a:spcPts val="27000"/>
              </a:spcBef>
            </a:pPr>
            <a:r>
              <a:rPr lang="en-US" b="1" noProof="0" dirty="0"/>
              <a:t>Conclusions</a:t>
            </a:r>
            <a:r>
              <a:rPr lang="en-US" noProof="0" dirty="0"/>
              <a:t>​</a:t>
            </a:r>
          </a:p>
          <a:p>
            <a:pPr lvl="1"/>
            <a:r>
              <a:rPr lang="en-US" noProof="0" dirty="0"/>
              <a:t>In patients with advanced RET fusion-positive NSCLC, 1L pralsetinib significantly improved PFS along with higher response outcomes compared with SoC, and severe infections could be managed </a:t>
            </a:r>
            <a:r>
              <a:rPr lang="en-US" dirty="0"/>
              <a:t>using </a:t>
            </a:r>
            <a:r>
              <a:rPr lang="en-US" noProof="0" dirty="0"/>
              <a:t>increased monitoring</a:t>
            </a:r>
          </a:p>
        </p:txBody>
      </p:sp>
      <p:sp>
        <p:nvSpPr>
          <p:cNvPr id="30" name="Text Placeholder 4">
            <a:extLst>
              <a:ext uri="{FF2B5EF4-FFF2-40B4-BE49-F238E27FC236}">
                <a16:creationId xmlns:a16="http://schemas.microsoft.com/office/drawing/2014/main" id="{0D2B85A4-BF3B-157A-7683-015515911B30}"/>
              </a:ext>
            </a:extLst>
          </p:cNvPr>
          <p:cNvSpPr>
            <a:spLocks noGrp="1"/>
          </p:cNvSpPr>
          <p:nvPr>
            <p:ph type="body" sz="quarter" idx="11"/>
          </p:nvPr>
        </p:nvSpPr>
        <p:spPr>
          <a:xfrm>
            <a:off x="6379633" y="6521312"/>
            <a:ext cx="5507567" cy="200025"/>
          </a:xfrm>
        </p:spPr>
        <p:txBody>
          <a:bodyPr/>
          <a:lstStyle/>
          <a:p>
            <a:pPr hangingPunct="1"/>
            <a:r>
              <a:rPr lang="en-US" noProof="0" dirty="0"/>
              <a:t>Popat S, et al. J Clin Oncol 2026;44(suppl):</a:t>
            </a:r>
            <a:r>
              <a:rPr lang="en-US" noProof="0" dirty="0" err="1"/>
              <a:t>Abstr</a:t>
            </a:r>
            <a:r>
              <a:rPr lang="en-US" noProof="0" dirty="0"/>
              <a:t> 8504</a:t>
            </a:r>
          </a:p>
        </p:txBody>
      </p:sp>
      <p:graphicFrame>
        <p:nvGraphicFramePr>
          <p:cNvPr id="3" name="Table 2">
            <a:extLst>
              <a:ext uri="{FF2B5EF4-FFF2-40B4-BE49-F238E27FC236}">
                <a16:creationId xmlns:a16="http://schemas.microsoft.com/office/drawing/2014/main" id="{9E366D67-1458-1BEF-0083-2D38646A0BDC}"/>
              </a:ext>
            </a:extLst>
          </p:cNvPr>
          <p:cNvGraphicFramePr>
            <a:graphicFrameLocks noGrp="1"/>
          </p:cNvGraphicFramePr>
          <p:nvPr>
            <p:extLst>
              <p:ext uri="{D42A27DB-BD31-4B8C-83A1-F6EECF244321}">
                <p14:modId xmlns:p14="http://schemas.microsoft.com/office/powerpoint/2010/main" val="3274214824"/>
              </p:ext>
            </p:extLst>
          </p:nvPr>
        </p:nvGraphicFramePr>
        <p:xfrm>
          <a:off x="292688" y="1654166"/>
          <a:ext cx="6031250" cy="3224160"/>
        </p:xfrm>
        <a:graphic>
          <a:graphicData uri="http://schemas.openxmlformats.org/drawingml/2006/table">
            <a:tbl>
              <a:tblPr firstRow="1" bandRow="1">
                <a:tableStyleId>{69012ECD-51FC-41F1-AA8D-1B2483CD663E}</a:tableStyleId>
              </a:tblPr>
              <a:tblGrid>
                <a:gridCol w="2672228">
                  <a:extLst>
                    <a:ext uri="{9D8B030D-6E8A-4147-A177-3AD203B41FA5}">
                      <a16:colId xmlns:a16="http://schemas.microsoft.com/office/drawing/2014/main" val="537766886"/>
                    </a:ext>
                  </a:extLst>
                </a:gridCol>
                <a:gridCol w="1679511">
                  <a:extLst>
                    <a:ext uri="{9D8B030D-6E8A-4147-A177-3AD203B41FA5}">
                      <a16:colId xmlns:a16="http://schemas.microsoft.com/office/drawing/2014/main" val="1125791967"/>
                    </a:ext>
                  </a:extLst>
                </a:gridCol>
                <a:gridCol w="1679511">
                  <a:extLst>
                    <a:ext uri="{9D8B030D-6E8A-4147-A177-3AD203B41FA5}">
                      <a16:colId xmlns:a16="http://schemas.microsoft.com/office/drawing/2014/main" val="690993230"/>
                    </a:ext>
                  </a:extLst>
                </a:gridCol>
              </a:tblGrid>
              <a:tr h="0">
                <a:tc>
                  <a:txBody>
                    <a:bodyPr/>
                    <a:lstStyle/>
                    <a:p>
                      <a:r>
                        <a:rPr lang="en-US" sz="1200" noProof="0" dirty="0">
                          <a:solidFill>
                            <a:schemeClr val="tx2"/>
                          </a:solidFill>
                          <a:latin typeface="+mn-lt"/>
                        </a:rPr>
                        <a:t>AEs, n (%)</a:t>
                      </a:r>
                    </a:p>
                  </a:txBody>
                  <a:tcPr marL="90000" marT="46800" marB="46800" anchor="b"/>
                </a:tc>
                <a:tc>
                  <a:txBody>
                    <a:bodyPr/>
                    <a:lstStyle/>
                    <a:p>
                      <a:pPr algn="ctr">
                        <a:buNone/>
                      </a:pPr>
                      <a:r>
                        <a:rPr lang="en-US" sz="1200" b="1" kern="1200" noProof="0" dirty="0">
                          <a:solidFill>
                            <a:schemeClr val="tx2"/>
                          </a:solidFill>
                          <a:latin typeface="+mn-lt"/>
                          <a:ea typeface="+mn-ea"/>
                          <a:cs typeface="+mn-cs"/>
                        </a:rPr>
                        <a:t>Pralsetinib </a:t>
                      </a:r>
                    </a:p>
                    <a:p>
                      <a:pPr algn="ctr">
                        <a:buNone/>
                      </a:pPr>
                      <a:r>
                        <a:rPr lang="en-US" sz="1200" b="1" kern="1200" noProof="0" dirty="0">
                          <a:solidFill>
                            <a:schemeClr val="tx2"/>
                          </a:solidFill>
                          <a:latin typeface="+mn-lt"/>
                          <a:ea typeface="+mn-ea"/>
                          <a:cs typeface="+mn-cs"/>
                        </a:rPr>
                        <a:t>(n=108)</a:t>
                      </a:r>
                    </a:p>
                  </a:txBody>
                  <a:tcPr marL="90000" marT="46800" marB="46800" anchor="ctr"/>
                </a:tc>
                <a:tc>
                  <a:txBody>
                    <a:bodyPr/>
                    <a:lstStyle/>
                    <a:p>
                      <a:pPr algn="ctr">
                        <a:buNone/>
                      </a:pPr>
                      <a:r>
                        <a:rPr lang="en-US" sz="1200" b="1" kern="1200" noProof="0" dirty="0">
                          <a:solidFill>
                            <a:schemeClr val="tx2"/>
                          </a:solidFill>
                          <a:latin typeface="+mn-lt"/>
                          <a:ea typeface="+mn-ea"/>
                          <a:cs typeface="+mn-cs"/>
                        </a:rPr>
                        <a:t>SoC </a:t>
                      </a:r>
                    </a:p>
                    <a:p>
                      <a:pPr algn="ctr">
                        <a:buNone/>
                      </a:pPr>
                      <a:r>
                        <a:rPr lang="en-US" sz="1200" b="1" kern="1200" noProof="0" dirty="0">
                          <a:solidFill>
                            <a:schemeClr val="tx2"/>
                          </a:solidFill>
                          <a:latin typeface="+mn-lt"/>
                          <a:ea typeface="+mn-ea"/>
                          <a:cs typeface="+mn-cs"/>
                        </a:rPr>
                        <a:t>(n=104)</a:t>
                      </a:r>
                    </a:p>
                  </a:txBody>
                  <a:tcPr marL="90000" marT="46800" marB="46800" anchor="ctr"/>
                </a:tc>
                <a:extLst>
                  <a:ext uri="{0D108BD9-81ED-4DB2-BD59-A6C34878D82A}">
                    <a16:rowId xmlns:a16="http://schemas.microsoft.com/office/drawing/2014/main" val="2020270792"/>
                  </a:ext>
                </a:extLst>
              </a:tr>
              <a:tr h="0">
                <a:tc>
                  <a:txBody>
                    <a:bodyPr/>
                    <a:lstStyle/>
                    <a:p>
                      <a:pPr>
                        <a:buNone/>
                      </a:pPr>
                      <a:r>
                        <a:rPr lang="en-US" sz="1200" b="0" kern="1200" noProof="0" dirty="0">
                          <a:solidFill>
                            <a:schemeClr val="tx1"/>
                          </a:solidFill>
                          <a:latin typeface="+mn-lt"/>
                          <a:ea typeface="+mn-ea"/>
                          <a:cs typeface="+mn-cs"/>
                        </a:rPr>
                        <a:t>Patients with ≥1</a:t>
                      </a:r>
                    </a:p>
                  </a:txBody>
                  <a:tcPr marL="90000" marT="46800" marB="46800" anchor="ctr"/>
                </a:tc>
                <a:tc>
                  <a:txBody>
                    <a:bodyPr/>
                    <a:lstStyle/>
                    <a:p>
                      <a:pPr algn="ctr">
                        <a:buNone/>
                      </a:pPr>
                      <a:r>
                        <a:rPr lang="en-US" sz="1200" b="0" kern="1200" noProof="0" dirty="0">
                          <a:solidFill>
                            <a:schemeClr val="tx1"/>
                          </a:solidFill>
                          <a:latin typeface="+mn-lt"/>
                          <a:ea typeface="+mn-ea"/>
                          <a:cs typeface="+mn-cs"/>
                        </a:rPr>
                        <a:t>108 (100)</a:t>
                      </a:r>
                    </a:p>
                  </a:txBody>
                  <a:tcPr marL="90000" marT="46800" marB="46800" anchor="ctr"/>
                </a:tc>
                <a:tc>
                  <a:txBody>
                    <a:bodyPr/>
                    <a:lstStyle/>
                    <a:p>
                      <a:pPr algn="ctr">
                        <a:buNone/>
                      </a:pPr>
                      <a:r>
                        <a:rPr lang="en-US" sz="1200" b="0" kern="1200" noProof="0" dirty="0">
                          <a:solidFill>
                            <a:schemeClr val="tx1"/>
                          </a:solidFill>
                          <a:latin typeface="+mn-lt"/>
                          <a:ea typeface="+mn-ea"/>
                          <a:cs typeface="+mn-cs"/>
                        </a:rPr>
                        <a:t>104 (100)</a:t>
                      </a:r>
                    </a:p>
                  </a:txBody>
                  <a:tcPr marL="90000" marT="46800" marB="46800" anchor="ctr"/>
                </a:tc>
                <a:extLst>
                  <a:ext uri="{0D108BD9-81ED-4DB2-BD59-A6C34878D82A}">
                    <a16:rowId xmlns:a16="http://schemas.microsoft.com/office/drawing/2014/main" val="3607908326"/>
                  </a:ext>
                </a:extLst>
              </a:tr>
              <a:tr h="0">
                <a:tc>
                  <a:txBody>
                    <a:bodyPr/>
                    <a:lstStyle/>
                    <a:p>
                      <a:pPr marL="85725" indent="0">
                        <a:buNone/>
                      </a:pPr>
                      <a:r>
                        <a:rPr lang="en-US" sz="1200" b="0" kern="1200" noProof="0" dirty="0">
                          <a:solidFill>
                            <a:schemeClr val="tx1"/>
                          </a:solidFill>
                          <a:latin typeface="+mn-lt"/>
                          <a:ea typeface="+mn-ea"/>
                          <a:cs typeface="+mn-cs"/>
                        </a:rPr>
                        <a:t>Treatment-related</a:t>
                      </a:r>
                    </a:p>
                  </a:txBody>
                  <a:tcPr marL="90000" marT="46800" marB="46800" anchor="ctr"/>
                </a:tc>
                <a:tc>
                  <a:txBody>
                    <a:bodyPr/>
                    <a:lstStyle/>
                    <a:p>
                      <a:pPr algn="ctr">
                        <a:buNone/>
                      </a:pPr>
                      <a:r>
                        <a:rPr lang="en-US" sz="1200" b="0" kern="1200" noProof="0" dirty="0">
                          <a:solidFill>
                            <a:schemeClr val="tx1"/>
                          </a:solidFill>
                          <a:latin typeface="+mn-lt"/>
                          <a:ea typeface="+mn-ea"/>
                          <a:cs typeface="+mn-cs"/>
                        </a:rPr>
                        <a:t>101 (93.5)</a:t>
                      </a:r>
                    </a:p>
                  </a:txBody>
                  <a:tcPr marL="90000" marT="46800" marB="46800" anchor="ctr"/>
                </a:tc>
                <a:tc>
                  <a:txBody>
                    <a:bodyPr/>
                    <a:lstStyle/>
                    <a:p>
                      <a:pPr algn="ctr">
                        <a:buNone/>
                      </a:pPr>
                      <a:r>
                        <a:rPr lang="en-US" sz="1200" b="0" kern="1200" noProof="0" dirty="0">
                          <a:solidFill>
                            <a:schemeClr val="tx1"/>
                          </a:solidFill>
                          <a:latin typeface="+mn-lt"/>
                          <a:ea typeface="+mn-ea"/>
                          <a:cs typeface="+mn-cs"/>
                        </a:rPr>
                        <a:t>96 (92.3)</a:t>
                      </a:r>
                    </a:p>
                  </a:txBody>
                  <a:tcPr marL="90000" marT="46800" marB="46800" anchor="ctr"/>
                </a:tc>
                <a:extLst>
                  <a:ext uri="{0D108BD9-81ED-4DB2-BD59-A6C34878D82A}">
                    <a16:rowId xmlns:a16="http://schemas.microsoft.com/office/drawing/2014/main" val="1790711121"/>
                  </a:ext>
                </a:extLst>
              </a:tr>
              <a:tr h="0">
                <a:tc>
                  <a:txBody>
                    <a:bodyPr/>
                    <a:lstStyle/>
                    <a:p>
                      <a:pPr>
                        <a:buNone/>
                      </a:pPr>
                      <a:r>
                        <a:rPr lang="en-US" sz="1200" b="0" kern="1200" noProof="0" dirty="0">
                          <a:solidFill>
                            <a:schemeClr val="tx1"/>
                          </a:solidFill>
                          <a:latin typeface="+mn-lt"/>
                          <a:ea typeface="+mn-ea"/>
                          <a:cs typeface="+mn-cs"/>
                        </a:rPr>
                        <a:t>Serious</a:t>
                      </a:r>
                    </a:p>
                  </a:txBody>
                  <a:tcPr marL="90000" marT="46800" marB="46800" anchor="ctr"/>
                </a:tc>
                <a:tc>
                  <a:txBody>
                    <a:bodyPr/>
                    <a:lstStyle/>
                    <a:p>
                      <a:pPr algn="ctr">
                        <a:buNone/>
                      </a:pPr>
                      <a:r>
                        <a:rPr lang="en-US" sz="1200" b="0" kern="1200" noProof="0" dirty="0">
                          <a:solidFill>
                            <a:schemeClr val="tx1"/>
                          </a:solidFill>
                          <a:latin typeface="+mn-lt"/>
                          <a:ea typeface="+mn-ea"/>
                          <a:cs typeface="+mn-cs"/>
                        </a:rPr>
                        <a:t>67 (62.0)</a:t>
                      </a:r>
                    </a:p>
                  </a:txBody>
                  <a:tcPr marL="90000" marT="46800" marB="46800" anchor="ctr"/>
                </a:tc>
                <a:tc>
                  <a:txBody>
                    <a:bodyPr/>
                    <a:lstStyle/>
                    <a:p>
                      <a:pPr algn="ctr">
                        <a:buNone/>
                      </a:pPr>
                      <a:r>
                        <a:rPr lang="en-US" sz="1200" b="0" kern="1200" noProof="0" dirty="0">
                          <a:solidFill>
                            <a:schemeClr val="tx1"/>
                          </a:solidFill>
                          <a:latin typeface="+mn-lt"/>
                          <a:ea typeface="+mn-ea"/>
                          <a:cs typeface="+mn-cs"/>
                        </a:rPr>
                        <a:t>38 (36.5)</a:t>
                      </a:r>
                    </a:p>
                  </a:txBody>
                  <a:tcPr marL="90000" marT="46800" marB="46800" anchor="ctr"/>
                </a:tc>
                <a:extLst>
                  <a:ext uri="{0D108BD9-81ED-4DB2-BD59-A6C34878D82A}">
                    <a16:rowId xmlns:a16="http://schemas.microsoft.com/office/drawing/2014/main" val="2673773586"/>
                  </a:ext>
                </a:extLst>
              </a:tr>
              <a:tr h="0">
                <a:tc>
                  <a:txBody>
                    <a:bodyPr/>
                    <a:lstStyle/>
                    <a:p>
                      <a:pPr marL="85725" indent="0">
                        <a:buNone/>
                      </a:pPr>
                      <a:r>
                        <a:rPr lang="en-US" sz="1200" b="0" kern="1200" noProof="0" dirty="0">
                          <a:solidFill>
                            <a:schemeClr val="tx1"/>
                          </a:solidFill>
                          <a:latin typeface="+mn-lt"/>
                          <a:ea typeface="+mn-ea"/>
                          <a:cs typeface="+mn-cs"/>
                        </a:rPr>
                        <a:t>Treatment-related</a:t>
                      </a:r>
                    </a:p>
                  </a:txBody>
                  <a:tcPr marL="90000" marT="46800" marB="46800" anchor="ctr"/>
                </a:tc>
                <a:tc>
                  <a:txBody>
                    <a:bodyPr/>
                    <a:lstStyle/>
                    <a:p>
                      <a:pPr algn="ctr">
                        <a:buNone/>
                      </a:pPr>
                      <a:r>
                        <a:rPr lang="en-US" sz="1200" b="0" kern="1200" noProof="0" dirty="0">
                          <a:solidFill>
                            <a:schemeClr val="tx1"/>
                          </a:solidFill>
                          <a:latin typeface="+mn-lt"/>
                          <a:ea typeface="+mn-ea"/>
                          <a:cs typeface="+mn-cs"/>
                        </a:rPr>
                        <a:t>23 (21.3)</a:t>
                      </a:r>
                    </a:p>
                  </a:txBody>
                  <a:tcPr marL="90000" marT="46800" marB="46800" anchor="ctr"/>
                </a:tc>
                <a:tc>
                  <a:txBody>
                    <a:bodyPr/>
                    <a:lstStyle/>
                    <a:p>
                      <a:pPr algn="ctr">
                        <a:buNone/>
                      </a:pPr>
                      <a:r>
                        <a:rPr lang="en-US" sz="1200" b="0" kern="1200" noProof="0" dirty="0">
                          <a:solidFill>
                            <a:schemeClr val="tx1"/>
                          </a:solidFill>
                          <a:latin typeface="+mn-lt"/>
                          <a:ea typeface="+mn-ea"/>
                          <a:cs typeface="+mn-cs"/>
                        </a:rPr>
                        <a:t>9 (8.7)</a:t>
                      </a:r>
                    </a:p>
                  </a:txBody>
                  <a:tcPr marL="90000" marT="46800" marB="46800" anchor="ctr"/>
                </a:tc>
                <a:extLst>
                  <a:ext uri="{0D108BD9-81ED-4DB2-BD59-A6C34878D82A}">
                    <a16:rowId xmlns:a16="http://schemas.microsoft.com/office/drawing/2014/main" val="3315663347"/>
                  </a:ext>
                </a:extLst>
              </a:tr>
              <a:tr h="0">
                <a:tc>
                  <a:txBody>
                    <a:bodyPr/>
                    <a:lstStyle/>
                    <a:p>
                      <a:pPr>
                        <a:buNone/>
                      </a:pPr>
                      <a:r>
                        <a:rPr lang="en-US" sz="1200" b="0" kern="1200" noProof="0" dirty="0">
                          <a:solidFill>
                            <a:schemeClr val="tx1"/>
                          </a:solidFill>
                          <a:latin typeface="+mn-lt"/>
                          <a:ea typeface="+mn-ea"/>
                          <a:cs typeface="+mn-cs"/>
                        </a:rPr>
                        <a:t>Grade 3–5</a:t>
                      </a:r>
                    </a:p>
                  </a:txBody>
                  <a:tcPr marL="90000" marT="46800" marB="46800" anchor="ctr"/>
                </a:tc>
                <a:tc>
                  <a:txBody>
                    <a:bodyPr/>
                    <a:lstStyle/>
                    <a:p>
                      <a:pPr algn="ctr">
                        <a:buNone/>
                      </a:pPr>
                      <a:r>
                        <a:rPr lang="en-US" sz="1200" b="0" kern="1200" noProof="0" dirty="0">
                          <a:solidFill>
                            <a:schemeClr val="tx1"/>
                          </a:solidFill>
                          <a:latin typeface="+mn-lt"/>
                          <a:ea typeface="+mn-ea"/>
                          <a:cs typeface="+mn-cs"/>
                        </a:rPr>
                        <a:t>84 (77.8)</a:t>
                      </a:r>
                    </a:p>
                  </a:txBody>
                  <a:tcPr marL="90000" marT="46800" marB="46800" anchor="ctr"/>
                </a:tc>
                <a:tc>
                  <a:txBody>
                    <a:bodyPr/>
                    <a:lstStyle/>
                    <a:p>
                      <a:pPr algn="ctr">
                        <a:buNone/>
                      </a:pPr>
                      <a:r>
                        <a:rPr lang="en-US" sz="1200" b="0" kern="1200" noProof="0" dirty="0">
                          <a:solidFill>
                            <a:schemeClr val="tx1"/>
                          </a:solidFill>
                          <a:latin typeface="+mn-lt"/>
                          <a:ea typeface="+mn-ea"/>
                          <a:cs typeface="+mn-cs"/>
                        </a:rPr>
                        <a:t>60 (57.7)</a:t>
                      </a:r>
                    </a:p>
                  </a:txBody>
                  <a:tcPr marL="90000" marT="46800" marB="46800" anchor="ctr"/>
                </a:tc>
                <a:extLst>
                  <a:ext uri="{0D108BD9-81ED-4DB2-BD59-A6C34878D82A}">
                    <a16:rowId xmlns:a16="http://schemas.microsoft.com/office/drawing/2014/main" val="3634484555"/>
                  </a:ext>
                </a:extLst>
              </a:tr>
              <a:tr h="0">
                <a:tc>
                  <a:txBody>
                    <a:bodyPr/>
                    <a:lstStyle/>
                    <a:p>
                      <a:pPr marL="85725" indent="0">
                        <a:buNone/>
                      </a:pPr>
                      <a:r>
                        <a:rPr lang="en-US" sz="1200" b="0" kern="1200" noProof="0" dirty="0">
                          <a:solidFill>
                            <a:schemeClr val="tx1"/>
                          </a:solidFill>
                          <a:latin typeface="+mn-lt"/>
                          <a:ea typeface="+mn-ea"/>
                          <a:cs typeface="+mn-cs"/>
                        </a:rPr>
                        <a:t>Led to deaths</a:t>
                      </a:r>
                    </a:p>
                  </a:txBody>
                  <a:tcPr marL="90000" marT="46800" marB="46800" anchor="ctr"/>
                </a:tc>
                <a:tc>
                  <a:txBody>
                    <a:bodyPr/>
                    <a:lstStyle/>
                    <a:p>
                      <a:pPr algn="ctr">
                        <a:buNone/>
                      </a:pPr>
                      <a:r>
                        <a:rPr lang="en-US" sz="1200" b="0" kern="1200" noProof="0" dirty="0">
                          <a:solidFill>
                            <a:schemeClr val="tx1"/>
                          </a:solidFill>
                          <a:latin typeface="+mn-lt"/>
                          <a:ea typeface="+mn-ea"/>
                          <a:cs typeface="+mn-cs"/>
                        </a:rPr>
                        <a:t>16 (14.8)</a:t>
                      </a:r>
                    </a:p>
                  </a:txBody>
                  <a:tcPr marL="90000" marT="46800" marB="46800" anchor="ctr"/>
                </a:tc>
                <a:tc>
                  <a:txBody>
                    <a:bodyPr/>
                    <a:lstStyle/>
                    <a:p>
                      <a:pPr algn="ctr">
                        <a:buNone/>
                      </a:pPr>
                      <a:r>
                        <a:rPr lang="en-US" sz="1200" b="0" kern="1200" noProof="0" dirty="0">
                          <a:solidFill>
                            <a:schemeClr val="tx1"/>
                          </a:solidFill>
                          <a:latin typeface="+mn-lt"/>
                          <a:ea typeface="+mn-ea"/>
                          <a:cs typeface="+mn-cs"/>
                        </a:rPr>
                        <a:t>5 (4.8)</a:t>
                      </a:r>
                    </a:p>
                  </a:txBody>
                  <a:tcPr marL="90000" marT="46800" marB="46800" anchor="ctr"/>
                </a:tc>
                <a:extLst>
                  <a:ext uri="{0D108BD9-81ED-4DB2-BD59-A6C34878D82A}">
                    <a16:rowId xmlns:a16="http://schemas.microsoft.com/office/drawing/2014/main" val="3391059819"/>
                  </a:ext>
                </a:extLst>
              </a:tr>
              <a:tr h="0">
                <a:tc>
                  <a:txBody>
                    <a:bodyPr/>
                    <a:lstStyle/>
                    <a:p>
                      <a:pPr marL="180975" indent="0">
                        <a:buNone/>
                      </a:pPr>
                      <a:r>
                        <a:rPr lang="en-US" sz="1200" b="0" kern="1200" noProof="0" dirty="0">
                          <a:solidFill>
                            <a:schemeClr val="tx1"/>
                          </a:solidFill>
                          <a:latin typeface="+mn-lt"/>
                          <a:ea typeface="+mn-ea"/>
                          <a:cs typeface="+mn-cs"/>
                        </a:rPr>
                        <a:t>Deaths due to infections</a:t>
                      </a:r>
                    </a:p>
                  </a:txBody>
                  <a:tcPr marL="90000" marT="46800" marB="46800" anchor="ctr"/>
                </a:tc>
                <a:tc>
                  <a:txBody>
                    <a:bodyPr/>
                    <a:lstStyle/>
                    <a:p>
                      <a:pPr algn="ctr">
                        <a:buNone/>
                      </a:pPr>
                      <a:r>
                        <a:rPr lang="en-US" sz="1200" b="0" kern="1200" noProof="0" dirty="0">
                          <a:solidFill>
                            <a:schemeClr val="tx1"/>
                          </a:solidFill>
                          <a:latin typeface="+mn-lt"/>
                          <a:ea typeface="+mn-ea"/>
                          <a:cs typeface="+mn-cs"/>
                        </a:rPr>
                        <a:t>8 (7.4)</a:t>
                      </a:r>
                    </a:p>
                  </a:txBody>
                  <a:tcPr marL="90000" marT="46800" marB="46800" anchor="ctr"/>
                </a:tc>
                <a:tc>
                  <a:txBody>
                    <a:bodyPr/>
                    <a:lstStyle/>
                    <a:p>
                      <a:pPr algn="ctr">
                        <a:buNone/>
                      </a:pPr>
                      <a:r>
                        <a:rPr lang="en-US" sz="1200" b="0" kern="1200" noProof="0" dirty="0">
                          <a:solidFill>
                            <a:schemeClr val="tx1"/>
                          </a:solidFill>
                          <a:latin typeface="+mn-lt"/>
                          <a:ea typeface="+mn-ea"/>
                          <a:cs typeface="+mn-cs"/>
                        </a:rPr>
                        <a:t>0</a:t>
                      </a:r>
                    </a:p>
                  </a:txBody>
                  <a:tcPr marL="90000" marT="46800" marB="46800" anchor="ctr"/>
                </a:tc>
                <a:extLst>
                  <a:ext uri="{0D108BD9-81ED-4DB2-BD59-A6C34878D82A}">
                    <a16:rowId xmlns:a16="http://schemas.microsoft.com/office/drawing/2014/main" val="3735562671"/>
                  </a:ext>
                </a:extLst>
              </a:tr>
              <a:tr h="0">
                <a:tc>
                  <a:txBody>
                    <a:bodyPr/>
                    <a:lstStyle/>
                    <a:p>
                      <a:pPr>
                        <a:buNone/>
                      </a:pPr>
                      <a:r>
                        <a:rPr lang="en-US" sz="1200" b="0" kern="1200" noProof="0" dirty="0">
                          <a:solidFill>
                            <a:schemeClr val="tx1"/>
                          </a:solidFill>
                          <a:latin typeface="+mn-lt"/>
                          <a:ea typeface="+mn-ea"/>
                          <a:cs typeface="+mn-cs"/>
                        </a:rPr>
                        <a:t>Grade ≥3 QT prolongation</a:t>
                      </a:r>
                    </a:p>
                  </a:txBody>
                  <a:tcPr marL="90000" marT="46800" marB="46800" anchor="ctr"/>
                </a:tc>
                <a:tc>
                  <a:txBody>
                    <a:bodyPr/>
                    <a:lstStyle/>
                    <a:p>
                      <a:pPr algn="ctr">
                        <a:buNone/>
                      </a:pPr>
                      <a:r>
                        <a:rPr lang="en-US" sz="1200" b="0" kern="1200" noProof="0" dirty="0">
                          <a:solidFill>
                            <a:schemeClr val="tx1"/>
                          </a:solidFill>
                          <a:latin typeface="+mn-lt"/>
                          <a:ea typeface="+mn-ea"/>
                          <a:cs typeface="+mn-cs"/>
                        </a:rPr>
                        <a:t>3 (2.8)</a:t>
                      </a:r>
                    </a:p>
                  </a:txBody>
                  <a:tcPr marL="90000" marT="46800" marB="46800" anchor="ctr"/>
                </a:tc>
                <a:tc>
                  <a:txBody>
                    <a:bodyPr/>
                    <a:lstStyle/>
                    <a:p>
                      <a:pPr algn="ctr">
                        <a:buNone/>
                      </a:pPr>
                      <a:r>
                        <a:rPr lang="en-US" sz="1200" b="0" kern="1200" noProof="0" dirty="0">
                          <a:solidFill>
                            <a:schemeClr val="tx1"/>
                          </a:solidFill>
                          <a:latin typeface="+mn-lt"/>
                          <a:ea typeface="+mn-ea"/>
                          <a:cs typeface="+mn-cs"/>
                        </a:rPr>
                        <a:t>0</a:t>
                      </a:r>
                    </a:p>
                  </a:txBody>
                  <a:tcPr marL="90000" marT="46800" marB="46800" anchor="ctr"/>
                </a:tc>
                <a:extLst>
                  <a:ext uri="{0D108BD9-81ED-4DB2-BD59-A6C34878D82A}">
                    <a16:rowId xmlns:a16="http://schemas.microsoft.com/office/drawing/2014/main" val="2388956991"/>
                  </a:ext>
                </a:extLst>
              </a:tr>
              <a:tr h="0">
                <a:tc>
                  <a:txBody>
                    <a:bodyPr/>
                    <a:lstStyle/>
                    <a:p>
                      <a:pPr>
                        <a:buNone/>
                      </a:pPr>
                      <a:r>
                        <a:rPr lang="en-US" sz="1200" b="0" kern="1200" noProof="0" dirty="0">
                          <a:solidFill>
                            <a:schemeClr val="tx1"/>
                          </a:solidFill>
                          <a:latin typeface="+mn-lt"/>
                          <a:ea typeface="+mn-ea"/>
                          <a:cs typeface="+mn-cs"/>
                        </a:rPr>
                        <a:t>Led to withdrawal</a:t>
                      </a:r>
                    </a:p>
                  </a:txBody>
                  <a:tcPr marL="90000" marT="46800" marB="46800" anchor="ctr"/>
                </a:tc>
                <a:tc>
                  <a:txBody>
                    <a:bodyPr/>
                    <a:lstStyle/>
                    <a:p>
                      <a:pPr algn="ctr">
                        <a:buNone/>
                      </a:pPr>
                      <a:r>
                        <a:rPr lang="en-US" sz="1200" b="0" kern="1200" noProof="0" dirty="0">
                          <a:solidFill>
                            <a:schemeClr val="tx1"/>
                          </a:solidFill>
                          <a:latin typeface="+mn-lt"/>
                          <a:ea typeface="+mn-ea"/>
                          <a:cs typeface="+mn-cs"/>
                        </a:rPr>
                        <a:t>18 (16.7)</a:t>
                      </a:r>
                    </a:p>
                  </a:txBody>
                  <a:tcPr marL="90000" marT="46800" marB="46800" anchor="ctr"/>
                </a:tc>
                <a:tc>
                  <a:txBody>
                    <a:bodyPr/>
                    <a:lstStyle/>
                    <a:p>
                      <a:pPr algn="ctr">
                        <a:buNone/>
                      </a:pPr>
                      <a:r>
                        <a:rPr lang="en-US" sz="1200" b="0" kern="1200" noProof="0" dirty="0">
                          <a:solidFill>
                            <a:schemeClr val="tx1"/>
                          </a:solidFill>
                          <a:latin typeface="+mn-lt"/>
                          <a:ea typeface="+mn-ea"/>
                          <a:cs typeface="+mn-cs"/>
                        </a:rPr>
                        <a:t>25 (24.0)</a:t>
                      </a:r>
                    </a:p>
                  </a:txBody>
                  <a:tcPr marL="90000" marT="46800" marB="46800" anchor="ctr"/>
                </a:tc>
                <a:extLst>
                  <a:ext uri="{0D108BD9-81ED-4DB2-BD59-A6C34878D82A}">
                    <a16:rowId xmlns:a16="http://schemas.microsoft.com/office/drawing/2014/main" val="3128914275"/>
                  </a:ext>
                </a:extLst>
              </a:tr>
              <a:tr h="0">
                <a:tc>
                  <a:txBody>
                    <a:bodyPr/>
                    <a:lstStyle/>
                    <a:p>
                      <a:pPr>
                        <a:buNone/>
                      </a:pPr>
                      <a:r>
                        <a:rPr lang="en-US" sz="1200" b="0" kern="1200" noProof="0" dirty="0">
                          <a:solidFill>
                            <a:schemeClr val="tx1"/>
                          </a:solidFill>
                          <a:latin typeface="+mn-lt"/>
                          <a:ea typeface="+mn-ea"/>
                          <a:cs typeface="+mn-cs"/>
                        </a:rPr>
                        <a:t>Led to dose modification/interruption</a:t>
                      </a:r>
                    </a:p>
                  </a:txBody>
                  <a:tcPr marL="90000" marT="46800" marB="46800" anchor="ctr"/>
                </a:tc>
                <a:tc>
                  <a:txBody>
                    <a:bodyPr/>
                    <a:lstStyle/>
                    <a:p>
                      <a:pPr algn="ctr">
                        <a:buNone/>
                      </a:pPr>
                      <a:r>
                        <a:rPr lang="en-US" sz="1200" b="0" kern="1200" noProof="0" dirty="0">
                          <a:solidFill>
                            <a:schemeClr val="tx1"/>
                          </a:solidFill>
                          <a:latin typeface="+mn-lt"/>
                          <a:ea typeface="+mn-ea"/>
                          <a:cs typeface="+mn-cs"/>
                        </a:rPr>
                        <a:t>80 (74.1)</a:t>
                      </a:r>
                    </a:p>
                  </a:txBody>
                  <a:tcPr marL="90000" marT="46800" marB="46800" anchor="ctr"/>
                </a:tc>
                <a:tc>
                  <a:txBody>
                    <a:bodyPr/>
                    <a:lstStyle/>
                    <a:p>
                      <a:pPr algn="ctr">
                        <a:buNone/>
                      </a:pPr>
                      <a:r>
                        <a:rPr lang="en-US" sz="1200" b="0" kern="1200" noProof="0" dirty="0">
                          <a:solidFill>
                            <a:schemeClr val="tx1"/>
                          </a:solidFill>
                          <a:latin typeface="+mn-lt"/>
                          <a:ea typeface="+mn-ea"/>
                          <a:cs typeface="+mn-cs"/>
                        </a:rPr>
                        <a:t>57 (54.8)</a:t>
                      </a:r>
                    </a:p>
                  </a:txBody>
                  <a:tcPr marL="90000" marT="46800" marB="46800" anchor="ctr"/>
                </a:tc>
                <a:extLst>
                  <a:ext uri="{0D108BD9-81ED-4DB2-BD59-A6C34878D82A}">
                    <a16:rowId xmlns:a16="http://schemas.microsoft.com/office/drawing/2014/main" val="4114356304"/>
                  </a:ext>
                </a:extLst>
              </a:tr>
            </a:tbl>
          </a:graphicData>
        </a:graphic>
      </p:graphicFrame>
      <p:sp>
        <p:nvSpPr>
          <p:cNvPr id="4" name="Text Placeholder 11">
            <a:extLst>
              <a:ext uri="{FF2B5EF4-FFF2-40B4-BE49-F238E27FC236}">
                <a16:creationId xmlns:a16="http://schemas.microsoft.com/office/drawing/2014/main" id="{C93B9E85-C03F-CA96-F4F5-F7F1557B79EC}"/>
              </a:ext>
            </a:extLst>
          </p:cNvPr>
          <p:cNvSpPr>
            <a:spLocks noGrp="1"/>
          </p:cNvSpPr>
          <p:nvPr>
            <p:ph type="body" sz="quarter" idx="10"/>
          </p:nvPr>
        </p:nvSpPr>
        <p:spPr>
          <a:xfrm>
            <a:off x="304800" y="6233974"/>
            <a:ext cx="5863087" cy="487363"/>
          </a:xfrm>
        </p:spPr>
        <p:txBody>
          <a:bodyPr/>
          <a:lstStyle/>
          <a:p>
            <a:r>
              <a:rPr lang="en-US" baseline="30000" noProof="0" dirty="0" err="1"/>
              <a:t>a</a:t>
            </a:r>
            <a:r>
              <a:rPr lang="en-US" noProof="0" dirty="0" err="1"/>
              <a:t>Protocol</a:t>
            </a:r>
            <a:r>
              <a:rPr lang="en-US" noProof="0" dirty="0"/>
              <a:t> amended (October 2024) updated guidance on infection monitoring and pralsetinib dose modification based on AE severity.</a:t>
            </a:r>
            <a:endParaRPr lang="en-US" baseline="30000" noProof="0" dirty="0"/>
          </a:p>
        </p:txBody>
      </p:sp>
      <p:graphicFrame>
        <p:nvGraphicFramePr>
          <p:cNvPr id="6" name="Table 5">
            <a:extLst>
              <a:ext uri="{FF2B5EF4-FFF2-40B4-BE49-F238E27FC236}">
                <a16:creationId xmlns:a16="http://schemas.microsoft.com/office/drawing/2014/main" id="{7D5C0436-6217-7CFE-6AD8-F5404B355702}"/>
              </a:ext>
            </a:extLst>
          </p:cNvPr>
          <p:cNvGraphicFramePr>
            <a:graphicFrameLocks noGrp="1"/>
          </p:cNvGraphicFramePr>
          <p:nvPr>
            <p:extLst>
              <p:ext uri="{D42A27DB-BD31-4B8C-83A1-F6EECF244321}">
                <p14:modId xmlns:p14="http://schemas.microsoft.com/office/powerpoint/2010/main" val="2567677495"/>
              </p:ext>
            </p:extLst>
          </p:nvPr>
        </p:nvGraphicFramePr>
        <p:xfrm>
          <a:off x="6430184" y="1654166"/>
          <a:ext cx="5476787" cy="2252314"/>
        </p:xfrm>
        <a:graphic>
          <a:graphicData uri="http://schemas.openxmlformats.org/drawingml/2006/table">
            <a:tbl>
              <a:tblPr firstRow="1" bandRow="1">
                <a:tableStyleId>{69012ECD-51FC-41F1-AA8D-1B2483CD663E}</a:tableStyleId>
              </a:tblPr>
              <a:tblGrid>
                <a:gridCol w="3193075">
                  <a:extLst>
                    <a:ext uri="{9D8B030D-6E8A-4147-A177-3AD203B41FA5}">
                      <a16:colId xmlns:a16="http://schemas.microsoft.com/office/drawing/2014/main" val="537766886"/>
                    </a:ext>
                  </a:extLst>
                </a:gridCol>
                <a:gridCol w="1141856">
                  <a:extLst>
                    <a:ext uri="{9D8B030D-6E8A-4147-A177-3AD203B41FA5}">
                      <a16:colId xmlns:a16="http://schemas.microsoft.com/office/drawing/2014/main" val="1125791967"/>
                    </a:ext>
                  </a:extLst>
                </a:gridCol>
                <a:gridCol w="1141856">
                  <a:extLst>
                    <a:ext uri="{9D8B030D-6E8A-4147-A177-3AD203B41FA5}">
                      <a16:colId xmlns:a16="http://schemas.microsoft.com/office/drawing/2014/main" val="690993230"/>
                    </a:ext>
                  </a:extLst>
                </a:gridCol>
              </a:tblGrid>
              <a:tr h="467932">
                <a:tc>
                  <a:txBody>
                    <a:bodyPr/>
                    <a:lstStyle/>
                    <a:p>
                      <a:r>
                        <a:rPr lang="en-US" sz="1200" noProof="0" dirty="0">
                          <a:solidFill>
                            <a:schemeClr val="tx2"/>
                          </a:solidFill>
                          <a:latin typeface="+mn-lt"/>
                        </a:rPr>
                        <a:t>Infection-related AEs</a:t>
                      </a:r>
                      <a:r>
                        <a:rPr lang="en-US" sz="1200" baseline="30000" noProof="0" dirty="0">
                          <a:solidFill>
                            <a:schemeClr val="tx2"/>
                          </a:solidFill>
                          <a:latin typeface="+mn-lt"/>
                        </a:rPr>
                        <a:t>a</a:t>
                      </a:r>
                      <a:endParaRPr lang="en-US" sz="1200" noProof="0" dirty="0">
                        <a:solidFill>
                          <a:schemeClr val="tx2"/>
                        </a:solidFill>
                        <a:latin typeface="+mn-lt"/>
                      </a:endParaRPr>
                    </a:p>
                  </a:txBody>
                  <a:tcPr marL="90000" marR="90000" marT="46800" marB="46800" anchor="b"/>
                </a:tc>
                <a:tc>
                  <a:txBody>
                    <a:bodyPr/>
                    <a:lstStyle/>
                    <a:p>
                      <a:pPr algn="ctr">
                        <a:buNone/>
                      </a:pPr>
                      <a:r>
                        <a:rPr lang="en-US" sz="1200" b="1" kern="1200" noProof="0" dirty="0">
                          <a:solidFill>
                            <a:schemeClr val="tx2"/>
                          </a:solidFill>
                          <a:latin typeface="+mn-lt"/>
                          <a:ea typeface="+mn-ea"/>
                          <a:cs typeface="+mn-cs"/>
                        </a:rPr>
                        <a:t>Pralsetinib </a:t>
                      </a:r>
                    </a:p>
                    <a:p>
                      <a:pPr algn="ctr">
                        <a:buNone/>
                      </a:pPr>
                      <a:r>
                        <a:rPr lang="en-US" sz="1200" b="1" kern="1200" noProof="0" dirty="0">
                          <a:solidFill>
                            <a:schemeClr val="tx2"/>
                          </a:solidFill>
                          <a:latin typeface="+mn-lt"/>
                          <a:ea typeface="+mn-ea"/>
                          <a:cs typeface="+mn-cs"/>
                        </a:rPr>
                        <a:t>(n=108)</a:t>
                      </a:r>
                    </a:p>
                  </a:txBody>
                  <a:tcPr marL="90000" marR="90000" marT="46800" marB="46800" anchor="ctr"/>
                </a:tc>
                <a:tc>
                  <a:txBody>
                    <a:bodyPr/>
                    <a:lstStyle/>
                    <a:p>
                      <a:pPr algn="ctr">
                        <a:buNone/>
                      </a:pPr>
                      <a:r>
                        <a:rPr lang="en-US" sz="1200" b="1" kern="1200" noProof="0" dirty="0">
                          <a:solidFill>
                            <a:schemeClr val="tx2"/>
                          </a:solidFill>
                          <a:latin typeface="+mn-lt"/>
                          <a:ea typeface="+mn-ea"/>
                          <a:cs typeface="+mn-cs"/>
                        </a:rPr>
                        <a:t>SoC </a:t>
                      </a:r>
                    </a:p>
                    <a:p>
                      <a:pPr algn="ctr">
                        <a:buNone/>
                      </a:pPr>
                      <a:r>
                        <a:rPr lang="en-US" sz="1200" b="1" kern="1200" noProof="0" dirty="0">
                          <a:solidFill>
                            <a:schemeClr val="tx2"/>
                          </a:solidFill>
                          <a:latin typeface="+mn-lt"/>
                          <a:ea typeface="+mn-ea"/>
                          <a:cs typeface="+mn-cs"/>
                        </a:rPr>
                        <a:t>(n=104)</a:t>
                      </a:r>
                    </a:p>
                  </a:txBody>
                  <a:tcPr marL="90000" marR="90000" marT="46800" marB="46800" anchor="ctr"/>
                </a:tc>
                <a:extLst>
                  <a:ext uri="{0D108BD9-81ED-4DB2-BD59-A6C34878D82A}">
                    <a16:rowId xmlns:a16="http://schemas.microsoft.com/office/drawing/2014/main" val="2020270792"/>
                  </a:ext>
                </a:extLst>
              </a:tr>
              <a:tr h="297397">
                <a:tc>
                  <a:txBody>
                    <a:bodyPr/>
                    <a:lstStyle/>
                    <a:p>
                      <a:pPr>
                        <a:buNone/>
                      </a:pPr>
                      <a:r>
                        <a:rPr lang="en-US" sz="1200" b="0" kern="1200" noProof="0" dirty="0">
                          <a:solidFill>
                            <a:schemeClr val="tx1"/>
                          </a:solidFill>
                          <a:latin typeface="+mn-lt"/>
                          <a:ea typeface="+mn-ea"/>
                          <a:cs typeface="+mn-cs"/>
                        </a:rPr>
                        <a:t>Any grade, n (%)</a:t>
                      </a:r>
                    </a:p>
                  </a:txBody>
                  <a:tcPr marL="90000" marR="90000" marT="46800" marB="46800" anchor="ctr"/>
                </a:tc>
                <a:tc>
                  <a:txBody>
                    <a:bodyPr/>
                    <a:lstStyle/>
                    <a:p>
                      <a:pPr algn="ctr">
                        <a:buNone/>
                      </a:pPr>
                      <a:r>
                        <a:rPr lang="en-US" sz="1200" b="0" kern="1200" noProof="0" dirty="0">
                          <a:solidFill>
                            <a:schemeClr val="tx1"/>
                          </a:solidFill>
                          <a:latin typeface="+mn-lt"/>
                          <a:ea typeface="+mn-ea"/>
                          <a:cs typeface="+mn-cs"/>
                        </a:rPr>
                        <a:t>77 (71.3)</a:t>
                      </a:r>
                    </a:p>
                  </a:txBody>
                  <a:tcPr marL="90000" marR="90000" marT="46800" marB="46800" anchor="ctr"/>
                </a:tc>
                <a:tc>
                  <a:txBody>
                    <a:bodyPr/>
                    <a:lstStyle/>
                    <a:p>
                      <a:pPr algn="ctr">
                        <a:buNone/>
                      </a:pPr>
                      <a:r>
                        <a:rPr lang="en-US" sz="1200" b="0" kern="1200" noProof="0" dirty="0">
                          <a:solidFill>
                            <a:schemeClr val="tx1"/>
                          </a:solidFill>
                          <a:latin typeface="+mn-lt"/>
                          <a:ea typeface="+mn-ea"/>
                          <a:cs typeface="+mn-cs"/>
                        </a:rPr>
                        <a:t>54 (51.9)</a:t>
                      </a:r>
                    </a:p>
                  </a:txBody>
                  <a:tcPr marL="90000" marR="90000" marT="46800" marB="46800" anchor="ctr"/>
                </a:tc>
                <a:extLst>
                  <a:ext uri="{0D108BD9-81ED-4DB2-BD59-A6C34878D82A}">
                    <a16:rowId xmlns:a16="http://schemas.microsoft.com/office/drawing/2014/main" val="3607908326"/>
                  </a:ext>
                </a:extLst>
              </a:tr>
              <a:tr h="297397">
                <a:tc>
                  <a:txBody>
                    <a:bodyPr/>
                    <a:lstStyle/>
                    <a:p>
                      <a:pPr>
                        <a:buNone/>
                      </a:pPr>
                      <a:r>
                        <a:rPr lang="en-US" sz="1200" b="0" kern="1200" noProof="0" dirty="0">
                          <a:solidFill>
                            <a:schemeClr val="tx1"/>
                          </a:solidFill>
                          <a:latin typeface="+mn-lt"/>
                          <a:ea typeface="+mn-ea"/>
                          <a:cs typeface="+mn-cs"/>
                        </a:rPr>
                        <a:t>Grade ≥3, n (%)</a:t>
                      </a:r>
                    </a:p>
                  </a:txBody>
                  <a:tcPr marL="90000" marR="90000" marT="46800" marB="46800" anchor="ctr"/>
                </a:tc>
                <a:tc>
                  <a:txBody>
                    <a:bodyPr/>
                    <a:lstStyle/>
                    <a:p>
                      <a:pPr algn="ctr">
                        <a:buNone/>
                      </a:pPr>
                      <a:r>
                        <a:rPr lang="en-US" sz="1200" b="0" kern="1200" noProof="0" dirty="0">
                          <a:solidFill>
                            <a:schemeClr val="tx1"/>
                          </a:solidFill>
                          <a:latin typeface="+mn-lt"/>
                          <a:ea typeface="+mn-ea"/>
                          <a:cs typeface="+mn-cs"/>
                        </a:rPr>
                        <a:t>31 (28.7)</a:t>
                      </a:r>
                    </a:p>
                  </a:txBody>
                  <a:tcPr marL="90000" marR="90000" marT="46800" marB="46800" anchor="ctr"/>
                </a:tc>
                <a:tc>
                  <a:txBody>
                    <a:bodyPr/>
                    <a:lstStyle/>
                    <a:p>
                      <a:pPr algn="ctr">
                        <a:buNone/>
                      </a:pPr>
                      <a:r>
                        <a:rPr lang="en-US" sz="1200" b="0" kern="1200" noProof="0" dirty="0">
                          <a:solidFill>
                            <a:schemeClr val="tx1"/>
                          </a:solidFill>
                          <a:latin typeface="+mn-lt"/>
                          <a:ea typeface="+mn-ea"/>
                          <a:cs typeface="+mn-cs"/>
                        </a:rPr>
                        <a:t>10 (9.6)</a:t>
                      </a:r>
                    </a:p>
                  </a:txBody>
                  <a:tcPr marL="90000" marR="90000" marT="46800" marB="46800" anchor="ctr"/>
                </a:tc>
                <a:extLst>
                  <a:ext uri="{0D108BD9-81ED-4DB2-BD59-A6C34878D82A}">
                    <a16:rowId xmlns:a16="http://schemas.microsoft.com/office/drawing/2014/main" val="1790711121"/>
                  </a:ext>
                </a:extLst>
              </a:tr>
              <a:tr h="297397">
                <a:tc>
                  <a:txBody>
                    <a:bodyPr/>
                    <a:lstStyle/>
                    <a:p>
                      <a:pPr marL="85725" indent="0">
                        <a:buNone/>
                      </a:pPr>
                      <a:r>
                        <a:rPr lang="en-US" sz="1200" b="0" kern="1200" noProof="0" dirty="0">
                          <a:solidFill>
                            <a:schemeClr val="tx1"/>
                          </a:solidFill>
                          <a:latin typeface="+mn-lt"/>
                          <a:ea typeface="+mn-ea"/>
                          <a:cs typeface="+mn-cs"/>
                        </a:rPr>
                        <a:t>Months to first severe infection, mean (SD)</a:t>
                      </a:r>
                    </a:p>
                  </a:txBody>
                  <a:tcPr marL="90000" marR="90000" marT="46800" marB="46800" anchor="ctr"/>
                </a:tc>
                <a:tc>
                  <a:txBody>
                    <a:bodyPr/>
                    <a:lstStyle/>
                    <a:p>
                      <a:pPr algn="ctr">
                        <a:buNone/>
                      </a:pPr>
                      <a:r>
                        <a:rPr lang="en-US" sz="1200" b="0" kern="1200" noProof="0" dirty="0">
                          <a:solidFill>
                            <a:schemeClr val="tx1"/>
                          </a:solidFill>
                          <a:latin typeface="+mn-lt"/>
                          <a:ea typeface="+mn-ea"/>
                          <a:cs typeface="+mn-cs"/>
                        </a:rPr>
                        <a:t>6.2 (8.0)</a:t>
                      </a:r>
                    </a:p>
                  </a:txBody>
                  <a:tcPr marL="90000" marR="90000" marT="46800" marB="46800" anchor="ctr"/>
                </a:tc>
                <a:tc>
                  <a:txBody>
                    <a:bodyPr/>
                    <a:lstStyle/>
                    <a:p>
                      <a:pPr algn="ctr">
                        <a:buNone/>
                      </a:pPr>
                      <a:r>
                        <a:rPr lang="en-US" sz="1200" b="0" kern="1200" noProof="0" dirty="0">
                          <a:solidFill>
                            <a:schemeClr val="tx1"/>
                          </a:solidFill>
                          <a:latin typeface="+mn-lt"/>
                          <a:ea typeface="+mn-ea"/>
                          <a:cs typeface="+mn-cs"/>
                        </a:rPr>
                        <a:t>5.1 (5.8)</a:t>
                      </a:r>
                    </a:p>
                  </a:txBody>
                  <a:tcPr marL="90000" marR="90000" marT="46800" marB="46800" anchor="ctr"/>
                </a:tc>
                <a:extLst>
                  <a:ext uri="{0D108BD9-81ED-4DB2-BD59-A6C34878D82A}">
                    <a16:rowId xmlns:a16="http://schemas.microsoft.com/office/drawing/2014/main" val="3315663347"/>
                  </a:ext>
                </a:extLst>
              </a:tr>
              <a:tr h="297397">
                <a:tc>
                  <a:txBody>
                    <a:bodyPr/>
                    <a:lstStyle/>
                    <a:p>
                      <a:pPr marL="85725" indent="0">
                        <a:buNone/>
                      </a:pPr>
                      <a:r>
                        <a:rPr lang="en-US" sz="1200" b="0" kern="1200" noProof="0" dirty="0">
                          <a:solidFill>
                            <a:schemeClr val="tx1"/>
                          </a:solidFill>
                          <a:latin typeface="+mn-lt"/>
                          <a:ea typeface="+mn-ea"/>
                          <a:cs typeface="+mn-cs"/>
                        </a:rPr>
                        <a:t>Fatal infection events, n (%)</a:t>
                      </a:r>
                    </a:p>
                  </a:txBody>
                  <a:tcPr marL="90000" marR="90000" marT="46800" marB="46800" anchor="ctr"/>
                </a:tc>
                <a:tc>
                  <a:txBody>
                    <a:bodyPr/>
                    <a:lstStyle/>
                    <a:p>
                      <a:pPr algn="ctr">
                        <a:buNone/>
                      </a:pPr>
                      <a:r>
                        <a:rPr lang="en-US" sz="1200" b="0" kern="1200" noProof="0" dirty="0">
                          <a:solidFill>
                            <a:schemeClr val="tx1"/>
                          </a:solidFill>
                          <a:latin typeface="+mn-lt"/>
                          <a:ea typeface="+mn-ea"/>
                          <a:cs typeface="+mn-cs"/>
                        </a:rPr>
                        <a:t>8 (7.4)</a:t>
                      </a:r>
                    </a:p>
                  </a:txBody>
                  <a:tcPr marL="90000" marR="90000" marT="46800" marB="46800" anchor="ctr"/>
                </a:tc>
                <a:tc>
                  <a:txBody>
                    <a:bodyPr/>
                    <a:lstStyle/>
                    <a:p>
                      <a:pPr algn="ctr">
                        <a:buNone/>
                      </a:pPr>
                      <a:r>
                        <a:rPr lang="en-US" sz="1200" b="0" kern="1200" noProof="0" dirty="0">
                          <a:solidFill>
                            <a:schemeClr val="tx1"/>
                          </a:solidFill>
                          <a:latin typeface="+mn-lt"/>
                          <a:ea typeface="+mn-ea"/>
                          <a:cs typeface="+mn-cs"/>
                        </a:rPr>
                        <a:t>0</a:t>
                      </a:r>
                    </a:p>
                  </a:txBody>
                  <a:tcPr marL="90000" marR="90000" marT="46800" marB="46800" anchor="ctr"/>
                </a:tc>
                <a:extLst>
                  <a:ext uri="{0D108BD9-81ED-4DB2-BD59-A6C34878D82A}">
                    <a16:rowId xmlns:a16="http://schemas.microsoft.com/office/drawing/2014/main" val="3391059819"/>
                  </a:ext>
                </a:extLst>
              </a:tr>
              <a:tr h="297397">
                <a:tc>
                  <a:txBody>
                    <a:bodyPr/>
                    <a:lstStyle/>
                    <a:p>
                      <a:pPr>
                        <a:buNone/>
                      </a:pPr>
                      <a:r>
                        <a:rPr lang="en-US" sz="1200" b="0" kern="1200" noProof="0" dirty="0">
                          <a:solidFill>
                            <a:schemeClr val="tx1"/>
                          </a:solidFill>
                          <a:latin typeface="+mn-lt"/>
                          <a:ea typeface="+mn-ea"/>
                          <a:cs typeface="+mn-cs"/>
                        </a:rPr>
                        <a:t>Any grade opportunistic infections, n (%)</a:t>
                      </a:r>
                    </a:p>
                  </a:txBody>
                  <a:tcPr marL="90000" marR="90000" marT="46800" marB="46800" anchor="ctr"/>
                </a:tc>
                <a:tc>
                  <a:txBody>
                    <a:bodyPr/>
                    <a:lstStyle/>
                    <a:p>
                      <a:pPr algn="ctr">
                        <a:buNone/>
                      </a:pPr>
                      <a:r>
                        <a:rPr lang="en-US" sz="1200" b="0" kern="1200" noProof="0" dirty="0">
                          <a:solidFill>
                            <a:schemeClr val="tx1"/>
                          </a:solidFill>
                          <a:latin typeface="+mn-lt"/>
                          <a:ea typeface="+mn-ea"/>
                          <a:cs typeface="+mn-cs"/>
                        </a:rPr>
                        <a:t>10 (9.3)</a:t>
                      </a:r>
                    </a:p>
                  </a:txBody>
                  <a:tcPr marL="90000" marR="90000" marT="46800" marB="46800" anchor="ctr"/>
                </a:tc>
                <a:tc>
                  <a:txBody>
                    <a:bodyPr/>
                    <a:lstStyle/>
                    <a:p>
                      <a:pPr algn="ctr">
                        <a:buNone/>
                      </a:pPr>
                      <a:r>
                        <a:rPr lang="en-US" sz="1200" b="0" kern="1200" noProof="0" dirty="0">
                          <a:solidFill>
                            <a:schemeClr val="tx1"/>
                          </a:solidFill>
                          <a:latin typeface="+mn-lt"/>
                          <a:ea typeface="+mn-ea"/>
                          <a:cs typeface="+mn-cs"/>
                        </a:rPr>
                        <a:t>1 (1.0)</a:t>
                      </a:r>
                    </a:p>
                  </a:txBody>
                  <a:tcPr marL="90000" marR="90000" marT="46800" marB="46800" anchor="ctr"/>
                </a:tc>
                <a:extLst>
                  <a:ext uri="{0D108BD9-81ED-4DB2-BD59-A6C34878D82A}">
                    <a16:rowId xmlns:a16="http://schemas.microsoft.com/office/drawing/2014/main" val="3128914275"/>
                  </a:ext>
                </a:extLst>
              </a:tr>
              <a:tr h="297397">
                <a:tc>
                  <a:txBody>
                    <a:bodyPr/>
                    <a:lstStyle/>
                    <a:p>
                      <a:pPr>
                        <a:buNone/>
                      </a:pPr>
                      <a:r>
                        <a:rPr lang="en-US" sz="1200" b="0" kern="1200" noProof="0" dirty="0">
                          <a:solidFill>
                            <a:schemeClr val="tx1"/>
                          </a:solidFill>
                          <a:latin typeface="+mn-lt"/>
                          <a:ea typeface="+mn-ea"/>
                          <a:cs typeface="+mn-cs"/>
                        </a:rPr>
                        <a:t>Grade ≥3 opportunistic infections, n (%)</a:t>
                      </a:r>
                    </a:p>
                  </a:txBody>
                  <a:tcPr marL="90000" marR="90000" marT="46800" marB="46800" anchor="ctr"/>
                </a:tc>
                <a:tc>
                  <a:txBody>
                    <a:bodyPr/>
                    <a:lstStyle/>
                    <a:p>
                      <a:pPr algn="ctr">
                        <a:buNone/>
                      </a:pPr>
                      <a:r>
                        <a:rPr lang="en-US" sz="1200" b="0" kern="1200" noProof="0" dirty="0">
                          <a:solidFill>
                            <a:schemeClr val="tx1"/>
                          </a:solidFill>
                          <a:latin typeface="+mn-lt"/>
                          <a:ea typeface="+mn-ea"/>
                          <a:cs typeface="+mn-cs"/>
                        </a:rPr>
                        <a:t>7 (6.5)</a:t>
                      </a:r>
                    </a:p>
                  </a:txBody>
                  <a:tcPr marL="90000" marR="90000" marT="46800" marB="46800" anchor="ctr"/>
                </a:tc>
                <a:tc>
                  <a:txBody>
                    <a:bodyPr/>
                    <a:lstStyle/>
                    <a:p>
                      <a:pPr algn="ctr">
                        <a:buNone/>
                      </a:pPr>
                      <a:r>
                        <a:rPr lang="en-US" sz="1200" b="0" kern="1200" noProof="0" dirty="0">
                          <a:solidFill>
                            <a:schemeClr val="tx1"/>
                          </a:solidFill>
                          <a:latin typeface="+mn-lt"/>
                          <a:ea typeface="+mn-ea"/>
                          <a:cs typeface="+mn-cs"/>
                        </a:rPr>
                        <a:t>0</a:t>
                      </a:r>
                    </a:p>
                  </a:txBody>
                  <a:tcPr marL="90000" marR="90000" marT="46800" marB="46800" anchor="ctr"/>
                </a:tc>
                <a:extLst>
                  <a:ext uri="{0D108BD9-81ED-4DB2-BD59-A6C34878D82A}">
                    <a16:rowId xmlns:a16="http://schemas.microsoft.com/office/drawing/2014/main" val="4114356304"/>
                  </a:ext>
                </a:extLst>
              </a:tr>
            </a:tbl>
          </a:graphicData>
        </a:graphic>
      </p:graphicFrame>
    </p:spTree>
    <p:extLst>
      <p:ext uri="{BB962C8B-B14F-4D97-AF65-F5344CB8AC3E}">
        <p14:creationId xmlns:p14="http://schemas.microsoft.com/office/powerpoint/2010/main" val="275863151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F9A244-5491-97E4-3E82-8BBE32C07738}"/>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0A925AC4-C9A9-0A8A-99FE-17DC74360ED0}"/>
              </a:ext>
            </a:extLst>
          </p:cNvPr>
          <p:cNvSpPr>
            <a:spLocks noGrp="1"/>
          </p:cNvSpPr>
          <p:nvPr>
            <p:ph type="title"/>
          </p:nvPr>
        </p:nvSpPr>
        <p:spPr>
          <a:xfrm>
            <a:off x="304800" y="107950"/>
            <a:ext cx="11033760" cy="939800"/>
          </a:xfrm>
        </p:spPr>
        <p:txBody>
          <a:bodyPr/>
          <a:lstStyle/>
          <a:p>
            <a:r>
              <a:rPr lang="en-US" noProof="0" dirty="0">
                <a:latin typeface="+mn-lt"/>
              </a:rPr>
              <a:t>8510: First-line (1L) </a:t>
            </a:r>
            <a:r>
              <a:rPr lang="en-US" noProof="0" dirty="0" err="1">
                <a:latin typeface="+mn-lt"/>
              </a:rPr>
              <a:t>divarasib</a:t>
            </a:r>
            <a:r>
              <a:rPr lang="en-US" noProof="0" dirty="0">
                <a:latin typeface="+mn-lt"/>
              </a:rPr>
              <a:t> plus pembrolizumab (</a:t>
            </a:r>
            <a:r>
              <a:rPr lang="en-US" noProof="0" dirty="0" err="1">
                <a:latin typeface="+mn-lt"/>
              </a:rPr>
              <a:t>pembro</a:t>
            </a:r>
            <a:r>
              <a:rPr lang="en-US" noProof="0" dirty="0">
                <a:latin typeface="+mn-lt"/>
              </a:rPr>
              <a:t>) in advanced or metastatic KRAS G12C+ non–small cell lung cancer (NSCLC): Results from the Krascendo-170 study – </a:t>
            </a:r>
            <a:r>
              <a:rPr lang="en-US" noProof="0" dirty="0" err="1">
                <a:latin typeface="+mn-lt"/>
              </a:rPr>
              <a:t>Skoulidis</a:t>
            </a:r>
            <a:r>
              <a:rPr lang="en-US" noProof="0" dirty="0">
                <a:latin typeface="+mn-lt"/>
              </a:rPr>
              <a:t> F, et al</a:t>
            </a:r>
          </a:p>
        </p:txBody>
      </p:sp>
      <p:sp>
        <p:nvSpPr>
          <p:cNvPr id="11" name="Content Placeholder 7">
            <a:extLst>
              <a:ext uri="{FF2B5EF4-FFF2-40B4-BE49-F238E27FC236}">
                <a16:creationId xmlns:a16="http://schemas.microsoft.com/office/drawing/2014/main" id="{88F7721F-A84B-60C6-9EBB-0B6F41C0B072}"/>
              </a:ext>
            </a:extLst>
          </p:cNvPr>
          <p:cNvSpPr>
            <a:spLocks noGrp="1"/>
          </p:cNvSpPr>
          <p:nvPr>
            <p:ph idx="1"/>
          </p:nvPr>
        </p:nvSpPr>
        <p:spPr>
          <a:xfrm>
            <a:off x="304799" y="1246909"/>
            <a:ext cx="11033761" cy="5055650"/>
          </a:xfrm>
        </p:spPr>
        <p:txBody>
          <a:bodyPr/>
          <a:lstStyle/>
          <a:p>
            <a:r>
              <a:rPr lang="en-US" b="1" noProof="0" dirty="0"/>
              <a:t>Study objective</a:t>
            </a:r>
          </a:p>
          <a:p>
            <a:pPr lvl="1"/>
            <a:r>
              <a:rPr lang="en-US" noProof="0" dirty="0"/>
              <a:t>To evaluate efficacy and safety of 1L divarasib + pembrolizumab in patients with KRAS G12C-mutant advanced or metastatic NSCLC</a:t>
            </a:r>
          </a:p>
        </p:txBody>
      </p:sp>
      <p:sp>
        <p:nvSpPr>
          <p:cNvPr id="12" name="Text Placeholder 4">
            <a:extLst>
              <a:ext uri="{FF2B5EF4-FFF2-40B4-BE49-F238E27FC236}">
                <a16:creationId xmlns:a16="http://schemas.microsoft.com/office/drawing/2014/main" id="{451B172E-0E07-FA76-EA75-7DB6F9CC916E}"/>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hangingPunct="1"/>
            <a:r>
              <a:rPr lang="en-US" noProof="0" dirty="0" err="1"/>
              <a:t>Skoulidis</a:t>
            </a:r>
            <a:r>
              <a:rPr lang="en-US" noProof="0" dirty="0"/>
              <a:t> F, et al. J Clin Oncol 2026;44(suppl):</a:t>
            </a:r>
            <a:r>
              <a:rPr lang="en-US" noProof="0" dirty="0" err="1"/>
              <a:t>Abstr</a:t>
            </a:r>
            <a:r>
              <a:rPr lang="en-US" noProof="0" dirty="0"/>
              <a:t> 8510</a:t>
            </a:r>
          </a:p>
        </p:txBody>
      </p:sp>
      <p:sp>
        <p:nvSpPr>
          <p:cNvPr id="2" name="TextBox 1">
            <a:extLst>
              <a:ext uri="{FF2B5EF4-FFF2-40B4-BE49-F238E27FC236}">
                <a16:creationId xmlns:a16="http://schemas.microsoft.com/office/drawing/2014/main" id="{32D642A3-5E0F-C266-0D89-443CDAF9884A}"/>
              </a:ext>
            </a:extLst>
          </p:cNvPr>
          <p:cNvSpPr txBox="1">
            <a:spLocks noChangeArrowheads="1"/>
          </p:cNvSpPr>
          <p:nvPr/>
        </p:nvSpPr>
        <p:spPr bwMode="auto">
          <a:xfrm>
            <a:off x="2026401" y="557484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ea typeface="+mn-ea"/>
                <a:cs typeface="Arial"/>
                <a:sym typeface="Helvetica"/>
              </a:rPr>
              <a:t>Primary endpoint</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kumimoji="0" lang="en-US" sz="1600" b="0" i="0" u="none" strike="noStrike" kern="1200" cap="none" spc="0" normalizeH="0" baseline="0" noProof="0" dirty="0">
                <a:ln>
                  <a:noFill/>
                </a:ln>
                <a:solidFill>
                  <a:srgbClr val="363636"/>
                </a:solidFill>
                <a:effectLst/>
                <a:uLnTx/>
                <a:uFillTx/>
                <a:ea typeface="+mn-ea"/>
                <a:cs typeface="Arial"/>
                <a:sym typeface="Helvetica"/>
              </a:rPr>
              <a:t>Safety</a:t>
            </a:r>
          </a:p>
        </p:txBody>
      </p:sp>
      <p:sp>
        <p:nvSpPr>
          <p:cNvPr id="3" name="Content Placeholder 26">
            <a:extLst>
              <a:ext uri="{FF2B5EF4-FFF2-40B4-BE49-F238E27FC236}">
                <a16:creationId xmlns:a16="http://schemas.microsoft.com/office/drawing/2014/main" id="{E605153C-0AA6-76BF-A93A-99E60BEA4785}"/>
              </a:ext>
            </a:extLst>
          </p:cNvPr>
          <p:cNvSpPr txBox="1">
            <a:spLocks/>
          </p:cNvSpPr>
          <p:nvPr/>
        </p:nvSpPr>
        <p:spPr>
          <a:xfrm>
            <a:off x="6269105" y="5574848"/>
            <a:ext cx="4808403" cy="709613"/>
          </a:xfrm>
          <a:prstGeom prst="rect">
            <a:avLst/>
          </a:prstGeom>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ea typeface="+mn-ea"/>
                <a:cs typeface="Arial"/>
                <a:sym typeface="Helvetica"/>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en-US" sz="1600" kern="1200" noProof="0" dirty="0">
                <a:solidFill>
                  <a:srgbClr val="363636"/>
                </a:solidFill>
                <a:cs typeface="Arial"/>
              </a:rPr>
              <a:t>ORR, PFS, DoR, PK, PRO</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cxnSp>
        <p:nvCxnSpPr>
          <p:cNvPr id="5" name="AutoShape 15">
            <a:extLst>
              <a:ext uri="{FF2B5EF4-FFF2-40B4-BE49-F238E27FC236}">
                <a16:creationId xmlns:a16="http://schemas.microsoft.com/office/drawing/2014/main" id="{CB3B7F39-1623-7BF8-5B50-AA2A287229BF}"/>
              </a:ext>
            </a:extLst>
          </p:cNvPr>
          <p:cNvCxnSpPr>
            <a:cxnSpLocks noChangeShapeType="1"/>
            <a:stCxn id="9" idx="3"/>
            <a:endCxn id="14" idx="1"/>
          </p:cNvCxnSpPr>
          <p:nvPr/>
        </p:nvCxnSpPr>
        <p:spPr bwMode="auto">
          <a:xfrm flipV="1">
            <a:off x="4001710" y="3449636"/>
            <a:ext cx="498845" cy="784754"/>
          </a:xfrm>
          <a:prstGeom prst="bentConnector3">
            <a:avLst>
              <a:gd name="adj1" fmla="val 50000"/>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41D99267-A245-29E0-890F-4CD201F42866}"/>
              </a:ext>
            </a:extLst>
          </p:cNvPr>
          <p:cNvCxnSpPr>
            <a:cxnSpLocks noChangeShapeType="1"/>
            <a:stCxn id="9" idx="3"/>
            <a:endCxn id="10" idx="1"/>
          </p:cNvCxnSpPr>
          <p:nvPr/>
        </p:nvCxnSpPr>
        <p:spPr bwMode="auto">
          <a:xfrm>
            <a:off x="4001710" y="4234390"/>
            <a:ext cx="499888" cy="774893"/>
          </a:xfrm>
          <a:prstGeom prst="bentConnector3">
            <a:avLst>
              <a:gd name="adj1" fmla="val 50000"/>
            </a:avLst>
          </a:prstGeom>
          <a:noFill/>
          <a:ln w="38100">
            <a:solidFill>
              <a:schemeClr val="bg1"/>
            </a:solidFill>
            <a:miter lim="800000"/>
            <a:headEnd/>
            <a:tailEnd type="triangle" w="med" len="med"/>
          </a:ln>
        </p:spPr>
      </p:cxnSp>
      <p:sp>
        <p:nvSpPr>
          <p:cNvPr id="9" name="AutoShape 9">
            <a:extLst>
              <a:ext uri="{FF2B5EF4-FFF2-40B4-BE49-F238E27FC236}">
                <a16:creationId xmlns:a16="http://schemas.microsoft.com/office/drawing/2014/main" id="{E8DDFBC7-61E7-3631-4A9F-8D3DE6D05BFD}"/>
              </a:ext>
            </a:extLst>
          </p:cNvPr>
          <p:cNvSpPr>
            <a:spLocks noChangeArrowheads="1"/>
          </p:cNvSpPr>
          <p:nvPr/>
        </p:nvSpPr>
        <p:spPr bwMode="auto">
          <a:xfrm>
            <a:off x="331136" y="3090293"/>
            <a:ext cx="3670574" cy="2288193"/>
          </a:xfrm>
          <a:prstGeom prst="roundRect">
            <a:avLst>
              <a:gd name="adj" fmla="val 8208"/>
            </a:avLst>
          </a:prstGeom>
          <a:solidFill>
            <a:schemeClr val="bg1"/>
          </a:solidFill>
          <a:ln w="9525" algn="ctr">
            <a:noFill/>
            <a:round/>
            <a:headEnd/>
            <a:tailEnd/>
          </a:ln>
        </p:spPr>
        <p:txBody>
          <a:bodyPr wrap="square" lIns="90488" tIns="44450" rIns="90488" bIns="4445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US" sz="1600" b="1" i="0" u="none" strike="noStrike" kern="1200" cap="none" spc="0" normalizeH="0" baseline="0" noProof="0" dirty="0">
                <a:ln>
                  <a:noFill/>
                </a:ln>
                <a:solidFill>
                  <a:srgbClr val="FFFFFF"/>
                </a:solidFill>
                <a:effectLst/>
                <a:uLnTx/>
                <a:uFillTx/>
                <a:ea typeface="SimSun" pitchFamily="2" charset="-122"/>
                <a:sym typeface="Helvetica"/>
              </a:rPr>
              <a:t>Key patient inclusion criteria</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Unresectable advanced or metastatic, nonsquamous NSCLC</a:t>
            </a:r>
            <a:endParaRPr lang="en-US" sz="1600" kern="1200" noProof="0" dirty="0">
              <a:solidFill>
                <a:srgbClr val="FFFFFF"/>
              </a:solidFill>
              <a:ea typeface="SimSun" pitchFamily="2" charset="-122"/>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Treatment-naïve</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en-US" sz="1600" kern="1200" noProof="0" dirty="0">
                <a:solidFill>
                  <a:srgbClr val="FFFFFF"/>
                </a:solidFill>
                <a:ea typeface="SimSun" pitchFamily="2" charset="-122"/>
              </a:rPr>
              <a:t>KRAS G12C mutation</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ECOG PS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(n=</a:t>
            </a:r>
            <a:r>
              <a:rPr lang="en-US" sz="1600" kern="1200" noProof="0" dirty="0">
                <a:solidFill>
                  <a:srgbClr val="FFFFFF"/>
                </a:solidFill>
                <a:ea typeface="SimSun" pitchFamily="2" charset="-122"/>
              </a:rPr>
              <a:t>320</a:t>
            </a: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a:t>
            </a:r>
          </a:p>
        </p:txBody>
      </p:sp>
      <p:sp>
        <p:nvSpPr>
          <p:cNvPr id="10" name="AutoShape 12">
            <a:extLst>
              <a:ext uri="{FF2B5EF4-FFF2-40B4-BE49-F238E27FC236}">
                <a16:creationId xmlns:a16="http://schemas.microsoft.com/office/drawing/2014/main" id="{32C1A9CC-DBA2-EF7B-E5FF-01D17FD8A730}"/>
              </a:ext>
            </a:extLst>
          </p:cNvPr>
          <p:cNvSpPr>
            <a:spLocks noChangeArrowheads="1"/>
          </p:cNvSpPr>
          <p:nvPr/>
        </p:nvSpPr>
        <p:spPr bwMode="auto">
          <a:xfrm>
            <a:off x="4501598" y="4489753"/>
            <a:ext cx="3535014" cy="1039060"/>
          </a:xfrm>
          <a:prstGeom prst="roundRect">
            <a:avLst>
              <a:gd name="adj" fmla="val 16667"/>
            </a:avLst>
          </a:prstGeom>
          <a:solidFill>
            <a:schemeClr val="accent1"/>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kumimoji="0" lang="en-US" sz="1600" b="1" i="0" u="sng" strike="noStrike" kern="1200" cap="none" spc="0" normalizeH="0" baseline="0" noProof="0" dirty="0">
                <a:ln>
                  <a:noFill/>
                </a:ln>
                <a:solidFill>
                  <a:srgbClr val="FFFFFF"/>
                </a:solidFill>
                <a:effectLst/>
                <a:uLnTx/>
                <a:uFillTx/>
                <a:ea typeface="SimSun" pitchFamily="2" charset="-122"/>
                <a:cs typeface="+mn-cs"/>
                <a:sym typeface="Helvetica"/>
              </a:rPr>
              <a:t>Cohort A2</a:t>
            </a:r>
            <a:r>
              <a:rPr lang="en-US" sz="1600" b="1" u="sng" kern="1200" noProof="0" dirty="0">
                <a:solidFill>
                  <a:srgbClr val="FFFFFF"/>
                </a:solidFill>
                <a:ea typeface="SimSun" pitchFamily="2" charset="-122"/>
              </a:rPr>
              <a:t> PD-L1 </a:t>
            </a:r>
            <a:r>
              <a:rPr lang="en-US" sz="1600" b="1" u="sng" kern="1200" noProof="0" dirty="0">
                <a:solidFill>
                  <a:srgbClr val="FFFFFF"/>
                </a:solidFill>
                <a:latin typeface="Arial" panose="020B0604020202020204" pitchFamily="34" charset="0"/>
                <a:ea typeface="SimSun" pitchFamily="2" charset="-122"/>
                <a:cs typeface="Arial" panose="020B0604020202020204" pitchFamily="34" charset="0"/>
              </a:rPr>
              <a:t>&lt;1%</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Divarasib </a:t>
            </a: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400 mg/</a:t>
            </a:r>
            <a:r>
              <a:rPr lang="en-US" sz="1600" kern="1200" noProof="0" dirty="0">
                <a:solidFill>
                  <a:srgbClr val="FFFFFF"/>
                </a:solidFill>
                <a:ea typeface="SimSun" pitchFamily="2" charset="-122"/>
              </a:rPr>
              <a:t>day +</a:t>
            </a:r>
            <a:br>
              <a:rPr lang="en-US" sz="1600" kern="1200" noProof="0" dirty="0">
                <a:solidFill>
                  <a:srgbClr val="FFFFFF"/>
                </a:solidFill>
                <a:ea typeface="SimSun" pitchFamily="2" charset="-122"/>
              </a:rPr>
            </a:br>
            <a:r>
              <a:rPr lang="en-US" sz="1600" b="1" kern="1200" noProof="0" dirty="0">
                <a:solidFill>
                  <a:srgbClr val="FFFFFF"/>
                </a:solidFill>
                <a:ea typeface="SimSun" pitchFamily="2" charset="-122"/>
              </a:rPr>
              <a:t>pembrolizumab </a:t>
            </a:r>
            <a:r>
              <a:rPr lang="en-US" sz="1600" kern="1200" noProof="0" dirty="0">
                <a:solidFill>
                  <a:srgbClr val="FFFFFF"/>
                </a:solidFill>
                <a:ea typeface="SimSun" pitchFamily="2" charset="-122"/>
              </a:rPr>
              <a:t>q3w</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rPr>
              <a:t>(n=23)</a:t>
            </a:r>
          </a:p>
        </p:txBody>
      </p:sp>
      <p:sp>
        <p:nvSpPr>
          <p:cNvPr id="14" name="AutoShape 8">
            <a:extLst>
              <a:ext uri="{FF2B5EF4-FFF2-40B4-BE49-F238E27FC236}">
                <a16:creationId xmlns:a16="http://schemas.microsoft.com/office/drawing/2014/main" id="{D26667C0-5270-2524-DF3F-1BC9F5FE23D0}"/>
              </a:ext>
            </a:extLst>
          </p:cNvPr>
          <p:cNvSpPr>
            <a:spLocks noChangeArrowheads="1"/>
          </p:cNvSpPr>
          <p:nvPr/>
        </p:nvSpPr>
        <p:spPr bwMode="auto">
          <a:xfrm>
            <a:off x="4500555" y="2930105"/>
            <a:ext cx="3537100" cy="1039061"/>
          </a:xfrm>
          <a:prstGeom prst="roundRect">
            <a:avLst>
              <a:gd name="adj" fmla="val 16667"/>
            </a:avLst>
          </a:prstGeom>
          <a:solidFill>
            <a:schemeClr val="accent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b="1" i="0" u="sng" strike="noStrike" kern="1200" cap="none" spc="0" normalizeH="0" baseline="0" noProof="0" dirty="0">
                <a:ln>
                  <a:noFill/>
                </a:ln>
                <a:solidFill>
                  <a:srgbClr val="FFFFFF"/>
                </a:solidFill>
                <a:effectLst/>
                <a:uLnTx/>
                <a:uFillTx/>
                <a:ea typeface="SimSun" pitchFamily="2" charset="-122"/>
                <a:cs typeface="+mn-cs"/>
                <a:sym typeface="Helvetica"/>
              </a:rPr>
              <a:t>Cohort A1 PD-L1 </a:t>
            </a:r>
            <a:r>
              <a:rPr kumimoji="0" lang="en-US" sz="1600" b="1" i="0" u="sng"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≥1%</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Divarasib </a:t>
            </a: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200 mg/day +</a:t>
            </a:r>
            <a:b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pembrolizumab </a:t>
            </a: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q3w</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rPr>
              <a:t>(n=</a:t>
            </a:r>
            <a:r>
              <a:rPr lang="en-US" sz="1600" kern="1200" noProof="0" dirty="0">
                <a:solidFill>
                  <a:srgbClr val="FFFFFF"/>
                </a:solidFill>
                <a:ea typeface="SimSun" pitchFamily="2" charset="-122"/>
              </a:rPr>
              <a:t>59</a:t>
            </a:r>
            <a:r>
              <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rPr>
              <a:t>)</a:t>
            </a:r>
          </a:p>
        </p:txBody>
      </p:sp>
      <p:sp>
        <p:nvSpPr>
          <p:cNvPr id="20" name="AutoShape 8">
            <a:extLst>
              <a:ext uri="{FF2B5EF4-FFF2-40B4-BE49-F238E27FC236}">
                <a16:creationId xmlns:a16="http://schemas.microsoft.com/office/drawing/2014/main" id="{D189D795-E869-DF3A-CCCD-B988E1926513}"/>
              </a:ext>
            </a:extLst>
          </p:cNvPr>
          <p:cNvSpPr>
            <a:spLocks noChangeArrowheads="1"/>
          </p:cNvSpPr>
          <p:nvPr/>
        </p:nvSpPr>
        <p:spPr bwMode="auto">
          <a:xfrm>
            <a:off x="9211703" y="2571891"/>
            <a:ext cx="2625702" cy="812804"/>
          </a:xfrm>
          <a:prstGeom prst="roundRect">
            <a:avLst>
              <a:gd name="adj" fmla="val 16667"/>
            </a:avLst>
          </a:prstGeom>
          <a:solidFill>
            <a:schemeClr val="accent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Divarasib </a:t>
            </a: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200 mg/day +</a:t>
            </a:r>
            <a:b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pembrolizumab </a:t>
            </a: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q3w</a:t>
            </a:r>
            <a:endPar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21" name="AutoShape 8">
            <a:extLst>
              <a:ext uri="{FF2B5EF4-FFF2-40B4-BE49-F238E27FC236}">
                <a16:creationId xmlns:a16="http://schemas.microsoft.com/office/drawing/2014/main" id="{32303A00-E619-2C3C-F27A-CEA2154325F4}"/>
              </a:ext>
            </a:extLst>
          </p:cNvPr>
          <p:cNvSpPr>
            <a:spLocks noChangeArrowheads="1"/>
          </p:cNvSpPr>
          <p:nvPr/>
        </p:nvSpPr>
        <p:spPr bwMode="auto">
          <a:xfrm>
            <a:off x="9211703" y="3512388"/>
            <a:ext cx="2625702" cy="812804"/>
          </a:xfrm>
          <a:prstGeom prst="roundRect">
            <a:avLst>
              <a:gd name="adj" fmla="val 16667"/>
            </a:avLst>
          </a:prstGeom>
          <a:solidFill>
            <a:schemeClr val="accent1"/>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Divarasib </a:t>
            </a: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400 mg/day +</a:t>
            </a:r>
            <a:b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pembrolizumab </a:t>
            </a: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q3w</a:t>
            </a:r>
            <a:endPar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25" name="Oval 14">
            <a:extLst>
              <a:ext uri="{FF2B5EF4-FFF2-40B4-BE49-F238E27FC236}">
                <a16:creationId xmlns:a16="http://schemas.microsoft.com/office/drawing/2014/main" id="{45CF6CC1-7441-6B49-6800-0FEF62E3FABD}"/>
              </a:ext>
            </a:extLst>
          </p:cNvPr>
          <p:cNvSpPr>
            <a:spLocks noChangeArrowheads="1"/>
          </p:cNvSpPr>
          <p:nvPr/>
        </p:nvSpPr>
        <p:spPr bwMode="auto">
          <a:xfrm>
            <a:off x="8326333" y="3157535"/>
            <a:ext cx="583595" cy="584200"/>
          </a:xfrm>
          <a:prstGeom prst="ellipse">
            <a:avLst/>
          </a:prstGeom>
          <a:noFill/>
          <a:ln w="38100">
            <a:solidFill>
              <a:schemeClr val="bg1"/>
            </a:solidFill>
            <a:round/>
            <a:headEnd/>
            <a:tailEnd/>
          </a:ln>
        </p:spPr>
        <p:txBody>
          <a:bodyPr wrap="none"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2850"/>
                </a:solidFill>
                <a:effectLst/>
                <a:uLnTx/>
                <a:uFillTx/>
                <a:latin typeface="Arial" panose="020B0604020202020204"/>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2850"/>
                </a:solidFill>
                <a:effectLst/>
                <a:uLnTx/>
                <a:uFillTx/>
                <a:latin typeface="Arial" panose="020B0604020202020204"/>
                <a:ea typeface="SimSun" pitchFamily="2" charset="-122"/>
                <a:cs typeface="+mn-cs"/>
                <a:sym typeface="Helvetica"/>
              </a:rPr>
              <a:t>1:1</a:t>
            </a:r>
          </a:p>
        </p:txBody>
      </p:sp>
      <p:cxnSp>
        <p:nvCxnSpPr>
          <p:cNvPr id="26" name="AutoShape 15">
            <a:extLst>
              <a:ext uri="{FF2B5EF4-FFF2-40B4-BE49-F238E27FC236}">
                <a16:creationId xmlns:a16="http://schemas.microsoft.com/office/drawing/2014/main" id="{A2EA33E8-65DE-AA76-38D2-BA2867F7B9EF}"/>
              </a:ext>
            </a:extLst>
          </p:cNvPr>
          <p:cNvCxnSpPr>
            <a:cxnSpLocks noChangeShapeType="1"/>
            <a:stCxn id="25" idx="0"/>
            <a:endCxn id="20" idx="1"/>
          </p:cNvCxnSpPr>
          <p:nvPr/>
        </p:nvCxnSpPr>
        <p:spPr bwMode="auto">
          <a:xfrm rot="5400000" flipH="1" flipV="1">
            <a:off x="8825296" y="2771128"/>
            <a:ext cx="179242" cy="593572"/>
          </a:xfrm>
          <a:prstGeom prst="bentConnector2">
            <a:avLst/>
          </a:prstGeom>
          <a:noFill/>
          <a:ln w="38100">
            <a:solidFill>
              <a:schemeClr val="bg1"/>
            </a:solidFill>
            <a:miter lim="800000"/>
            <a:headEnd/>
            <a:tailEnd type="triangle" w="med" len="med"/>
          </a:ln>
        </p:spPr>
      </p:cxnSp>
      <p:cxnSp>
        <p:nvCxnSpPr>
          <p:cNvPr id="29" name="AutoShape 16">
            <a:extLst>
              <a:ext uri="{FF2B5EF4-FFF2-40B4-BE49-F238E27FC236}">
                <a16:creationId xmlns:a16="http://schemas.microsoft.com/office/drawing/2014/main" id="{700C51E0-0124-2EE9-E384-DF458CDF6BEF}"/>
              </a:ext>
            </a:extLst>
          </p:cNvPr>
          <p:cNvCxnSpPr>
            <a:cxnSpLocks noChangeShapeType="1"/>
            <a:stCxn id="25" idx="4"/>
            <a:endCxn id="21" idx="1"/>
          </p:cNvCxnSpPr>
          <p:nvPr/>
        </p:nvCxnSpPr>
        <p:spPr bwMode="auto">
          <a:xfrm rot="16200000" flipH="1">
            <a:off x="8826390" y="3533476"/>
            <a:ext cx="177055" cy="593572"/>
          </a:xfrm>
          <a:prstGeom prst="bentConnector2">
            <a:avLst/>
          </a:prstGeom>
          <a:noFill/>
          <a:ln w="38100">
            <a:solidFill>
              <a:schemeClr val="bg1"/>
            </a:solidFill>
            <a:miter lim="800000"/>
            <a:headEnd/>
            <a:tailEnd type="triangle" w="med" len="med"/>
          </a:ln>
        </p:spPr>
      </p:cxnSp>
      <p:cxnSp>
        <p:nvCxnSpPr>
          <p:cNvPr id="30" name="AutoShape 19">
            <a:extLst>
              <a:ext uri="{FF2B5EF4-FFF2-40B4-BE49-F238E27FC236}">
                <a16:creationId xmlns:a16="http://schemas.microsoft.com/office/drawing/2014/main" id="{509C3363-C9E4-D0B1-2D18-F558206BFBE9}"/>
              </a:ext>
            </a:extLst>
          </p:cNvPr>
          <p:cNvCxnSpPr>
            <a:cxnSpLocks noChangeShapeType="1"/>
            <a:stCxn id="14" idx="3"/>
            <a:endCxn id="25" idx="2"/>
          </p:cNvCxnSpPr>
          <p:nvPr/>
        </p:nvCxnSpPr>
        <p:spPr bwMode="auto">
          <a:xfrm flipV="1">
            <a:off x="8037655" y="3449635"/>
            <a:ext cx="288678" cy="1"/>
          </a:xfrm>
          <a:prstGeom prst="straightConnector1">
            <a:avLst/>
          </a:prstGeom>
          <a:noFill/>
          <a:ln w="38100">
            <a:solidFill>
              <a:schemeClr val="bg1"/>
            </a:solidFill>
            <a:round/>
            <a:headEnd type="none" w="med" len="med"/>
            <a:tailEnd type="none" w="med" len="med"/>
          </a:ln>
        </p:spPr>
      </p:cxnSp>
      <p:sp>
        <p:nvSpPr>
          <p:cNvPr id="40" name="Content Placeholder 26">
            <a:extLst>
              <a:ext uri="{FF2B5EF4-FFF2-40B4-BE49-F238E27FC236}">
                <a16:creationId xmlns:a16="http://schemas.microsoft.com/office/drawing/2014/main" id="{0E52251D-B535-F46A-E55C-4124DC57F10D}"/>
              </a:ext>
            </a:extLst>
          </p:cNvPr>
          <p:cNvSpPr txBox="1">
            <a:spLocks/>
          </p:cNvSpPr>
          <p:nvPr/>
        </p:nvSpPr>
        <p:spPr>
          <a:xfrm>
            <a:off x="4904104" y="2158127"/>
            <a:ext cx="2730002" cy="282353"/>
          </a:xfrm>
          <a:prstGeom prst="rect">
            <a:avLst/>
          </a:prstGeom>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ea typeface="+mn-ea"/>
                <a:cs typeface="Arial"/>
                <a:sym typeface="Helvetica"/>
              </a:rPr>
              <a:t>Dose finding</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41" name="Content Placeholder 26">
            <a:extLst>
              <a:ext uri="{FF2B5EF4-FFF2-40B4-BE49-F238E27FC236}">
                <a16:creationId xmlns:a16="http://schemas.microsoft.com/office/drawing/2014/main" id="{BA479D10-1E3F-3F5A-F206-6FF5391B554B}"/>
              </a:ext>
            </a:extLst>
          </p:cNvPr>
          <p:cNvSpPr txBox="1">
            <a:spLocks/>
          </p:cNvSpPr>
          <p:nvPr/>
        </p:nvSpPr>
        <p:spPr>
          <a:xfrm>
            <a:off x="9415396" y="2170034"/>
            <a:ext cx="2218315" cy="282353"/>
          </a:xfrm>
          <a:prstGeom prst="rect">
            <a:avLst/>
          </a:prstGeom>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ea typeface="+mn-ea"/>
                <a:cs typeface="Arial"/>
                <a:sym typeface="Helvetica"/>
              </a:rPr>
              <a:t>Dose expansion</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Tree>
    <p:extLst>
      <p:ext uri="{BB962C8B-B14F-4D97-AF65-F5344CB8AC3E}">
        <p14:creationId xmlns:p14="http://schemas.microsoft.com/office/powerpoint/2010/main" val="75835071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98F419-7627-367A-5885-207BF3BA3CD5}"/>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7D473EA-A023-7772-3D2C-7E4AF119CD19}"/>
              </a:ext>
            </a:extLst>
          </p:cNvPr>
          <p:cNvSpPr>
            <a:spLocks noGrp="1"/>
          </p:cNvSpPr>
          <p:nvPr>
            <p:ph type="title"/>
          </p:nvPr>
        </p:nvSpPr>
        <p:spPr>
          <a:xfrm>
            <a:off x="304800" y="107693"/>
            <a:ext cx="11033760" cy="939801"/>
          </a:xfrm>
        </p:spPr>
        <p:txBody>
          <a:bodyPr/>
          <a:lstStyle/>
          <a:p>
            <a:r>
              <a:rPr lang="en-US" noProof="0" dirty="0"/>
              <a:t>8510: First-line (1L) </a:t>
            </a:r>
            <a:r>
              <a:rPr lang="en-US" noProof="0" dirty="0" err="1"/>
              <a:t>divarasib</a:t>
            </a:r>
            <a:r>
              <a:rPr lang="en-US" noProof="0" dirty="0"/>
              <a:t> plus pembrolizumab (</a:t>
            </a:r>
            <a:r>
              <a:rPr lang="en-US" noProof="0" dirty="0" err="1"/>
              <a:t>pembro</a:t>
            </a:r>
            <a:r>
              <a:rPr lang="en-US" noProof="0" dirty="0"/>
              <a:t>) in advanced or metastatic KRAS G12C+ non–small cell lung cancer (NSCLC): Results from the Krascendo-170 study – </a:t>
            </a:r>
            <a:r>
              <a:rPr lang="en-US" noProof="0" dirty="0" err="1"/>
              <a:t>Skoulidis</a:t>
            </a:r>
            <a:r>
              <a:rPr lang="en-US" noProof="0" dirty="0"/>
              <a:t> F, et al</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B0B8C106-FB1C-3A15-DE17-F4347418A6FE}"/>
              </a:ext>
            </a:extLst>
          </p:cNvPr>
          <p:cNvSpPr>
            <a:spLocks noGrp="1"/>
          </p:cNvSpPr>
          <p:nvPr>
            <p:ph idx="1"/>
          </p:nvPr>
        </p:nvSpPr>
        <p:spPr>
          <a:xfrm>
            <a:off x="304799" y="1246909"/>
            <a:ext cx="11033761" cy="479264"/>
          </a:xfrm>
        </p:spPr>
        <p:txBody>
          <a:bodyPr/>
          <a:lstStyle/>
          <a:p>
            <a:r>
              <a:rPr lang="en-US" b="1" noProof="0" dirty="0">
                <a:latin typeface="Arial" panose="020B0604020202020204" pitchFamily="34" charset="0"/>
                <a:cs typeface="Arial" panose="020B0604020202020204" pitchFamily="34" charset="0"/>
              </a:rPr>
              <a:t>Key </a:t>
            </a:r>
            <a:r>
              <a:rPr lang="en-US" b="1" noProof="0" dirty="0">
                <a:solidFill>
                  <a:srgbClr val="000000"/>
                </a:solidFill>
                <a:latin typeface="Arial" panose="020B0604020202020204" pitchFamily="34" charset="0"/>
                <a:cs typeface="Arial" panose="020B0604020202020204" pitchFamily="34" charset="0"/>
              </a:rPr>
              <a:t>resul</a:t>
            </a:r>
            <a:r>
              <a:rPr lang="en-US" b="1" noProof="0" dirty="0">
                <a:solidFill>
                  <a:srgbClr val="363636"/>
                </a:solidFill>
                <a:latin typeface="Arial" panose="020B0604020202020204" pitchFamily="34" charset="0"/>
                <a:cs typeface="Arial" panose="020B0604020202020204" pitchFamily="34" charset="0"/>
              </a:rPr>
              <a:t>t</a:t>
            </a:r>
            <a:r>
              <a:rPr lang="en-US" b="1" noProof="0" dirty="0">
                <a:latin typeface="Arial" panose="020B0604020202020204" pitchFamily="34" charset="0"/>
                <a:cs typeface="Arial" panose="020B0604020202020204" pitchFamily="34" charset="0"/>
              </a:rPr>
              <a:t>s</a:t>
            </a:r>
          </a:p>
        </p:txBody>
      </p:sp>
      <p:sp>
        <p:nvSpPr>
          <p:cNvPr id="30" name="Text Placeholder 4">
            <a:extLst>
              <a:ext uri="{FF2B5EF4-FFF2-40B4-BE49-F238E27FC236}">
                <a16:creationId xmlns:a16="http://schemas.microsoft.com/office/drawing/2014/main" id="{1924C306-C204-8689-1D10-4F217CE773E8}"/>
              </a:ext>
            </a:extLst>
          </p:cNvPr>
          <p:cNvSpPr>
            <a:spLocks noGrp="1"/>
          </p:cNvSpPr>
          <p:nvPr>
            <p:ph type="body" sz="quarter" idx="11"/>
          </p:nvPr>
        </p:nvSpPr>
        <p:spPr>
          <a:xfrm>
            <a:off x="6379633" y="6521312"/>
            <a:ext cx="5507567" cy="200025"/>
          </a:xfrm>
        </p:spPr>
        <p:txBody>
          <a:bodyPr/>
          <a:lstStyle/>
          <a:p>
            <a:pPr hangingPunct="1"/>
            <a:r>
              <a:rPr lang="en-US" noProof="0" dirty="0" err="1"/>
              <a:t>Skoulidis</a:t>
            </a:r>
            <a:r>
              <a:rPr lang="en-US" noProof="0" dirty="0"/>
              <a:t> F, et al. J Clin Oncol 2026;44(suppl):</a:t>
            </a:r>
            <a:r>
              <a:rPr lang="en-US" noProof="0" dirty="0" err="1"/>
              <a:t>Abstr</a:t>
            </a:r>
            <a:r>
              <a:rPr lang="en-US" noProof="0" dirty="0"/>
              <a:t> 8510</a:t>
            </a:r>
          </a:p>
        </p:txBody>
      </p:sp>
      <p:sp>
        <p:nvSpPr>
          <p:cNvPr id="2" name="TextBox 1">
            <a:extLst>
              <a:ext uri="{FF2B5EF4-FFF2-40B4-BE49-F238E27FC236}">
                <a16:creationId xmlns:a16="http://schemas.microsoft.com/office/drawing/2014/main" id="{747BF140-5706-2C7F-1244-BCC3B9C81A7A}"/>
              </a:ext>
            </a:extLst>
          </p:cNvPr>
          <p:cNvSpPr txBox="1"/>
          <p:nvPr/>
        </p:nvSpPr>
        <p:spPr>
          <a:xfrm>
            <a:off x="1328183" y="1762137"/>
            <a:ext cx="4142481" cy="338554"/>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Confirmed ORR in PD-L1 positive cohort</a:t>
            </a:r>
          </a:p>
        </p:txBody>
      </p:sp>
      <p:sp>
        <p:nvSpPr>
          <p:cNvPr id="424" name="Rectangle 423">
            <a:extLst>
              <a:ext uri="{FF2B5EF4-FFF2-40B4-BE49-F238E27FC236}">
                <a16:creationId xmlns:a16="http://schemas.microsoft.com/office/drawing/2014/main" id="{CEF55766-9E96-368D-CC22-D2584B81F4AB}"/>
              </a:ext>
            </a:extLst>
          </p:cNvPr>
          <p:cNvSpPr/>
          <p:nvPr/>
        </p:nvSpPr>
        <p:spPr>
          <a:xfrm>
            <a:off x="1077710" y="2813165"/>
            <a:ext cx="69872" cy="104191"/>
          </a:xfrm>
          <a:prstGeom prst="rect">
            <a:avLst/>
          </a:prstGeom>
          <a:solidFill>
            <a:srgbClr val="E1241B"/>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5" name="Rectangle 424">
            <a:extLst>
              <a:ext uri="{FF2B5EF4-FFF2-40B4-BE49-F238E27FC236}">
                <a16:creationId xmlns:a16="http://schemas.microsoft.com/office/drawing/2014/main" id="{CDB135E8-C6E5-7198-422F-A7F08E7D731A}"/>
              </a:ext>
            </a:extLst>
          </p:cNvPr>
          <p:cNvSpPr/>
          <p:nvPr/>
        </p:nvSpPr>
        <p:spPr>
          <a:xfrm>
            <a:off x="1169777" y="2813165"/>
            <a:ext cx="69872" cy="208486"/>
          </a:xfrm>
          <a:prstGeom prst="rect">
            <a:avLst/>
          </a:prstGeom>
          <a:solidFill>
            <a:srgbClr val="E1241B"/>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6" name="Rectangle 425">
            <a:extLst>
              <a:ext uri="{FF2B5EF4-FFF2-40B4-BE49-F238E27FC236}">
                <a16:creationId xmlns:a16="http://schemas.microsoft.com/office/drawing/2014/main" id="{E44C25BA-6965-11A8-5993-2A0CEBEEAB19}"/>
              </a:ext>
            </a:extLst>
          </p:cNvPr>
          <p:cNvSpPr/>
          <p:nvPr/>
        </p:nvSpPr>
        <p:spPr>
          <a:xfrm>
            <a:off x="1261947" y="2813165"/>
            <a:ext cx="69872" cy="236537"/>
          </a:xfrm>
          <a:prstGeom prst="rect">
            <a:avLst/>
          </a:prstGeom>
          <a:solidFill>
            <a:srgbClr val="E1241B"/>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7" name="Rectangle 426">
            <a:extLst>
              <a:ext uri="{FF2B5EF4-FFF2-40B4-BE49-F238E27FC236}">
                <a16:creationId xmlns:a16="http://schemas.microsoft.com/office/drawing/2014/main" id="{F49F4E60-3FFB-5668-F247-97CC937011F0}"/>
              </a:ext>
            </a:extLst>
          </p:cNvPr>
          <p:cNvSpPr/>
          <p:nvPr/>
        </p:nvSpPr>
        <p:spPr>
          <a:xfrm>
            <a:off x="1354116" y="2813165"/>
            <a:ext cx="69872" cy="260890"/>
          </a:xfrm>
          <a:prstGeom prst="rect">
            <a:avLst/>
          </a:prstGeom>
          <a:solidFill>
            <a:srgbClr val="E1241B"/>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8" name="Rectangle 427">
            <a:extLst>
              <a:ext uri="{FF2B5EF4-FFF2-40B4-BE49-F238E27FC236}">
                <a16:creationId xmlns:a16="http://schemas.microsoft.com/office/drawing/2014/main" id="{A846CB17-8D78-14F5-B1F1-782C2FA00548}"/>
              </a:ext>
            </a:extLst>
          </p:cNvPr>
          <p:cNvSpPr/>
          <p:nvPr/>
        </p:nvSpPr>
        <p:spPr>
          <a:xfrm>
            <a:off x="1446286" y="2813165"/>
            <a:ext cx="69872" cy="283804"/>
          </a:xfrm>
          <a:prstGeom prst="rect">
            <a:avLst/>
          </a:prstGeom>
          <a:solidFill>
            <a:srgbClr val="E1241B"/>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9" name="Rectangle 428">
            <a:extLst>
              <a:ext uri="{FF2B5EF4-FFF2-40B4-BE49-F238E27FC236}">
                <a16:creationId xmlns:a16="http://schemas.microsoft.com/office/drawing/2014/main" id="{7EC9A6A5-AA7C-35EC-B097-0E7328DB2B40}"/>
              </a:ext>
            </a:extLst>
          </p:cNvPr>
          <p:cNvSpPr/>
          <p:nvPr/>
        </p:nvSpPr>
        <p:spPr>
          <a:xfrm>
            <a:off x="1538147" y="2812960"/>
            <a:ext cx="69872" cy="316993"/>
          </a:xfrm>
          <a:prstGeom prst="rect">
            <a:avLst/>
          </a:prstGeom>
          <a:solidFill>
            <a:srgbClr val="E1241B"/>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0" name="Rectangle 429">
            <a:extLst>
              <a:ext uri="{FF2B5EF4-FFF2-40B4-BE49-F238E27FC236}">
                <a16:creationId xmlns:a16="http://schemas.microsoft.com/office/drawing/2014/main" id="{79B1A0DC-A214-F01C-4428-6100D37430A7}"/>
              </a:ext>
            </a:extLst>
          </p:cNvPr>
          <p:cNvSpPr/>
          <p:nvPr/>
        </p:nvSpPr>
        <p:spPr>
          <a:xfrm>
            <a:off x="1630316" y="2812960"/>
            <a:ext cx="69872" cy="338776"/>
          </a:xfrm>
          <a:prstGeom prst="rect">
            <a:avLst/>
          </a:prstGeom>
          <a:solidFill>
            <a:srgbClr val="E1241B"/>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1" name="Rectangle 430">
            <a:extLst>
              <a:ext uri="{FF2B5EF4-FFF2-40B4-BE49-F238E27FC236}">
                <a16:creationId xmlns:a16="http://schemas.microsoft.com/office/drawing/2014/main" id="{59397FDA-F660-BE0C-A033-B00949D85DF8}"/>
              </a:ext>
            </a:extLst>
          </p:cNvPr>
          <p:cNvSpPr/>
          <p:nvPr/>
        </p:nvSpPr>
        <p:spPr>
          <a:xfrm>
            <a:off x="1722486" y="2812960"/>
            <a:ext cx="69872" cy="416972"/>
          </a:xfrm>
          <a:prstGeom prst="rect">
            <a:avLst/>
          </a:prstGeom>
          <a:solidFill>
            <a:srgbClr val="E1241B"/>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2" name="Rectangle 431">
            <a:extLst>
              <a:ext uri="{FF2B5EF4-FFF2-40B4-BE49-F238E27FC236}">
                <a16:creationId xmlns:a16="http://schemas.microsoft.com/office/drawing/2014/main" id="{FF7EBD42-FCA9-6DBD-5C29-BDF10CC80418}"/>
              </a:ext>
            </a:extLst>
          </p:cNvPr>
          <p:cNvSpPr/>
          <p:nvPr/>
        </p:nvSpPr>
        <p:spPr>
          <a:xfrm>
            <a:off x="1814656" y="2812960"/>
            <a:ext cx="69872" cy="498969"/>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3" name="Rectangle 432">
            <a:extLst>
              <a:ext uri="{FF2B5EF4-FFF2-40B4-BE49-F238E27FC236}">
                <a16:creationId xmlns:a16="http://schemas.microsoft.com/office/drawing/2014/main" id="{B084DC9A-B8F3-71BA-AD79-DBC1D1443573}"/>
              </a:ext>
            </a:extLst>
          </p:cNvPr>
          <p:cNvSpPr/>
          <p:nvPr/>
        </p:nvSpPr>
        <p:spPr>
          <a:xfrm>
            <a:off x="1906825" y="2812960"/>
            <a:ext cx="69872" cy="521677"/>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4" name="Rectangle 433">
            <a:extLst>
              <a:ext uri="{FF2B5EF4-FFF2-40B4-BE49-F238E27FC236}">
                <a16:creationId xmlns:a16="http://schemas.microsoft.com/office/drawing/2014/main" id="{799B3C3F-4A34-833C-DD5D-1F40F2CDB3CB}"/>
              </a:ext>
            </a:extLst>
          </p:cNvPr>
          <p:cNvSpPr/>
          <p:nvPr/>
        </p:nvSpPr>
        <p:spPr>
          <a:xfrm>
            <a:off x="1998995" y="2812960"/>
            <a:ext cx="69872" cy="521677"/>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5" name="Rectangle 434">
            <a:extLst>
              <a:ext uri="{FF2B5EF4-FFF2-40B4-BE49-F238E27FC236}">
                <a16:creationId xmlns:a16="http://schemas.microsoft.com/office/drawing/2014/main" id="{E11BFA22-F83F-DAAC-089F-940FFF9FE4C6}"/>
              </a:ext>
            </a:extLst>
          </p:cNvPr>
          <p:cNvSpPr/>
          <p:nvPr/>
        </p:nvSpPr>
        <p:spPr>
          <a:xfrm>
            <a:off x="2091164" y="2812960"/>
            <a:ext cx="69872" cy="523424"/>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6" name="Rectangle 435">
            <a:extLst>
              <a:ext uri="{FF2B5EF4-FFF2-40B4-BE49-F238E27FC236}">
                <a16:creationId xmlns:a16="http://schemas.microsoft.com/office/drawing/2014/main" id="{41BC2621-7FA9-F8C4-3554-3C09BEC40CBE}"/>
              </a:ext>
            </a:extLst>
          </p:cNvPr>
          <p:cNvSpPr/>
          <p:nvPr/>
        </p:nvSpPr>
        <p:spPr>
          <a:xfrm>
            <a:off x="2183334" y="2812960"/>
            <a:ext cx="69872" cy="547057"/>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7" name="Rectangle 436">
            <a:extLst>
              <a:ext uri="{FF2B5EF4-FFF2-40B4-BE49-F238E27FC236}">
                <a16:creationId xmlns:a16="http://schemas.microsoft.com/office/drawing/2014/main" id="{1889FEF4-63EE-5A90-82A0-72F66586E04D}"/>
              </a:ext>
            </a:extLst>
          </p:cNvPr>
          <p:cNvSpPr/>
          <p:nvPr/>
        </p:nvSpPr>
        <p:spPr>
          <a:xfrm>
            <a:off x="2275503" y="2812960"/>
            <a:ext cx="69872" cy="567710"/>
          </a:xfrm>
          <a:prstGeom prst="rect">
            <a:avLst/>
          </a:prstGeom>
          <a:solidFill>
            <a:srgbClr val="E1241B"/>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8" name="Rectangle 437">
            <a:extLst>
              <a:ext uri="{FF2B5EF4-FFF2-40B4-BE49-F238E27FC236}">
                <a16:creationId xmlns:a16="http://schemas.microsoft.com/office/drawing/2014/main" id="{656E3042-149F-346B-73FC-DF2CD426794B}"/>
              </a:ext>
            </a:extLst>
          </p:cNvPr>
          <p:cNvSpPr/>
          <p:nvPr/>
        </p:nvSpPr>
        <p:spPr>
          <a:xfrm>
            <a:off x="2367570" y="2812960"/>
            <a:ext cx="69872" cy="581068"/>
          </a:xfrm>
          <a:prstGeom prst="rect">
            <a:avLst/>
          </a:prstGeom>
          <a:solidFill>
            <a:srgbClr val="E1241B"/>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9" name="Rectangle 438">
            <a:extLst>
              <a:ext uri="{FF2B5EF4-FFF2-40B4-BE49-F238E27FC236}">
                <a16:creationId xmlns:a16="http://schemas.microsoft.com/office/drawing/2014/main" id="{19E3DC06-8D03-2F5D-7028-97DE5FB7A825}"/>
              </a:ext>
            </a:extLst>
          </p:cNvPr>
          <p:cNvSpPr/>
          <p:nvPr/>
        </p:nvSpPr>
        <p:spPr>
          <a:xfrm>
            <a:off x="2459739" y="2812960"/>
            <a:ext cx="69872" cy="606757"/>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0" name="Rectangle 439">
            <a:extLst>
              <a:ext uri="{FF2B5EF4-FFF2-40B4-BE49-F238E27FC236}">
                <a16:creationId xmlns:a16="http://schemas.microsoft.com/office/drawing/2014/main" id="{0B6C6803-5633-E14A-5438-93E2811453D4}"/>
              </a:ext>
            </a:extLst>
          </p:cNvPr>
          <p:cNvSpPr/>
          <p:nvPr/>
        </p:nvSpPr>
        <p:spPr>
          <a:xfrm>
            <a:off x="2551909" y="2812960"/>
            <a:ext cx="69872" cy="633986"/>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1" name="Rectangle 440">
            <a:extLst>
              <a:ext uri="{FF2B5EF4-FFF2-40B4-BE49-F238E27FC236}">
                <a16:creationId xmlns:a16="http://schemas.microsoft.com/office/drawing/2014/main" id="{11FBDCA0-A7C1-2F31-C9D3-85676E84DBA6}"/>
              </a:ext>
            </a:extLst>
          </p:cNvPr>
          <p:cNvSpPr/>
          <p:nvPr/>
        </p:nvSpPr>
        <p:spPr>
          <a:xfrm>
            <a:off x="2644079" y="2812960"/>
            <a:ext cx="69872" cy="651660"/>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2" name="Rectangle 441">
            <a:extLst>
              <a:ext uri="{FF2B5EF4-FFF2-40B4-BE49-F238E27FC236}">
                <a16:creationId xmlns:a16="http://schemas.microsoft.com/office/drawing/2014/main" id="{C2620B67-FFFE-DE26-FBDE-C9A8A79B7069}"/>
              </a:ext>
            </a:extLst>
          </p:cNvPr>
          <p:cNvSpPr/>
          <p:nvPr/>
        </p:nvSpPr>
        <p:spPr>
          <a:xfrm>
            <a:off x="2736248" y="2812960"/>
            <a:ext cx="69872" cy="677451"/>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3" name="Rectangle 442">
            <a:extLst>
              <a:ext uri="{FF2B5EF4-FFF2-40B4-BE49-F238E27FC236}">
                <a16:creationId xmlns:a16="http://schemas.microsoft.com/office/drawing/2014/main" id="{6A822D79-4611-708D-796B-3D902F214728}"/>
              </a:ext>
            </a:extLst>
          </p:cNvPr>
          <p:cNvSpPr/>
          <p:nvPr/>
        </p:nvSpPr>
        <p:spPr>
          <a:xfrm>
            <a:off x="2828418" y="2812960"/>
            <a:ext cx="69872" cy="746809"/>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4" name="Rectangle 443">
            <a:extLst>
              <a:ext uri="{FF2B5EF4-FFF2-40B4-BE49-F238E27FC236}">
                <a16:creationId xmlns:a16="http://schemas.microsoft.com/office/drawing/2014/main" id="{CF9CC3E6-2D59-3956-D134-D82CFC32D135}"/>
              </a:ext>
            </a:extLst>
          </p:cNvPr>
          <p:cNvSpPr/>
          <p:nvPr/>
        </p:nvSpPr>
        <p:spPr>
          <a:xfrm>
            <a:off x="2920587" y="2812960"/>
            <a:ext cx="69872" cy="766127"/>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5" name="Rectangle 444">
            <a:extLst>
              <a:ext uri="{FF2B5EF4-FFF2-40B4-BE49-F238E27FC236}">
                <a16:creationId xmlns:a16="http://schemas.microsoft.com/office/drawing/2014/main" id="{ACCF45F6-E47D-5B81-75D2-7A9A9771AD41}"/>
              </a:ext>
            </a:extLst>
          </p:cNvPr>
          <p:cNvSpPr/>
          <p:nvPr/>
        </p:nvSpPr>
        <p:spPr>
          <a:xfrm>
            <a:off x="3012757" y="2812960"/>
            <a:ext cx="69872" cy="777738"/>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6" name="Rectangle 445">
            <a:extLst>
              <a:ext uri="{FF2B5EF4-FFF2-40B4-BE49-F238E27FC236}">
                <a16:creationId xmlns:a16="http://schemas.microsoft.com/office/drawing/2014/main" id="{33F02848-F0D2-631F-2D8B-381F2682C239}"/>
              </a:ext>
            </a:extLst>
          </p:cNvPr>
          <p:cNvSpPr/>
          <p:nvPr/>
        </p:nvSpPr>
        <p:spPr>
          <a:xfrm>
            <a:off x="3104926" y="2812960"/>
            <a:ext cx="69872" cy="798083"/>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7" name="Rectangle 446">
            <a:extLst>
              <a:ext uri="{FF2B5EF4-FFF2-40B4-BE49-F238E27FC236}">
                <a16:creationId xmlns:a16="http://schemas.microsoft.com/office/drawing/2014/main" id="{AAE43D46-D179-6FE0-4401-3D2637D6269D}"/>
              </a:ext>
            </a:extLst>
          </p:cNvPr>
          <p:cNvSpPr/>
          <p:nvPr/>
        </p:nvSpPr>
        <p:spPr>
          <a:xfrm>
            <a:off x="3196993" y="2812960"/>
            <a:ext cx="69872" cy="833944"/>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8" name="Rectangle 447">
            <a:extLst>
              <a:ext uri="{FF2B5EF4-FFF2-40B4-BE49-F238E27FC236}">
                <a16:creationId xmlns:a16="http://schemas.microsoft.com/office/drawing/2014/main" id="{91231278-2C8C-1904-0E98-0709C49AE7FA}"/>
              </a:ext>
            </a:extLst>
          </p:cNvPr>
          <p:cNvSpPr/>
          <p:nvPr/>
        </p:nvSpPr>
        <p:spPr>
          <a:xfrm>
            <a:off x="3289162" y="2812960"/>
            <a:ext cx="69872" cy="850692"/>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9" name="Rectangle 448">
            <a:extLst>
              <a:ext uri="{FF2B5EF4-FFF2-40B4-BE49-F238E27FC236}">
                <a16:creationId xmlns:a16="http://schemas.microsoft.com/office/drawing/2014/main" id="{906D0E8A-47F1-9A45-279B-23B482032427}"/>
              </a:ext>
            </a:extLst>
          </p:cNvPr>
          <p:cNvSpPr/>
          <p:nvPr/>
        </p:nvSpPr>
        <p:spPr>
          <a:xfrm>
            <a:off x="3381332" y="2812960"/>
            <a:ext cx="69872" cy="858707"/>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0" name="Rectangle 449">
            <a:extLst>
              <a:ext uri="{FF2B5EF4-FFF2-40B4-BE49-F238E27FC236}">
                <a16:creationId xmlns:a16="http://schemas.microsoft.com/office/drawing/2014/main" id="{4AEBE781-A0FB-A6DE-247F-327AA5DE6ED2}"/>
              </a:ext>
            </a:extLst>
          </p:cNvPr>
          <p:cNvSpPr/>
          <p:nvPr/>
        </p:nvSpPr>
        <p:spPr>
          <a:xfrm>
            <a:off x="3473502" y="2812960"/>
            <a:ext cx="69872" cy="876689"/>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1" name="Rectangle 450">
            <a:extLst>
              <a:ext uri="{FF2B5EF4-FFF2-40B4-BE49-F238E27FC236}">
                <a16:creationId xmlns:a16="http://schemas.microsoft.com/office/drawing/2014/main" id="{3FE74801-A119-64C0-D345-5C56533D2FCB}"/>
              </a:ext>
            </a:extLst>
          </p:cNvPr>
          <p:cNvSpPr/>
          <p:nvPr/>
        </p:nvSpPr>
        <p:spPr>
          <a:xfrm>
            <a:off x="3565671" y="2812960"/>
            <a:ext cx="69872" cy="890047"/>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2" name="Rectangle 451">
            <a:extLst>
              <a:ext uri="{FF2B5EF4-FFF2-40B4-BE49-F238E27FC236}">
                <a16:creationId xmlns:a16="http://schemas.microsoft.com/office/drawing/2014/main" id="{278AF9E5-1B1B-0C66-C9BD-509B49B77E82}"/>
              </a:ext>
            </a:extLst>
          </p:cNvPr>
          <p:cNvSpPr/>
          <p:nvPr/>
        </p:nvSpPr>
        <p:spPr>
          <a:xfrm>
            <a:off x="3657841" y="2812960"/>
            <a:ext cx="69872" cy="911008"/>
          </a:xfrm>
          <a:prstGeom prst="rect">
            <a:avLst/>
          </a:prstGeom>
          <a:solidFill>
            <a:srgbClr val="E1241B"/>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3" name="Rectangle 452">
            <a:extLst>
              <a:ext uri="{FF2B5EF4-FFF2-40B4-BE49-F238E27FC236}">
                <a16:creationId xmlns:a16="http://schemas.microsoft.com/office/drawing/2014/main" id="{3C602D4A-B6F1-BC41-9B90-D2DAC29A621A}"/>
              </a:ext>
            </a:extLst>
          </p:cNvPr>
          <p:cNvSpPr/>
          <p:nvPr/>
        </p:nvSpPr>
        <p:spPr>
          <a:xfrm>
            <a:off x="3750010" y="2812960"/>
            <a:ext cx="69872" cy="919640"/>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4" name="Rectangle 453">
            <a:extLst>
              <a:ext uri="{FF2B5EF4-FFF2-40B4-BE49-F238E27FC236}">
                <a16:creationId xmlns:a16="http://schemas.microsoft.com/office/drawing/2014/main" id="{3CEDB78A-268D-5C55-EDEC-969A12854889}"/>
              </a:ext>
            </a:extLst>
          </p:cNvPr>
          <p:cNvSpPr/>
          <p:nvPr/>
        </p:nvSpPr>
        <p:spPr>
          <a:xfrm>
            <a:off x="3842180" y="2812960"/>
            <a:ext cx="69872" cy="949438"/>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5" name="Rectangle 454">
            <a:extLst>
              <a:ext uri="{FF2B5EF4-FFF2-40B4-BE49-F238E27FC236}">
                <a16:creationId xmlns:a16="http://schemas.microsoft.com/office/drawing/2014/main" id="{ED141C95-0727-B0F1-E4F7-3B7838016B6E}"/>
              </a:ext>
            </a:extLst>
          </p:cNvPr>
          <p:cNvSpPr/>
          <p:nvPr/>
        </p:nvSpPr>
        <p:spPr>
          <a:xfrm>
            <a:off x="3934349" y="2812960"/>
            <a:ext cx="69872" cy="973893"/>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6" name="Rectangle 455">
            <a:extLst>
              <a:ext uri="{FF2B5EF4-FFF2-40B4-BE49-F238E27FC236}">
                <a16:creationId xmlns:a16="http://schemas.microsoft.com/office/drawing/2014/main" id="{B532DD7E-AE14-4000-322E-552D11CE5B62}"/>
              </a:ext>
            </a:extLst>
          </p:cNvPr>
          <p:cNvSpPr/>
          <p:nvPr/>
        </p:nvSpPr>
        <p:spPr>
          <a:xfrm>
            <a:off x="4026416" y="2812960"/>
            <a:ext cx="69872" cy="983244"/>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7" name="Rectangle 456">
            <a:extLst>
              <a:ext uri="{FF2B5EF4-FFF2-40B4-BE49-F238E27FC236}">
                <a16:creationId xmlns:a16="http://schemas.microsoft.com/office/drawing/2014/main" id="{E8E4ADF6-F923-E7D1-83B1-2AE6DE2A560F}"/>
              </a:ext>
            </a:extLst>
          </p:cNvPr>
          <p:cNvSpPr/>
          <p:nvPr/>
        </p:nvSpPr>
        <p:spPr>
          <a:xfrm>
            <a:off x="4118585" y="2812960"/>
            <a:ext cx="69872" cy="1030305"/>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8" name="Rectangle 457">
            <a:extLst>
              <a:ext uri="{FF2B5EF4-FFF2-40B4-BE49-F238E27FC236}">
                <a16:creationId xmlns:a16="http://schemas.microsoft.com/office/drawing/2014/main" id="{E750E00F-F5E2-B078-2B73-60C4E9AD5FD3}"/>
              </a:ext>
            </a:extLst>
          </p:cNvPr>
          <p:cNvSpPr/>
          <p:nvPr/>
        </p:nvSpPr>
        <p:spPr>
          <a:xfrm>
            <a:off x="4210755" y="2812960"/>
            <a:ext cx="69872" cy="1030305"/>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9" name="Rectangle 458">
            <a:extLst>
              <a:ext uri="{FF2B5EF4-FFF2-40B4-BE49-F238E27FC236}">
                <a16:creationId xmlns:a16="http://schemas.microsoft.com/office/drawing/2014/main" id="{56EDC49A-2146-0301-1EC4-2721674CE2CF}"/>
              </a:ext>
            </a:extLst>
          </p:cNvPr>
          <p:cNvSpPr/>
          <p:nvPr/>
        </p:nvSpPr>
        <p:spPr>
          <a:xfrm>
            <a:off x="4302925" y="2812960"/>
            <a:ext cx="69872" cy="1041402"/>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0" name="Rectangle 459">
            <a:extLst>
              <a:ext uri="{FF2B5EF4-FFF2-40B4-BE49-F238E27FC236}">
                <a16:creationId xmlns:a16="http://schemas.microsoft.com/office/drawing/2014/main" id="{108878B0-C4D2-63EF-3ACE-A55E323A2A5D}"/>
              </a:ext>
            </a:extLst>
          </p:cNvPr>
          <p:cNvSpPr/>
          <p:nvPr/>
        </p:nvSpPr>
        <p:spPr>
          <a:xfrm>
            <a:off x="4395094" y="2812960"/>
            <a:ext cx="69872" cy="1056507"/>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1" name="Rectangle 460">
            <a:extLst>
              <a:ext uri="{FF2B5EF4-FFF2-40B4-BE49-F238E27FC236}">
                <a16:creationId xmlns:a16="http://schemas.microsoft.com/office/drawing/2014/main" id="{F9C9688C-616A-1F04-03F6-EC72F32AE197}"/>
              </a:ext>
            </a:extLst>
          </p:cNvPr>
          <p:cNvSpPr/>
          <p:nvPr/>
        </p:nvSpPr>
        <p:spPr>
          <a:xfrm>
            <a:off x="4487264" y="2812960"/>
            <a:ext cx="69872" cy="1096991"/>
          </a:xfrm>
          <a:prstGeom prst="rect">
            <a:avLst/>
          </a:prstGeom>
          <a:solidFill>
            <a:srgbClr val="2A9D5E"/>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2" name="Rectangle 461">
            <a:extLst>
              <a:ext uri="{FF2B5EF4-FFF2-40B4-BE49-F238E27FC236}">
                <a16:creationId xmlns:a16="http://schemas.microsoft.com/office/drawing/2014/main" id="{3AE1F975-2D7A-4001-1155-C58058ADD736}"/>
              </a:ext>
            </a:extLst>
          </p:cNvPr>
          <p:cNvSpPr/>
          <p:nvPr/>
        </p:nvSpPr>
        <p:spPr>
          <a:xfrm>
            <a:off x="4579433" y="2812960"/>
            <a:ext cx="69872" cy="1105314"/>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3" name="Rectangle 462">
            <a:extLst>
              <a:ext uri="{FF2B5EF4-FFF2-40B4-BE49-F238E27FC236}">
                <a16:creationId xmlns:a16="http://schemas.microsoft.com/office/drawing/2014/main" id="{F304405E-720E-36B9-D9BE-16D8C664AD6C}"/>
              </a:ext>
            </a:extLst>
          </p:cNvPr>
          <p:cNvSpPr/>
          <p:nvPr/>
        </p:nvSpPr>
        <p:spPr>
          <a:xfrm>
            <a:off x="4671603" y="2812960"/>
            <a:ext cx="69872" cy="1118981"/>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4" name="Rectangle 463">
            <a:extLst>
              <a:ext uri="{FF2B5EF4-FFF2-40B4-BE49-F238E27FC236}">
                <a16:creationId xmlns:a16="http://schemas.microsoft.com/office/drawing/2014/main" id="{F6BC2D30-FC86-C9AE-A8BB-3579E91056F5}"/>
              </a:ext>
            </a:extLst>
          </p:cNvPr>
          <p:cNvSpPr/>
          <p:nvPr/>
        </p:nvSpPr>
        <p:spPr>
          <a:xfrm>
            <a:off x="4763772" y="2812960"/>
            <a:ext cx="69872" cy="1127098"/>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5" name="Rectangle 464">
            <a:extLst>
              <a:ext uri="{FF2B5EF4-FFF2-40B4-BE49-F238E27FC236}">
                <a16:creationId xmlns:a16="http://schemas.microsoft.com/office/drawing/2014/main" id="{8DCB51CA-8C80-AC10-9A4A-809121216699}"/>
              </a:ext>
            </a:extLst>
          </p:cNvPr>
          <p:cNvSpPr/>
          <p:nvPr/>
        </p:nvSpPr>
        <p:spPr>
          <a:xfrm>
            <a:off x="4855942" y="2812960"/>
            <a:ext cx="69872" cy="1135113"/>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6" name="Rectangle 465">
            <a:extLst>
              <a:ext uri="{FF2B5EF4-FFF2-40B4-BE49-F238E27FC236}">
                <a16:creationId xmlns:a16="http://schemas.microsoft.com/office/drawing/2014/main" id="{AD90D032-F2DD-235F-F426-83C22CE623F0}"/>
              </a:ext>
            </a:extLst>
          </p:cNvPr>
          <p:cNvSpPr/>
          <p:nvPr/>
        </p:nvSpPr>
        <p:spPr>
          <a:xfrm>
            <a:off x="4948008" y="2812960"/>
            <a:ext cx="69872" cy="1143950"/>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7" name="Rectangle 466">
            <a:extLst>
              <a:ext uri="{FF2B5EF4-FFF2-40B4-BE49-F238E27FC236}">
                <a16:creationId xmlns:a16="http://schemas.microsoft.com/office/drawing/2014/main" id="{5D5AC76A-DC20-31AA-5AAE-86AE2AA4D0DA}"/>
              </a:ext>
            </a:extLst>
          </p:cNvPr>
          <p:cNvSpPr/>
          <p:nvPr/>
        </p:nvSpPr>
        <p:spPr>
          <a:xfrm>
            <a:off x="5040178" y="2812960"/>
            <a:ext cx="69872" cy="1157616"/>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8" name="Rectangle 467">
            <a:extLst>
              <a:ext uri="{FF2B5EF4-FFF2-40B4-BE49-F238E27FC236}">
                <a16:creationId xmlns:a16="http://schemas.microsoft.com/office/drawing/2014/main" id="{96592A4C-2E35-01AD-E990-959B9ECED2AB}"/>
              </a:ext>
            </a:extLst>
          </p:cNvPr>
          <p:cNvSpPr/>
          <p:nvPr/>
        </p:nvSpPr>
        <p:spPr>
          <a:xfrm>
            <a:off x="5132348" y="2812960"/>
            <a:ext cx="69872" cy="1185256"/>
          </a:xfrm>
          <a:prstGeom prst="rect">
            <a:avLst/>
          </a:prstGeom>
          <a:solidFill>
            <a:srgbClr val="2A9D5E"/>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9" name="Rectangle 468">
            <a:extLst>
              <a:ext uri="{FF2B5EF4-FFF2-40B4-BE49-F238E27FC236}">
                <a16:creationId xmlns:a16="http://schemas.microsoft.com/office/drawing/2014/main" id="{367BF052-C3B7-4352-CB25-73D3D2EBEEDD}"/>
              </a:ext>
            </a:extLst>
          </p:cNvPr>
          <p:cNvSpPr/>
          <p:nvPr/>
        </p:nvSpPr>
        <p:spPr>
          <a:xfrm>
            <a:off x="5224517" y="2812960"/>
            <a:ext cx="69872" cy="1198203"/>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0" name="Rectangle 469">
            <a:extLst>
              <a:ext uri="{FF2B5EF4-FFF2-40B4-BE49-F238E27FC236}">
                <a16:creationId xmlns:a16="http://schemas.microsoft.com/office/drawing/2014/main" id="{8FEA18D8-580F-F661-4EE5-015819BDEBDD}"/>
              </a:ext>
            </a:extLst>
          </p:cNvPr>
          <p:cNvSpPr/>
          <p:nvPr/>
        </p:nvSpPr>
        <p:spPr>
          <a:xfrm>
            <a:off x="5316687" y="2812960"/>
            <a:ext cx="69872" cy="1198203"/>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1" name="Rectangle 470">
            <a:extLst>
              <a:ext uri="{FF2B5EF4-FFF2-40B4-BE49-F238E27FC236}">
                <a16:creationId xmlns:a16="http://schemas.microsoft.com/office/drawing/2014/main" id="{1E7F72F5-A412-256B-5305-169915460A1D}"/>
              </a:ext>
            </a:extLst>
          </p:cNvPr>
          <p:cNvSpPr/>
          <p:nvPr/>
        </p:nvSpPr>
        <p:spPr>
          <a:xfrm>
            <a:off x="5408856" y="2812960"/>
            <a:ext cx="69872" cy="1274035"/>
          </a:xfrm>
          <a:prstGeom prst="rect">
            <a:avLst/>
          </a:prstGeom>
          <a:solidFill>
            <a:srgbClr val="2A9D5E"/>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2" name="Rectangle 471">
            <a:extLst>
              <a:ext uri="{FF2B5EF4-FFF2-40B4-BE49-F238E27FC236}">
                <a16:creationId xmlns:a16="http://schemas.microsoft.com/office/drawing/2014/main" id="{41B1C174-E6A9-6A91-848A-6B6FC832057F}"/>
              </a:ext>
            </a:extLst>
          </p:cNvPr>
          <p:cNvSpPr/>
          <p:nvPr/>
        </p:nvSpPr>
        <p:spPr>
          <a:xfrm>
            <a:off x="5501026" y="2812960"/>
            <a:ext cx="69872" cy="1316883"/>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3" name="Rectangle 472">
            <a:extLst>
              <a:ext uri="{FF2B5EF4-FFF2-40B4-BE49-F238E27FC236}">
                <a16:creationId xmlns:a16="http://schemas.microsoft.com/office/drawing/2014/main" id="{47B249E8-C6B6-D266-EB41-2BB28B6E286F}"/>
              </a:ext>
            </a:extLst>
          </p:cNvPr>
          <p:cNvSpPr/>
          <p:nvPr/>
        </p:nvSpPr>
        <p:spPr>
          <a:xfrm>
            <a:off x="5593195" y="2812960"/>
            <a:ext cx="69872" cy="1316883"/>
          </a:xfrm>
          <a:prstGeom prst="rect">
            <a:avLst/>
          </a:prstGeom>
          <a:solidFill>
            <a:srgbClr val="2A9D5E"/>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4" name="Rectangle 473">
            <a:extLst>
              <a:ext uri="{FF2B5EF4-FFF2-40B4-BE49-F238E27FC236}">
                <a16:creationId xmlns:a16="http://schemas.microsoft.com/office/drawing/2014/main" id="{B70847A8-04A4-6278-7B0E-91D446B2F760}"/>
              </a:ext>
            </a:extLst>
          </p:cNvPr>
          <p:cNvSpPr/>
          <p:nvPr/>
        </p:nvSpPr>
        <p:spPr>
          <a:xfrm>
            <a:off x="5685365" y="2812960"/>
            <a:ext cx="69872" cy="1384803"/>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5" name="Rectangle 474">
            <a:extLst>
              <a:ext uri="{FF2B5EF4-FFF2-40B4-BE49-F238E27FC236}">
                <a16:creationId xmlns:a16="http://schemas.microsoft.com/office/drawing/2014/main" id="{721BAD5C-4BA8-D6C1-AAF1-8899548DAFFA}"/>
              </a:ext>
            </a:extLst>
          </p:cNvPr>
          <p:cNvSpPr/>
          <p:nvPr/>
        </p:nvSpPr>
        <p:spPr>
          <a:xfrm>
            <a:off x="5777431" y="2812960"/>
            <a:ext cx="69872" cy="1467725"/>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6" name="Rectangle 475">
            <a:extLst>
              <a:ext uri="{FF2B5EF4-FFF2-40B4-BE49-F238E27FC236}">
                <a16:creationId xmlns:a16="http://schemas.microsoft.com/office/drawing/2014/main" id="{93A18216-614D-EF20-CFC9-0B2630A75098}"/>
              </a:ext>
            </a:extLst>
          </p:cNvPr>
          <p:cNvSpPr/>
          <p:nvPr/>
        </p:nvSpPr>
        <p:spPr>
          <a:xfrm>
            <a:off x="5869601" y="2812960"/>
            <a:ext cx="69872" cy="1467725"/>
          </a:xfrm>
          <a:prstGeom prst="rect">
            <a:avLst/>
          </a:prstGeom>
          <a:solidFill>
            <a:srgbClr val="2A9D5E"/>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7" name="Rectangle 476">
            <a:extLst>
              <a:ext uri="{FF2B5EF4-FFF2-40B4-BE49-F238E27FC236}">
                <a16:creationId xmlns:a16="http://schemas.microsoft.com/office/drawing/2014/main" id="{36AEDEE2-9B23-B3DB-7F85-C1A8619E4389}"/>
              </a:ext>
            </a:extLst>
          </p:cNvPr>
          <p:cNvSpPr/>
          <p:nvPr/>
        </p:nvSpPr>
        <p:spPr>
          <a:xfrm>
            <a:off x="5961771" y="2812960"/>
            <a:ext cx="69872" cy="1467725"/>
          </a:xfrm>
          <a:prstGeom prst="rect">
            <a:avLst/>
          </a:prstGeom>
          <a:solidFill>
            <a:srgbClr val="2A9D5E"/>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480" name="Group 479">
            <a:extLst>
              <a:ext uri="{FF2B5EF4-FFF2-40B4-BE49-F238E27FC236}">
                <a16:creationId xmlns:a16="http://schemas.microsoft.com/office/drawing/2014/main" id="{9B5988B1-DF84-9008-9965-71B955CD188D}"/>
              </a:ext>
            </a:extLst>
          </p:cNvPr>
          <p:cNvGrpSpPr/>
          <p:nvPr/>
        </p:nvGrpSpPr>
        <p:grpSpPr>
          <a:xfrm>
            <a:off x="1077402" y="4401728"/>
            <a:ext cx="4954241" cy="240853"/>
            <a:chOff x="1159844" y="4329810"/>
            <a:chExt cx="4954241" cy="240853"/>
          </a:xfrm>
        </p:grpSpPr>
        <p:sp>
          <p:nvSpPr>
            <p:cNvPr id="271" name="Rectangle 270">
              <a:extLst>
                <a:ext uri="{FF2B5EF4-FFF2-40B4-BE49-F238E27FC236}">
                  <a16:creationId xmlns:a16="http://schemas.microsoft.com/office/drawing/2014/main" id="{27A15005-C896-A3B3-C129-5842B64F1AE3}"/>
                </a:ext>
              </a:extLst>
            </p:cNvPr>
            <p:cNvSpPr/>
            <p:nvPr/>
          </p:nvSpPr>
          <p:spPr>
            <a:xfrm>
              <a:off x="1159844" y="4329810"/>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2" name="Rectangle 271">
              <a:extLst>
                <a:ext uri="{FF2B5EF4-FFF2-40B4-BE49-F238E27FC236}">
                  <a16:creationId xmlns:a16="http://schemas.microsoft.com/office/drawing/2014/main" id="{FE0552C7-DCEA-8F97-344F-B19425077C2E}"/>
                </a:ext>
              </a:extLst>
            </p:cNvPr>
            <p:cNvSpPr/>
            <p:nvPr/>
          </p:nvSpPr>
          <p:spPr>
            <a:xfrm>
              <a:off x="1159844" y="441530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3" name="Rectangle 272">
              <a:extLst>
                <a:ext uri="{FF2B5EF4-FFF2-40B4-BE49-F238E27FC236}">
                  <a16:creationId xmlns:a16="http://schemas.microsoft.com/office/drawing/2014/main" id="{9C718C3E-F544-5832-487E-4A608FDAFBE3}"/>
                </a:ext>
              </a:extLst>
            </p:cNvPr>
            <p:cNvSpPr/>
            <p:nvPr/>
          </p:nvSpPr>
          <p:spPr>
            <a:xfrm>
              <a:off x="1159844" y="4500791"/>
              <a:ext cx="69872" cy="69872"/>
            </a:xfrm>
            <a:prstGeom prst="rect">
              <a:avLst/>
            </a:prstGeom>
            <a:solidFill>
              <a:srgbClr val="00A1D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1" name="Rectangle 290">
              <a:extLst>
                <a:ext uri="{FF2B5EF4-FFF2-40B4-BE49-F238E27FC236}">
                  <a16:creationId xmlns:a16="http://schemas.microsoft.com/office/drawing/2014/main" id="{65CEBCC9-C0AD-9166-2DD4-1A36EBE54167}"/>
                </a:ext>
              </a:extLst>
            </p:cNvPr>
            <p:cNvSpPr/>
            <p:nvPr/>
          </p:nvSpPr>
          <p:spPr>
            <a:xfrm>
              <a:off x="1252014" y="4329810"/>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2" name="Rectangle 291">
              <a:extLst>
                <a:ext uri="{FF2B5EF4-FFF2-40B4-BE49-F238E27FC236}">
                  <a16:creationId xmlns:a16="http://schemas.microsoft.com/office/drawing/2014/main" id="{4F437C11-9241-3998-E81E-17E8E4870EFD}"/>
                </a:ext>
              </a:extLst>
            </p:cNvPr>
            <p:cNvSpPr/>
            <p:nvPr/>
          </p:nvSpPr>
          <p:spPr>
            <a:xfrm>
              <a:off x="1252014" y="441530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3" name="Rectangle 292">
              <a:extLst>
                <a:ext uri="{FF2B5EF4-FFF2-40B4-BE49-F238E27FC236}">
                  <a16:creationId xmlns:a16="http://schemas.microsoft.com/office/drawing/2014/main" id="{2728B2AF-4BCC-CAB7-C9E7-12F8A40F223C}"/>
                </a:ext>
              </a:extLst>
            </p:cNvPr>
            <p:cNvSpPr/>
            <p:nvPr/>
          </p:nvSpPr>
          <p:spPr>
            <a:xfrm>
              <a:off x="1252014" y="4500791"/>
              <a:ext cx="69872" cy="69872"/>
            </a:xfrm>
            <a:prstGeom prst="rect">
              <a:avLst/>
            </a:prstGeom>
            <a:solidFill>
              <a:srgbClr val="00A1D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4" name="Rectangle 293">
              <a:extLst>
                <a:ext uri="{FF2B5EF4-FFF2-40B4-BE49-F238E27FC236}">
                  <a16:creationId xmlns:a16="http://schemas.microsoft.com/office/drawing/2014/main" id="{A44627B2-6228-2581-6891-98226658E5CA}"/>
                </a:ext>
              </a:extLst>
            </p:cNvPr>
            <p:cNvSpPr/>
            <p:nvPr/>
          </p:nvSpPr>
          <p:spPr>
            <a:xfrm>
              <a:off x="1344183" y="4329810"/>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5" name="Rectangle 294">
              <a:extLst>
                <a:ext uri="{FF2B5EF4-FFF2-40B4-BE49-F238E27FC236}">
                  <a16:creationId xmlns:a16="http://schemas.microsoft.com/office/drawing/2014/main" id="{332A1D8B-E924-1F0B-3D7C-46F8F9D5D64C}"/>
                </a:ext>
              </a:extLst>
            </p:cNvPr>
            <p:cNvSpPr/>
            <p:nvPr/>
          </p:nvSpPr>
          <p:spPr>
            <a:xfrm>
              <a:off x="1344183" y="441530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6" name="Rectangle 295">
              <a:extLst>
                <a:ext uri="{FF2B5EF4-FFF2-40B4-BE49-F238E27FC236}">
                  <a16:creationId xmlns:a16="http://schemas.microsoft.com/office/drawing/2014/main" id="{A8C0EFEA-9B45-D104-4176-E02BEF683911}"/>
                </a:ext>
              </a:extLst>
            </p:cNvPr>
            <p:cNvSpPr/>
            <p:nvPr/>
          </p:nvSpPr>
          <p:spPr>
            <a:xfrm>
              <a:off x="1344183" y="4500791"/>
              <a:ext cx="69872" cy="69872"/>
            </a:xfrm>
            <a:prstGeom prst="rect">
              <a:avLst/>
            </a:prstGeom>
            <a:solidFill>
              <a:srgbClr val="FFC000"/>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7" name="Rectangle 296">
              <a:extLst>
                <a:ext uri="{FF2B5EF4-FFF2-40B4-BE49-F238E27FC236}">
                  <a16:creationId xmlns:a16="http://schemas.microsoft.com/office/drawing/2014/main" id="{92D04176-D135-36A8-F641-9E5F91B14782}"/>
                </a:ext>
              </a:extLst>
            </p:cNvPr>
            <p:cNvSpPr/>
            <p:nvPr/>
          </p:nvSpPr>
          <p:spPr>
            <a:xfrm>
              <a:off x="1436353" y="4500791"/>
              <a:ext cx="69872" cy="69872"/>
            </a:xfrm>
            <a:prstGeom prst="rect">
              <a:avLst/>
            </a:prstGeom>
            <a:solidFill>
              <a:srgbClr val="00A1D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8" name="Rectangle 297">
              <a:extLst>
                <a:ext uri="{FF2B5EF4-FFF2-40B4-BE49-F238E27FC236}">
                  <a16:creationId xmlns:a16="http://schemas.microsoft.com/office/drawing/2014/main" id="{B99A86D6-5CAF-715C-4452-5F51895ED741}"/>
                </a:ext>
              </a:extLst>
            </p:cNvPr>
            <p:cNvSpPr/>
            <p:nvPr/>
          </p:nvSpPr>
          <p:spPr>
            <a:xfrm>
              <a:off x="1528522" y="4500791"/>
              <a:ext cx="69872" cy="69872"/>
            </a:xfrm>
            <a:prstGeom prst="rect">
              <a:avLst/>
            </a:prstGeom>
            <a:solidFill>
              <a:srgbClr val="00A1D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9" name="Rectangle 298">
              <a:extLst>
                <a:ext uri="{FF2B5EF4-FFF2-40B4-BE49-F238E27FC236}">
                  <a16:creationId xmlns:a16="http://schemas.microsoft.com/office/drawing/2014/main" id="{7D8B57E2-091B-B7CB-FBC8-F7E9E15B7472}"/>
                </a:ext>
              </a:extLst>
            </p:cNvPr>
            <p:cNvSpPr/>
            <p:nvPr/>
          </p:nvSpPr>
          <p:spPr>
            <a:xfrm>
              <a:off x="1620589" y="4329810"/>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0" name="Rectangle 299">
              <a:extLst>
                <a:ext uri="{FF2B5EF4-FFF2-40B4-BE49-F238E27FC236}">
                  <a16:creationId xmlns:a16="http://schemas.microsoft.com/office/drawing/2014/main" id="{CAD6ACC7-9969-4CFC-9B30-FBE218D297A8}"/>
                </a:ext>
              </a:extLst>
            </p:cNvPr>
            <p:cNvSpPr/>
            <p:nvPr/>
          </p:nvSpPr>
          <p:spPr>
            <a:xfrm>
              <a:off x="1620589" y="441530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1" name="Rectangle 300">
              <a:extLst>
                <a:ext uri="{FF2B5EF4-FFF2-40B4-BE49-F238E27FC236}">
                  <a16:creationId xmlns:a16="http://schemas.microsoft.com/office/drawing/2014/main" id="{50770FE4-24FD-23A9-0614-1F3C38E4AF55}"/>
                </a:ext>
              </a:extLst>
            </p:cNvPr>
            <p:cNvSpPr/>
            <p:nvPr/>
          </p:nvSpPr>
          <p:spPr>
            <a:xfrm>
              <a:off x="1620589" y="4500791"/>
              <a:ext cx="69872" cy="69872"/>
            </a:xfrm>
            <a:prstGeom prst="rect">
              <a:avLst/>
            </a:prstGeom>
            <a:solidFill>
              <a:srgbClr val="FFC000"/>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2" name="Rectangle 301">
              <a:extLst>
                <a:ext uri="{FF2B5EF4-FFF2-40B4-BE49-F238E27FC236}">
                  <a16:creationId xmlns:a16="http://schemas.microsoft.com/office/drawing/2014/main" id="{D6B63E2B-2FEC-EF11-AEDE-D2FB5E43AA24}"/>
                </a:ext>
              </a:extLst>
            </p:cNvPr>
            <p:cNvSpPr/>
            <p:nvPr/>
          </p:nvSpPr>
          <p:spPr>
            <a:xfrm>
              <a:off x="1712758" y="4500791"/>
              <a:ext cx="69872" cy="69872"/>
            </a:xfrm>
            <a:prstGeom prst="rect">
              <a:avLst/>
            </a:prstGeom>
            <a:solidFill>
              <a:srgbClr val="FFC000"/>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3" name="Rectangle 302">
              <a:extLst>
                <a:ext uri="{FF2B5EF4-FFF2-40B4-BE49-F238E27FC236}">
                  <a16:creationId xmlns:a16="http://schemas.microsoft.com/office/drawing/2014/main" id="{C738DDAB-F5AB-4154-0462-E5C5FAE7B2D7}"/>
                </a:ext>
              </a:extLst>
            </p:cNvPr>
            <p:cNvSpPr/>
            <p:nvPr/>
          </p:nvSpPr>
          <p:spPr>
            <a:xfrm>
              <a:off x="1804928" y="4329810"/>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4" name="Rectangle 303">
              <a:extLst>
                <a:ext uri="{FF2B5EF4-FFF2-40B4-BE49-F238E27FC236}">
                  <a16:creationId xmlns:a16="http://schemas.microsoft.com/office/drawing/2014/main" id="{B0C5A056-5887-6E94-32B2-62016FE4260E}"/>
                </a:ext>
              </a:extLst>
            </p:cNvPr>
            <p:cNvSpPr/>
            <p:nvPr/>
          </p:nvSpPr>
          <p:spPr>
            <a:xfrm>
              <a:off x="1804928" y="4415301"/>
              <a:ext cx="69872" cy="69872"/>
            </a:xfrm>
            <a:prstGeom prst="rect">
              <a:avLst/>
            </a:prstGeom>
            <a:solidFill>
              <a:srgbClr val="82786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5" name="Rectangle 304">
              <a:extLst>
                <a:ext uri="{FF2B5EF4-FFF2-40B4-BE49-F238E27FC236}">
                  <a16:creationId xmlns:a16="http://schemas.microsoft.com/office/drawing/2014/main" id="{2DE81ABB-DC3C-ED3D-4AE3-868B6127782C}"/>
                </a:ext>
              </a:extLst>
            </p:cNvPr>
            <p:cNvSpPr/>
            <p:nvPr/>
          </p:nvSpPr>
          <p:spPr>
            <a:xfrm>
              <a:off x="1804928" y="4500791"/>
              <a:ext cx="69872" cy="69872"/>
            </a:xfrm>
            <a:prstGeom prst="rect">
              <a:avLst/>
            </a:prstGeom>
            <a:solidFill>
              <a:srgbClr val="00A1D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6" name="Rectangle 305">
              <a:extLst>
                <a:ext uri="{FF2B5EF4-FFF2-40B4-BE49-F238E27FC236}">
                  <a16:creationId xmlns:a16="http://schemas.microsoft.com/office/drawing/2014/main" id="{B8DB9EF1-2661-E04C-E54C-100798A94A50}"/>
                </a:ext>
              </a:extLst>
            </p:cNvPr>
            <p:cNvSpPr/>
            <p:nvPr/>
          </p:nvSpPr>
          <p:spPr>
            <a:xfrm>
              <a:off x="1897098" y="4329810"/>
              <a:ext cx="69872" cy="69872"/>
            </a:xfrm>
            <a:prstGeom prst="rect">
              <a:avLst/>
            </a:prstGeom>
            <a:solidFill>
              <a:srgbClr val="82786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7" name="Rectangle 306">
              <a:extLst>
                <a:ext uri="{FF2B5EF4-FFF2-40B4-BE49-F238E27FC236}">
                  <a16:creationId xmlns:a16="http://schemas.microsoft.com/office/drawing/2014/main" id="{922501CE-FBF4-C298-46B8-1D9DDB0C8813}"/>
                </a:ext>
              </a:extLst>
            </p:cNvPr>
            <p:cNvSpPr/>
            <p:nvPr/>
          </p:nvSpPr>
          <p:spPr>
            <a:xfrm>
              <a:off x="1897098" y="4415301"/>
              <a:ext cx="69872" cy="69872"/>
            </a:xfrm>
            <a:prstGeom prst="rect">
              <a:avLst/>
            </a:prstGeom>
            <a:solidFill>
              <a:srgbClr val="82786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8" name="Rectangle 307">
              <a:extLst>
                <a:ext uri="{FF2B5EF4-FFF2-40B4-BE49-F238E27FC236}">
                  <a16:creationId xmlns:a16="http://schemas.microsoft.com/office/drawing/2014/main" id="{ABBC9A6D-6BA9-CF95-7D5F-171158261BF3}"/>
                </a:ext>
              </a:extLst>
            </p:cNvPr>
            <p:cNvSpPr/>
            <p:nvPr/>
          </p:nvSpPr>
          <p:spPr>
            <a:xfrm>
              <a:off x="1897098" y="4500791"/>
              <a:ext cx="69872" cy="69872"/>
            </a:xfrm>
            <a:prstGeom prst="rect">
              <a:avLst/>
            </a:prstGeom>
            <a:solidFill>
              <a:srgbClr val="FFC000"/>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9" name="Rectangle 308">
              <a:extLst>
                <a:ext uri="{FF2B5EF4-FFF2-40B4-BE49-F238E27FC236}">
                  <a16:creationId xmlns:a16="http://schemas.microsoft.com/office/drawing/2014/main" id="{48B1D9C6-8A6C-82A3-248A-83C030180C7A}"/>
                </a:ext>
              </a:extLst>
            </p:cNvPr>
            <p:cNvSpPr/>
            <p:nvPr/>
          </p:nvSpPr>
          <p:spPr>
            <a:xfrm>
              <a:off x="1989267" y="4329810"/>
              <a:ext cx="69872" cy="69872"/>
            </a:xfrm>
            <a:prstGeom prst="rect">
              <a:avLst/>
            </a:prstGeom>
            <a:solidFill>
              <a:srgbClr val="82786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0" name="Rectangle 309">
              <a:extLst>
                <a:ext uri="{FF2B5EF4-FFF2-40B4-BE49-F238E27FC236}">
                  <a16:creationId xmlns:a16="http://schemas.microsoft.com/office/drawing/2014/main" id="{9C6FAECA-2584-5A33-187A-BFD14DF5D955}"/>
                </a:ext>
              </a:extLst>
            </p:cNvPr>
            <p:cNvSpPr/>
            <p:nvPr/>
          </p:nvSpPr>
          <p:spPr>
            <a:xfrm>
              <a:off x="1989267" y="441530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1" name="Rectangle 310">
              <a:extLst>
                <a:ext uri="{FF2B5EF4-FFF2-40B4-BE49-F238E27FC236}">
                  <a16:creationId xmlns:a16="http://schemas.microsoft.com/office/drawing/2014/main" id="{715E1879-0390-B66F-4907-42F153E309D5}"/>
                </a:ext>
              </a:extLst>
            </p:cNvPr>
            <p:cNvSpPr/>
            <p:nvPr/>
          </p:nvSpPr>
          <p:spPr>
            <a:xfrm>
              <a:off x="1989267" y="4500791"/>
              <a:ext cx="69872" cy="69872"/>
            </a:xfrm>
            <a:prstGeom prst="rect">
              <a:avLst/>
            </a:prstGeom>
            <a:solidFill>
              <a:srgbClr val="FFC000"/>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2" name="Rectangle 311">
              <a:extLst>
                <a:ext uri="{FF2B5EF4-FFF2-40B4-BE49-F238E27FC236}">
                  <a16:creationId xmlns:a16="http://schemas.microsoft.com/office/drawing/2014/main" id="{84F8AC45-1713-0074-D27D-2CB6532FF324}"/>
                </a:ext>
              </a:extLst>
            </p:cNvPr>
            <p:cNvSpPr/>
            <p:nvPr/>
          </p:nvSpPr>
          <p:spPr>
            <a:xfrm>
              <a:off x="2081437" y="4329810"/>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3" name="Rectangle 312">
              <a:extLst>
                <a:ext uri="{FF2B5EF4-FFF2-40B4-BE49-F238E27FC236}">
                  <a16:creationId xmlns:a16="http://schemas.microsoft.com/office/drawing/2014/main" id="{C9C1B39B-37B9-33B1-C069-52E24C0FE4ED}"/>
                </a:ext>
              </a:extLst>
            </p:cNvPr>
            <p:cNvSpPr/>
            <p:nvPr/>
          </p:nvSpPr>
          <p:spPr>
            <a:xfrm>
              <a:off x="2081437" y="441530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4" name="Rectangle 313">
              <a:extLst>
                <a:ext uri="{FF2B5EF4-FFF2-40B4-BE49-F238E27FC236}">
                  <a16:creationId xmlns:a16="http://schemas.microsoft.com/office/drawing/2014/main" id="{46B0CD3E-1D45-62C9-D896-2A76F559EA0A}"/>
                </a:ext>
              </a:extLst>
            </p:cNvPr>
            <p:cNvSpPr/>
            <p:nvPr/>
          </p:nvSpPr>
          <p:spPr>
            <a:xfrm>
              <a:off x="2081437" y="4500791"/>
              <a:ext cx="69872" cy="69872"/>
            </a:xfrm>
            <a:prstGeom prst="rect">
              <a:avLst/>
            </a:prstGeom>
            <a:solidFill>
              <a:srgbClr val="FFC000"/>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5" name="Rectangle 314">
              <a:extLst>
                <a:ext uri="{FF2B5EF4-FFF2-40B4-BE49-F238E27FC236}">
                  <a16:creationId xmlns:a16="http://schemas.microsoft.com/office/drawing/2014/main" id="{706BEB9C-55F1-1723-4B14-01FAA163C77D}"/>
                </a:ext>
              </a:extLst>
            </p:cNvPr>
            <p:cNvSpPr/>
            <p:nvPr/>
          </p:nvSpPr>
          <p:spPr>
            <a:xfrm>
              <a:off x="2173606" y="4329810"/>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6" name="Rectangle 315">
              <a:extLst>
                <a:ext uri="{FF2B5EF4-FFF2-40B4-BE49-F238E27FC236}">
                  <a16:creationId xmlns:a16="http://schemas.microsoft.com/office/drawing/2014/main" id="{95297A34-0DC8-8203-66FA-056F6BCD7EF1}"/>
                </a:ext>
              </a:extLst>
            </p:cNvPr>
            <p:cNvSpPr/>
            <p:nvPr/>
          </p:nvSpPr>
          <p:spPr>
            <a:xfrm>
              <a:off x="2173606" y="441530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7" name="Rectangle 316">
              <a:extLst>
                <a:ext uri="{FF2B5EF4-FFF2-40B4-BE49-F238E27FC236}">
                  <a16:creationId xmlns:a16="http://schemas.microsoft.com/office/drawing/2014/main" id="{6C976B4B-4F3F-909E-1FC7-CF03775CA61C}"/>
                </a:ext>
              </a:extLst>
            </p:cNvPr>
            <p:cNvSpPr/>
            <p:nvPr/>
          </p:nvSpPr>
          <p:spPr>
            <a:xfrm>
              <a:off x="2173606" y="4500791"/>
              <a:ext cx="69872" cy="69872"/>
            </a:xfrm>
            <a:prstGeom prst="rect">
              <a:avLst/>
            </a:prstGeom>
            <a:solidFill>
              <a:srgbClr val="FFC000"/>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8" name="Rectangle 317">
              <a:extLst>
                <a:ext uri="{FF2B5EF4-FFF2-40B4-BE49-F238E27FC236}">
                  <a16:creationId xmlns:a16="http://schemas.microsoft.com/office/drawing/2014/main" id="{15D68BE1-AD4D-6E97-483D-C7BE7B6D60E5}"/>
                </a:ext>
              </a:extLst>
            </p:cNvPr>
            <p:cNvSpPr/>
            <p:nvPr/>
          </p:nvSpPr>
          <p:spPr>
            <a:xfrm>
              <a:off x="2265776" y="4500791"/>
              <a:ext cx="69872" cy="69872"/>
            </a:xfrm>
            <a:prstGeom prst="rect">
              <a:avLst/>
            </a:prstGeom>
            <a:solidFill>
              <a:srgbClr val="FFC000"/>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9" name="Rectangle 318">
              <a:extLst>
                <a:ext uri="{FF2B5EF4-FFF2-40B4-BE49-F238E27FC236}">
                  <a16:creationId xmlns:a16="http://schemas.microsoft.com/office/drawing/2014/main" id="{22A56A84-6120-7A1E-140C-823D649B609C}"/>
                </a:ext>
              </a:extLst>
            </p:cNvPr>
            <p:cNvSpPr/>
            <p:nvPr/>
          </p:nvSpPr>
          <p:spPr>
            <a:xfrm>
              <a:off x="2357945" y="4329810"/>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0" name="Rectangle 319">
              <a:extLst>
                <a:ext uri="{FF2B5EF4-FFF2-40B4-BE49-F238E27FC236}">
                  <a16:creationId xmlns:a16="http://schemas.microsoft.com/office/drawing/2014/main" id="{49DCD892-9CD4-894C-4311-8C504BA681E5}"/>
                </a:ext>
              </a:extLst>
            </p:cNvPr>
            <p:cNvSpPr/>
            <p:nvPr/>
          </p:nvSpPr>
          <p:spPr>
            <a:xfrm>
              <a:off x="2357945" y="441530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1" name="Rectangle 320">
              <a:extLst>
                <a:ext uri="{FF2B5EF4-FFF2-40B4-BE49-F238E27FC236}">
                  <a16:creationId xmlns:a16="http://schemas.microsoft.com/office/drawing/2014/main" id="{BAF2E00C-087B-502F-DB5C-ECC03039C0E3}"/>
                </a:ext>
              </a:extLst>
            </p:cNvPr>
            <p:cNvSpPr/>
            <p:nvPr/>
          </p:nvSpPr>
          <p:spPr>
            <a:xfrm>
              <a:off x="2357945" y="4500791"/>
              <a:ext cx="69872" cy="69872"/>
            </a:xfrm>
            <a:prstGeom prst="rect">
              <a:avLst/>
            </a:prstGeom>
            <a:solidFill>
              <a:srgbClr val="FFC000"/>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2" name="Rectangle 321">
              <a:extLst>
                <a:ext uri="{FF2B5EF4-FFF2-40B4-BE49-F238E27FC236}">
                  <a16:creationId xmlns:a16="http://schemas.microsoft.com/office/drawing/2014/main" id="{4A51632B-2BC3-7D0B-A96D-5D6DBFA6622F}"/>
                </a:ext>
              </a:extLst>
            </p:cNvPr>
            <p:cNvSpPr/>
            <p:nvPr/>
          </p:nvSpPr>
          <p:spPr>
            <a:xfrm>
              <a:off x="2450012" y="4500791"/>
              <a:ext cx="69872" cy="69872"/>
            </a:xfrm>
            <a:prstGeom prst="rect">
              <a:avLst/>
            </a:prstGeom>
            <a:solidFill>
              <a:srgbClr val="FFC000"/>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3" name="Rectangle 322">
              <a:extLst>
                <a:ext uri="{FF2B5EF4-FFF2-40B4-BE49-F238E27FC236}">
                  <a16:creationId xmlns:a16="http://schemas.microsoft.com/office/drawing/2014/main" id="{67184CDA-7907-366F-37B6-6F350D8FDB2D}"/>
                </a:ext>
              </a:extLst>
            </p:cNvPr>
            <p:cNvSpPr/>
            <p:nvPr/>
          </p:nvSpPr>
          <p:spPr>
            <a:xfrm>
              <a:off x="2542181" y="4329810"/>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4" name="Rectangle 323">
              <a:extLst>
                <a:ext uri="{FF2B5EF4-FFF2-40B4-BE49-F238E27FC236}">
                  <a16:creationId xmlns:a16="http://schemas.microsoft.com/office/drawing/2014/main" id="{E5B9E83E-AAD4-E19B-8268-7ECEEE707194}"/>
                </a:ext>
              </a:extLst>
            </p:cNvPr>
            <p:cNvSpPr/>
            <p:nvPr/>
          </p:nvSpPr>
          <p:spPr>
            <a:xfrm>
              <a:off x="2542181" y="441530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5" name="Rectangle 324">
              <a:extLst>
                <a:ext uri="{FF2B5EF4-FFF2-40B4-BE49-F238E27FC236}">
                  <a16:creationId xmlns:a16="http://schemas.microsoft.com/office/drawing/2014/main" id="{5D0F6FB8-DC24-A082-B838-89F251B15A24}"/>
                </a:ext>
              </a:extLst>
            </p:cNvPr>
            <p:cNvSpPr/>
            <p:nvPr/>
          </p:nvSpPr>
          <p:spPr>
            <a:xfrm>
              <a:off x="2542181" y="4500791"/>
              <a:ext cx="69872" cy="69872"/>
            </a:xfrm>
            <a:prstGeom prst="rect">
              <a:avLst/>
            </a:prstGeom>
            <a:solidFill>
              <a:srgbClr val="00A1D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6" name="Rectangle 325">
              <a:extLst>
                <a:ext uri="{FF2B5EF4-FFF2-40B4-BE49-F238E27FC236}">
                  <a16:creationId xmlns:a16="http://schemas.microsoft.com/office/drawing/2014/main" id="{B4951F5A-4691-2EE2-9AF7-9F41AADD8F79}"/>
                </a:ext>
              </a:extLst>
            </p:cNvPr>
            <p:cNvSpPr/>
            <p:nvPr/>
          </p:nvSpPr>
          <p:spPr>
            <a:xfrm>
              <a:off x="2634351" y="4329810"/>
              <a:ext cx="69872" cy="69872"/>
            </a:xfrm>
            <a:prstGeom prst="rect">
              <a:avLst/>
            </a:prstGeom>
            <a:solidFill>
              <a:srgbClr val="82786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7" name="Rectangle 326">
              <a:extLst>
                <a:ext uri="{FF2B5EF4-FFF2-40B4-BE49-F238E27FC236}">
                  <a16:creationId xmlns:a16="http://schemas.microsoft.com/office/drawing/2014/main" id="{CC481EF5-B344-C2EB-48CF-0D5B20B0A4BF}"/>
                </a:ext>
              </a:extLst>
            </p:cNvPr>
            <p:cNvSpPr/>
            <p:nvPr/>
          </p:nvSpPr>
          <p:spPr>
            <a:xfrm>
              <a:off x="2634351" y="441530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8" name="Rectangle 327">
              <a:extLst>
                <a:ext uri="{FF2B5EF4-FFF2-40B4-BE49-F238E27FC236}">
                  <a16:creationId xmlns:a16="http://schemas.microsoft.com/office/drawing/2014/main" id="{5A11ADF6-8860-7C3E-67EA-E6015231EFE3}"/>
                </a:ext>
              </a:extLst>
            </p:cNvPr>
            <p:cNvSpPr/>
            <p:nvPr/>
          </p:nvSpPr>
          <p:spPr>
            <a:xfrm>
              <a:off x="2634351" y="4500791"/>
              <a:ext cx="69872" cy="69872"/>
            </a:xfrm>
            <a:prstGeom prst="rect">
              <a:avLst/>
            </a:prstGeom>
            <a:solidFill>
              <a:srgbClr val="FFC000"/>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9" name="Rectangle 328">
              <a:extLst>
                <a:ext uri="{FF2B5EF4-FFF2-40B4-BE49-F238E27FC236}">
                  <a16:creationId xmlns:a16="http://schemas.microsoft.com/office/drawing/2014/main" id="{E169593F-82D2-DA9D-7AC8-24121AD8E3DC}"/>
                </a:ext>
              </a:extLst>
            </p:cNvPr>
            <p:cNvSpPr/>
            <p:nvPr/>
          </p:nvSpPr>
          <p:spPr>
            <a:xfrm>
              <a:off x="2726521" y="4329810"/>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0" name="Rectangle 329">
              <a:extLst>
                <a:ext uri="{FF2B5EF4-FFF2-40B4-BE49-F238E27FC236}">
                  <a16:creationId xmlns:a16="http://schemas.microsoft.com/office/drawing/2014/main" id="{6C150097-2259-DA66-989C-49E88E4DC26A}"/>
                </a:ext>
              </a:extLst>
            </p:cNvPr>
            <p:cNvSpPr/>
            <p:nvPr/>
          </p:nvSpPr>
          <p:spPr>
            <a:xfrm>
              <a:off x="2726521" y="441530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1" name="Rectangle 330">
              <a:extLst>
                <a:ext uri="{FF2B5EF4-FFF2-40B4-BE49-F238E27FC236}">
                  <a16:creationId xmlns:a16="http://schemas.microsoft.com/office/drawing/2014/main" id="{74A2079A-106A-EE4A-ADF0-E10F6CD355AC}"/>
                </a:ext>
              </a:extLst>
            </p:cNvPr>
            <p:cNvSpPr/>
            <p:nvPr/>
          </p:nvSpPr>
          <p:spPr>
            <a:xfrm>
              <a:off x="2726521" y="4500791"/>
              <a:ext cx="69872" cy="69872"/>
            </a:xfrm>
            <a:prstGeom prst="rect">
              <a:avLst/>
            </a:prstGeom>
            <a:solidFill>
              <a:srgbClr val="FFC000"/>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2" name="Rectangle 331">
              <a:extLst>
                <a:ext uri="{FF2B5EF4-FFF2-40B4-BE49-F238E27FC236}">
                  <a16:creationId xmlns:a16="http://schemas.microsoft.com/office/drawing/2014/main" id="{8BD0F19A-0ABF-D76F-0466-E2549AE31702}"/>
                </a:ext>
              </a:extLst>
            </p:cNvPr>
            <p:cNvSpPr/>
            <p:nvPr/>
          </p:nvSpPr>
          <p:spPr>
            <a:xfrm>
              <a:off x="2818690" y="4500791"/>
              <a:ext cx="69872" cy="69872"/>
            </a:xfrm>
            <a:prstGeom prst="rect">
              <a:avLst/>
            </a:prstGeom>
            <a:solidFill>
              <a:srgbClr val="00A1D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3" name="Rectangle 332">
              <a:extLst>
                <a:ext uri="{FF2B5EF4-FFF2-40B4-BE49-F238E27FC236}">
                  <a16:creationId xmlns:a16="http://schemas.microsoft.com/office/drawing/2014/main" id="{FAD34D5D-A28E-0595-481C-68968F6B4163}"/>
                </a:ext>
              </a:extLst>
            </p:cNvPr>
            <p:cNvSpPr/>
            <p:nvPr/>
          </p:nvSpPr>
          <p:spPr>
            <a:xfrm>
              <a:off x="2910860" y="4500791"/>
              <a:ext cx="69872" cy="69872"/>
            </a:xfrm>
            <a:prstGeom prst="rect">
              <a:avLst/>
            </a:prstGeom>
            <a:solidFill>
              <a:srgbClr val="FFC000"/>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4" name="Rectangle 333">
              <a:extLst>
                <a:ext uri="{FF2B5EF4-FFF2-40B4-BE49-F238E27FC236}">
                  <a16:creationId xmlns:a16="http://schemas.microsoft.com/office/drawing/2014/main" id="{845096E6-B25A-3D67-1968-CB025CA02242}"/>
                </a:ext>
              </a:extLst>
            </p:cNvPr>
            <p:cNvSpPr/>
            <p:nvPr/>
          </p:nvSpPr>
          <p:spPr>
            <a:xfrm>
              <a:off x="3003029" y="4329810"/>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5" name="Rectangle 334">
              <a:extLst>
                <a:ext uri="{FF2B5EF4-FFF2-40B4-BE49-F238E27FC236}">
                  <a16:creationId xmlns:a16="http://schemas.microsoft.com/office/drawing/2014/main" id="{F9B64A0F-BE1B-98BE-15E4-7645F4B14594}"/>
                </a:ext>
              </a:extLst>
            </p:cNvPr>
            <p:cNvSpPr/>
            <p:nvPr/>
          </p:nvSpPr>
          <p:spPr>
            <a:xfrm>
              <a:off x="3003029" y="441530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6" name="Rectangle 335">
              <a:extLst>
                <a:ext uri="{FF2B5EF4-FFF2-40B4-BE49-F238E27FC236}">
                  <a16:creationId xmlns:a16="http://schemas.microsoft.com/office/drawing/2014/main" id="{6521F55A-4746-11A9-F536-67FDAFEC5E84}"/>
                </a:ext>
              </a:extLst>
            </p:cNvPr>
            <p:cNvSpPr/>
            <p:nvPr/>
          </p:nvSpPr>
          <p:spPr>
            <a:xfrm>
              <a:off x="3003029" y="4500791"/>
              <a:ext cx="69872" cy="69872"/>
            </a:xfrm>
            <a:prstGeom prst="rect">
              <a:avLst/>
            </a:prstGeom>
            <a:solidFill>
              <a:srgbClr val="00A1D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7" name="Rectangle 336">
              <a:extLst>
                <a:ext uri="{FF2B5EF4-FFF2-40B4-BE49-F238E27FC236}">
                  <a16:creationId xmlns:a16="http://schemas.microsoft.com/office/drawing/2014/main" id="{4123C601-F494-CDE3-91F7-80F36A861957}"/>
                </a:ext>
              </a:extLst>
            </p:cNvPr>
            <p:cNvSpPr/>
            <p:nvPr/>
          </p:nvSpPr>
          <p:spPr>
            <a:xfrm>
              <a:off x="3095199" y="4329810"/>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8" name="Rectangle 337">
              <a:extLst>
                <a:ext uri="{FF2B5EF4-FFF2-40B4-BE49-F238E27FC236}">
                  <a16:creationId xmlns:a16="http://schemas.microsoft.com/office/drawing/2014/main" id="{DA6232B9-7360-F93B-73E6-EF033AB2C644}"/>
                </a:ext>
              </a:extLst>
            </p:cNvPr>
            <p:cNvSpPr/>
            <p:nvPr/>
          </p:nvSpPr>
          <p:spPr>
            <a:xfrm>
              <a:off x="3095199" y="441530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9" name="Rectangle 338">
              <a:extLst>
                <a:ext uri="{FF2B5EF4-FFF2-40B4-BE49-F238E27FC236}">
                  <a16:creationId xmlns:a16="http://schemas.microsoft.com/office/drawing/2014/main" id="{6CBDDF58-2269-A1C0-FBDA-3C5F21413291}"/>
                </a:ext>
              </a:extLst>
            </p:cNvPr>
            <p:cNvSpPr/>
            <p:nvPr/>
          </p:nvSpPr>
          <p:spPr>
            <a:xfrm>
              <a:off x="3095199" y="4500791"/>
              <a:ext cx="69872" cy="69872"/>
            </a:xfrm>
            <a:prstGeom prst="rect">
              <a:avLst/>
            </a:prstGeom>
            <a:solidFill>
              <a:srgbClr val="00A1D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0" name="Rectangle 339">
              <a:extLst>
                <a:ext uri="{FF2B5EF4-FFF2-40B4-BE49-F238E27FC236}">
                  <a16:creationId xmlns:a16="http://schemas.microsoft.com/office/drawing/2014/main" id="{4B53DEEF-7FF7-4E2A-8D59-6FA2C3C43852}"/>
                </a:ext>
              </a:extLst>
            </p:cNvPr>
            <p:cNvSpPr/>
            <p:nvPr/>
          </p:nvSpPr>
          <p:spPr>
            <a:xfrm>
              <a:off x="3187368" y="4329810"/>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1" name="Rectangle 340">
              <a:extLst>
                <a:ext uri="{FF2B5EF4-FFF2-40B4-BE49-F238E27FC236}">
                  <a16:creationId xmlns:a16="http://schemas.microsoft.com/office/drawing/2014/main" id="{B4CE0005-F4E3-0507-B950-F79DDD5A8005}"/>
                </a:ext>
              </a:extLst>
            </p:cNvPr>
            <p:cNvSpPr/>
            <p:nvPr/>
          </p:nvSpPr>
          <p:spPr>
            <a:xfrm>
              <a:off x="3187368" y="441530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2" name="Rectangle 341">
              <a:extLst>
                <a:ext uri="{FF2B5EF4-FFF2-40B4-BE49-F238E27FC236}">
                  <a16:creationId xmlns:a16="http://schemas.microsoft.com/office/drawing/2014/main" id="{F6CA710F-2A2E-D030-D57D-1E4F656E9F99}"/>
                </a:ext>
              </a:extLst>
            </p:cNvPr>
            <p:cNvSpPr/>
            <p:nvPr/>
          </p:nvSpPr>
          <p:spPr>
            <a:xfrm>
              <a:off x="3187368" y="4500791"/>
              <a:ext cx="69872" cy="69872"/>
            </a:xfrm>
            <a:prstGeom prst="rect">
              <a:avLst/>
            </a:prstGeom>
            <a:solidFill>
              <a:srgbClr val="FFC000"/>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3" name="Rectangle 342">
              <a:extLst>
                <a:ext uri="{FF2B5EF4-FFF2-40B4-BE49-F238E27FC236}">
                  <a16:creationId xmlns:a16="http://schemas.microsoft.com/office/drawing/2014/main" id="{F55CCE30-1FED-0132-4C99-4B40C23E0179}"/>
                </a:ext>
              </a:extLst>
            </p:cNvPr>
            <p:cNvSpPr/>
            <p:nvPr/>
          </p:nvSpPr>
          <p:spPr>
            <a:xfrm>
              <a:off x="3279435" y="4329810"/>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4" name="Rectangle 343">
              <a:extLst>
                <a:ext uri="{FF2B5EF4-FFF2-40B4-BE49-F238E27FC236}">
                  <a16:creationId xmlns:a16="http://schemas.microsoft.com/office/drawing/2014/main" id="{8A1507DA-0FDD-D626-5CC3-E543C4861919}"/>
                </a:ext>
              </a:extLst>
            </p:cNvPr>
            <p:cNvSpPr/>
            <p:nvPr/>
          </p:nvSpPr>
          <p:spPr>
            <a:xfrm>
              <a:off x="3279435" y="441530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5" name="Rectangle 344">
              <a:extLst>
                <a:ext uri="{FF2B5EF4-FFF2-40B4-BE49-F238E27FC236}">
                  <a16:creationId xmlns:a16="http://schemas.microsoft.com/office/drawing/2014/main" id="{143DC658-B6BE-55A0-24E9-4AE0D9FC6741}"/>
                </a:ext>
              </a:extLst>
            </p:cNvPr>
            <p:cNvSpPr/>
            <p:nvPr/>
          </p:nvSpPr>
          <p:spPr>
            <a:xfrm>
              <a:off x="3279435" y="4500791"/>
              <a:ext cx="69872" cy="69872"/>
            </a:xfrm>
            <a:prstGeom prst="rect">
              <a:avLst/>
            </a:prstGeom>
            <a:solidFill>
              <a:srgbClr val="00A1D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6" name="Rectangle 345">
              <a:extLst>
                <a:ext uri="{FF2B5EF4-FFF2-40B4-BE49-F238E27FC236}">
                  <a16:creationId xmlns:a16="http://schemas.microsoft.com/office/drawing/2014/main" id="{C55DD887-26E7-9144-BAE5-0A81AC7809AD}"/>
                </a:ext>
              </a:extLst>
            </p:cNvPr>
            <p:cNvSpPr/>
            <p:nvPr/>
          </p:nvSpPr>
          <p:spPr>
            <a:xfrm>
              <a:off x="3371604" y="4329810"/>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7" name="Rectangle 346">
              <a:extLst>
                <a:ext uri="{FF2B5EF4-FFF2-40B4-BE49-F238E27FC236}">
                  <a16:creationId xmlns:a16="http://schemas.microsoft.com/office/drawing/2014/main" id="{F7B843E2-4509-A0B9-E490-49ED803A7057}"/>
                </a:ext>
              </a:extLst>
            </p:cNvPr>
            <p:cNvSpPr/>
            <p:nvPr/>
          </p:nvSpPr>
          <p:spPr>
            <a:xfrm>
              <a:off x="3371604" y="441530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8" name="Rectangle 347">
              <a:extLst>
                <a:ext uri="{FF2B5EF4-FFF2-40B4-BE49-F238E27FC236}">
                  <a16:creationId xmlns:a16="http://schemas.microsoft.com/office/drawing/2014/main" id="{73B1CC0D-3582-2DFD-0145-E9F559134D00}"/>
                </a:ext>
              </a:extLst>
            </p:cNvPr>
            <p:cNvSpPr/>
            <p:nvPr/>
          </p:nvSpPr>
          <p:spPr>
            <a:xfrm>
              <a:off x="3371604" y="4500791"/>
              <a:ext cx="69872" cy="69872"/>
            </a:xfrm>
            <a:prstGeom prst="rect">
              <a:avLst/>
            </a:prstGeom>
            <a:solidFill>
              <a:srgbClr val="00A1D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9" name="Rectangle 348">
              <a:extLst>
                <a:ext uri="{FF2B5EF4-FFF2-40B4-BE49-F238E27FC236}">
                  <a16:creationId xmlns:a16="http://schemas.microsoft.com/office/drawing/2014/main" id="{C40530BC-5D62-3983-6630-27AD205AFCC6}"/>
                </a:ext>
              </a:extLst>
            </p:cNvPr>
            <p:cNvSpPr/>
            <p:nvPr/>
          </p:nvSpPr>
          <p:spPr>
            <a:xfrm>
              <a:off x="3463774" y="4329810"/>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0" name="Rectangle 349">
              <a:extLst>
                <a:ext uri="{FF2B5EF4-FFF2-40B4-BE49-F238E27FC236}">
                  <a16:creationId xmlns:a16="http://schemas.microsoft.com/office/drawing/2014/main" id="{8FF11C98-30F2-484D-E8FE-ECD96EA88F9B}"/>
                </a:ext>
              </a:extLst>
            </p:cNvPr>
            <p:cNvSpPr/>
            <p:nvPr/>
          </p:nvSpPr>
          <p:spPr>
            <a:xfrm>
              <a:off x="3463774" y="441530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1" name="Rectangle 350">
              <a:extLst>
                <a:ext uri="{FF2B5EF4-FFF2-40B4-BE49-F238E27FC236}">
                  <a16:creationId xmlns:a16="http://schemas.microsoft.com/office/drawing/2014/main" id="{C232A393-95F3-5822-5824-7CE7C8634305}"/>
                </a:ext>
              </a:extLst>
            </p:cNvPr>
            <p:cNvSpPr/>
            <p:nvPr/>
          </p:nvSpPr>
          <p:spPr>
            <a:xfrm>
              <a:off x="3463774" y="4500791"/>
              <a:ext cx="69872" cy="69872"/>
            </a:xfrm>
            <a:prstGeom prst="rect">
              <a:avLst/>
            </a:prstGeom>
            <a:solidFill>
              <a:srgbClr val="FFC000"/>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2" name="Rectangle 351">
              <a:extLst>
                <a:ext uri="{FF2B5EF4-FFF2-40B4-BE49-F238E27FC236}">
                  <a16:creationId xmlns:a16="http://schemas.microsoft.com/office/drawing/2014/main" id="{E7E6B94A-B06B-A1C1-4C3D-44EDF3DB5C2E}"/>
                </a:ext>
              </a:extLst>
            </p:cNvPr>
            <p:cNvSpPr/>
            <p:nvPr/>
          </p:nvSpPr>
          <p:spPr>
            <a:xfrm>
              <a:off x="3555944" y="4329810"/>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3" name="Rectangle 352">
              <a:extLst>
                <a:ext uri="{FF2B5EF4-FFF2-40B4-BE49-F238E27FC236}">
                  <a16:creationId xmlns:a16="http://schemas.microsoft.com/office/drawing/2014/main" id="{760420BA-41D3-6294-A42A-B4292F487147}"/>
                </a:ext>
              </a:extLst>
            </p:cNvPr>
            <p:cNvSpPr/>
            <p:nvPr/>
          </p:nvSpPr>
          <p:spPr>
            <a:xfrm>
              <a:off x="3555944" y="441530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4" name="Rectangle 353">
              <a:extLst>
                <a:ext uri="{FF2B5EF4-FFF2-40B4-BE49-F238E27FC236}">
                  <a16:creationId xmlns:a16="http://schemas.microsoft.com/office/drawing/2014/main" id="{531BC14F-BD31-EAAA-01F4-7AEDFCBD503C}"/>
                </a:ext>
              </a:extLst>
            </p:cNvPr>
            <p:cNvSpPr/>
            <p:nvPr/>
          </p:nvSpPr>
          <p:spPr>
            <a:xfrm>
              <a:off x="3555944" y="4500791"/>
              <a:ext cx="69872" cy="69872"/>
            </a:xfrm>
            <a:prstGeom prst="rect">
              <a:avLst/>
            </a:prstGeom>
            <a:solidFill>
              <a:srgbClr val="FFC000"/>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5" name="Rectangle 354">
              <a:extLst>
                <a:ext uri="{FF2B5EF4-FFF2-40B4-BE49-F238E27FC236}">
                  <a16:creationId xmlns:a16="http://schemas.microsoft.com/office/drawing/2014/main" id="{C46AAC5A-EA40-0F04-0533-D93494052ADA}"/>
                </a:ext>
              </a:extLst>
            </p:cNvPr>
            <p:cNvSpPr/>
            <p:nvPr/>
          </p:nvSpPr>
          <p:spPr>
            <a:xfrm>
              <a:off x="3648113" y="4329810"/>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6" name="Rectangle 355">
              <a:extLst>
                <a:ext uri="{FF2B5EF4-FFF2-40B4-BE49-F238E27FC236}">
                  <a16:creationId xmlns:a16="http://schemas.microsoft.com/office/drawing/2014/main" id="{89107C97-E41C-54AF-E5CF-E82234E4D120}"/>
                </a:ext>
              </a:extLst>
            </p:cNvPr>
            <p:cNvSpPr/>
            <p:nvPr/>
          </p:nvSpPr>
          <p:spPr>
            <a:xfrm>
              <a:off x="3648113" y="441530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7" name="Rectangle 356">
              <a:extLst>
                <a:ext uri="{FF2B5EF4-FFF2-40B4-BE49-F238E27FC236}">
                  <a16:creationId xmlns:a16="http://schemas.microsoft.com/office/drawing/2014/main" id="{73D800CD-6DCA-F882-162E-7AAD53863AE4}"/>
                </a:ext>
              </a:extLst>
            </p:cNvPr>
            <p:cNvSpPr/>
            <p:nvPr/>
          </p:nvSpPr>
          <p:spPr>
            <a:xfrm>
              <a:off x="3648113" y="4500791"/>
              <a:ext cx="69872" cy="69872"/>
            </a:xfrm>
            <a:prstGeom prst="rect">
              <a:avLst/>
            </a:prstGeom>
            <a:solidFill>
              <a:srgbClr val="00A1D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8" name="Rectangle 357">
              <a:extLst>
                <a:ext uri="{FF2B5EF4-FFF2-40B4-BE49-F238E27FC236}">
                  <a16:creationId xmlns:a16="http://schemas.microsoft.com/office/drawing/2014/main" id="{9BC956D3-88FA-7766-8C94-7E69E8E91A4E}"/>
                </a:ext>
              </a:extLst>
            </p:cNvPr>
            <p:cNvSpPr/>
            <p:nvPr/>
          </p:nvSpPr>
          <p:spPr>
            <a:xfrm>
              <a:off x="3740283" y="4329810"/>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9" name="Rectangle 358">
              <a:extLst>
                <a:ext uri="{FF2B5EF4-FFF2-40B4-BE49-F238E27FC236}">
                  <a16:creationId xmlns:a16="http://schemas.microsoft.com/office/drawing/2014/main" id="{06DC121F-2AE1-3528-2D78-D524C5B111C0}"/>
                </a:ext>
              </a:extLst>
            </p:cNvPr>
            <p:cNvSpPr/>
            <p:nvPr/>
          </p:nvSpPr>
          <p:spPr>
            <a:xfrm>
              <a:off x="3740283" y="441530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0" name="Rectangle 359">
              <a:extLst>
                <a:ext uri="{FF2B5EF4-FFF2-40B4-BE49-F238E27FC236}">
                  <a16:creationId xmlns:a16="http://schemas.microsoft.com/office/drawing/2014/main" id="{03B29C1F-D8EE-5B03-E286-50E0EDA53570}"/>
                </a:ext>
              </a:extLst>
            </p:cNvPr>
            <p:cNvSpPr/>
            <p:nvPr/>
          </p:nvSpPr>
          <p:spPr>
            <a:xfrm>
              <a:off x="3740283" y="4500791"/>
              <a:ext cx="69872" cy="69872"/>
            </a:xfrm>
            <a:prstGeom prst="rect">
              <a:avLst/>
            </a:prstGeom>
            <a:solidFill>
              <a:srgbClr val="FFC000"/>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1" name="Rectangle 360">
              <a:extLst>
                <a:ext uri="{FF2B5EF4-FFF2-40B4-BE49-F238E27FC236}">
                  <a16:creationId xmlns:a16="http://schemas.microsoft.com/office/drawing/2014/main" id="{34C9E638-8587-5B5C-4D60-83AFB179F60F}"/>
                </a:ext>
              </a:extLst>
            </p:cNvPr>
            <p:cNvSpPr/>
            <p:nvPr/>
          </p:nvSpPr>
          <p:spPr>
            <a:xfrm>
              <a:off x="3832452" y="4329810"/>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2" name="Rectangle 361">
              <a:extLst>
                <a:ext uri="{FF2B5EF4-FFF2-40B4-BE49-F238E27FC236}">
                  <a16:creationId xmlns:a16="http://schemas.microsoft.com/office/drawing/2014/main" id="{DF4BAD8C-2819-522E-61FB-F097E0ED8608}"/>
                </a:ext>
              </a:extLst>
            </p:cNvPr>
            <p:cNvSpPr/>
            <p:nvPr/>
          </p:nvSpPr>
          <p:spPr>
            <a:xfrm>
              <a:off x="3832452" y="441530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3" name="Rectangle 362">
              <a:extLst>
                <a:ext uri="{FF2B5EF4-FFF2-40B4-BE49-F238E27FC236}">
                  <a16:creationId xmlns:a16="http://schemas.microsoft.com/office/drawing/2014/main" id="{4A3F01C8-0C3C-F143-81F5-57D4E0413C20}"/>
                </a:ext>
              </a:extLst>
            </p:cNvPr>
            <p:cNvSpPr/>
            <p:nvPr/>
          </p:nvSpPr>
          <p:spPr>
            <a:xfrm>
              <a:off x="3832452" y="4500791"/>
              <a:ext cx="69872" cy="69872"/>
            </a:xfrm>
            <a:prstGeom prst="rect">
              <a:avLst/>
            </a:prstGeom>
            <a:solidFill>
              <a:srgbClr val="FFC000"/>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4" name="Rectangle 363">
              <a:extLst>
                <a:ext uri="{FF2B5EF4-FFF2-40B4-BE49-F238E27FC236}">
                  <a16:creationId xmlns:a16="http://schemas.microsoft.com/office/drawing/2014/main" id="{12633F71-68DF-2A57-8CC6-A01B88D74FB2}"/>
                </a:ext>
              </a:extLst>
            </p:cNvPr>
            <p:cNvSpPr/>
            <p:nvPr/>
          </p:nvSpPr>
          <p:spPr>
            <a:xfrm>
              <a:off x="3924622" y="4329810"/>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5" name="Rectangle 364">
              <a:extLst>
                <a:ext uri="{FF2B5EF4-FFF2-40B4-BE49-F238E27FC236}">
                  <a16:creationId xmlns:a16="http://schemas.microsoft.com/office/drawing/2014/main" id="{E8B77DAD-BBAF-B501-19DA-ED893CDCFE5E}"/>
                </a:ext>
              </a:extLst>
            </p:cNvPr>
            <p:cNvSpPr/>
            <p:nvPr/>
          </p:nvSpPr>
          <p:spPr>
            <a:xfrm>
              <a:off x="3924622" y="441530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6" name="Rectangle 365">
              <a:extLst>
                <a:ext uri="{FF2B5EF4-FFF2-40B4-BE49-F238E27FC236}">
                  <a16:creationId xmlns:a16="http://schemas.microsoft.com/office/drawing/2014/main" id="{61BBA5F7-799B-8539-CBB5-8EF5B7EE3651}"/>
                </a:ext>
              </a:extLst>
            </p:cNvPr>
            <p:cNvSpPr/>
            <p:nvPr/>
          </p:nvSpPr>
          <p:spPr>
            <a:xfrm>
              <a:off x="3924622" y="4500791"/>
              <a:ext cx="69872" cy="69872"/>
            </a:xfrm>
            <a:prstGeom prst="rect">
              <a:avLst/>
            </a:prstGeom>
            <a:solidFill>
              <a:srgbClr val="FFC000"/>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7" name="Rectangle 366">
              <a:extLst>
                <a:ext uri="{FF2B5EF4-FFF2-40B4-BE49-F238E27FC236}">
                  <a16:creationId xmlns:a16="http://schemas.microsoft.com/office/drawing/2014/main" id="{E34EAE12-E841-12E0-AC54-3EE96C0FE028}"/>
                </a:ext>
              </a:extLst>
            </p:cNvPr>
            <p:cNvSpPr/>
            <p:nvPr/>
          </p:nvSpPr>
          <p:spPr>
            <a:xfrm>
              <a:off x="4016791" y="4329810"/>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8" name="Rectangle 367">
              <a:extLst>
                <a:ext uri="{FF2B5EF4-FFF2-40B4-BE49-F238E27FC236}">
                  <a16:creationId xmlns:a16="http://schemas.microsoft.com/office/drawing/2014/main" id="{CE376931-D292-7FE4-E4C4-4ECDDBFFCFD1}"/>
                </a:ext>
              </a:extLst>
            </p:cNvPr>
            <p:cNvSpPr/>
            <p:nvPr/>
          </p:nvSpPr>
          <p:spPr>
            <a:xfrm>
              <a:off x="4016791" y="4415301"/>
              <a:ext cx="69872" cy="69872"/>
            </a:xfrm>
            <a:prstGeom prst="rect">
              <a:avLst/>
            </a:prstGeom>
            <a:solidFill>
              <a:srgbClr val="82786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9" name="Rectangle 368">
              <a:extLst>
                <a:ext uri="{FF2B5EF4-FFF2-40B4-BE49-F238E27FC236}">
                  <a16:creationId xmlns:a16="http://schemas.microsoft.com/office/drawing/2014/main" id="{8DFC9AC1-A531-DA54-EFB9-80B0313EEB2E}"/>
                </a:ext>
              </a:extLst>
            </p:cNvPr>
            <p:cNvSpPr/>
            <p:nvPr/>
          </p:nvSpPr>
          <p:spPr>
            <a:xfrm>
              <a:off x="4016791" y="4500791"/>
              <a:ext cx="69872" cy="69872"/>
            </a:xfrm>
            <a:prstGeom prst="rect">
              <a:avLst/>
            </a:prstGeom>
            <a:solidFill>
              <a:srgbClr val="00A1D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0" name="Rectangle 369">
              <a:extLst>
                <a:ext uri="{FF2B5EF4-FFF2-40B4-BE49-F238E27FC236}">
                  <a16:creationId xmlns:a16="http://schemas.microsoft.com/office/drawing/2014/main" id="{B3E21AB0-BA86-8F6E-47BD-6D60E8B36171}"/>
                </a:ext>
              </a:extLst>
            </p:cNvPr>
            <p:cNvSpPr/>
            <p:nvPr/>
          </p:nvSpPr>
          <p:spPr>
            <a:xfrm>
              <a:off x="4108858" y="4329810"/>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1" name="Rectangle 370">
              <a:extLst>
                <a:ext uri="{FF2B5EF4-FFF2-40B4-BE49-F238E27FC236}">
                  <a16:creationId xmlns:a16="http://schemas.microsoft.com/office/drawing/2014/main" id="{98D9076A-506A-815D-243E-9552DC0D93B1}"/>
                </a:ext>
              </a:extLst>
            </p:cNvPr>
            <p:cNvSpPr/>
            <p:nvPr/>
          </p:nvSpPr>
          <p:spPr>
            <a:xfrm>
              <a:off x="4108858" y="441530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2" name="Rectangle 371">
              <a:extLst>
                <a:ext uri="{FF2B5EF4-FFF2-40B4-BE49-F238E27FC236}">
                  <a16:creationId xmlns:a16="http://schemas.microsoft.com/office/drawing/2014/main" id="{3108FCB2-2729-3EC6-362F-0C93F964BD7F}"/>
                </a:ext>
              </a:extLst>
            </p:cNvPr>
            <p:cNvSpPr/>
            <p:nvPr/>
          </p:nvSpPr>
          <p:spPr>
            <a:xfrm>
              <a:off x="4108858" y="4500791"/>
              <a:ext cx="69872" cy="69872"/>
            </a:xfrm>
            <a:prstGeom prst="rect">
              <a:avLst/>
            </a:prstGeom>
            <a:solidFill>
              <a:srgbClr val="00A1D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3" name="Rectangle 372">
              <a:extLst>
                <a:ext uri="{FF2B5EF4-FFF2-40B4-BE49-F238E27FC236}">
                  <a16:creationId xmlns:a16="http://schemas.microsoft.com/office/drawing/2014/main" id="{FD699E97-B507-9DB4-A21D-168BA2C21AE1}"/>
                </a:ext>
              </a:extLst>
            </p:cNvPr>
            <p:cNvSpPr/>
            <p:nvPr/>
          </p:nvSpPr>
          <p:spPr>
            <a:xfrm>
              <a:off x="4201027" y="4500791"/>
              <a:ext cx="69872" cy="69872"/>
            </a:xfrm>
            <a:prstGeom prst="rect">
              <a:avLst/>
            </a:prstGeom>
            <a:solidFill>
              <a:srgbClr val="FFC000"/>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4" name="Rectangle 373">
              <a:extLst>
                <a:ext uri="{FF2B5EF4-FFF2-40B4-BE49-F238E27FC236}">
                  <a16:creationId xmlns:a16="http://schemas.microsoft.com/office/drawing/2014/main" id="{B3F8638E-D220-926E-1352-070165C1EAA4}"/>
                </a:ext>
              </a:extLst>
            </p:cNvPr>
            <p:cNvSpPr/>
            <p:nvPr/>
          </p:nvSpPr>
          <p:spPr>
            <a:xfrm>
              <a:off x="4293197" y="4329810"/>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5" name="Rectangle 374">
              <a:extLst>
                <a:ext uri="{FF2B5EF4-FFF2-40B4-BE49-F238E27FC236}">
                  <a16:creationId xmlns:a16="http://schemas.microsoft.com/office/drawing/2014/main" id="{D35BADF0-82B5-DB2B-AB15-ADB172CB7F08}"/>
                </a:ext>
              </a:extLst>
            </p:cNvPr>
            <p:cNvSpPr/>
            <p:nvPr/>
          </p:nvSpPr>
          <p:spPr>
            <a:xfrm>
              <a:off x="4293197" y="441530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6" name="Rectangle 375">
              <a:extLst>
                <a:ext uri="{FF2B5EF4-FFF2-40B4-BE49-F238E27FC236}">
                  <a16:creationId xmlns:a16="http://schemas.microsoft.com/office/drawing/2014/main" id="{E5CC5539-2B66-AAD2-37CF-DDF40E1E7167}"/>
                </a:ext>
              </a:extLst>
            </p:cNvPr>
            <p:cNvSpPr/>
            <p:nvPr/>
          </p:nvSpPr>
          <p:spPr>
            <a:xfrm>
              <a:off x="4293197" y="4500791"/>
              <a:ext cx="69872" cy="69872"/>
            </a:xfrm>
            <a:prstGeom prst="rect">
              <a:avLst/>
            </a:prstGeom>
            <a:solidFill>
              <a:srgbClr val="00A1D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7" name="Rectangle 376">
              <a:extLst>
                <a:ext uri="{FF2B5EF4-FFF2-40B4-BE49-F238E27FC236}">
                  <a16:creationId xmlns:a16="http://schemas.microsoft.com/office/drawing/2014/main" id="{8DEA8951-3D54-B4A5-8E49-761191606EA7}"/>
                </a:ext>
              </a:extLst>
            </p:cNvPr>
            <p:cNvSpPr/>
            <p:nvPr/>
          </p:nvSpPr>
          <p:spPr>
            <a:xfrm>
              <a:off x="4385367" y="4329810"/>
              <a:ext cx="69872" cy="69872"/>
            </a:xfrm>
            <a:prstGeom prst="rect">
              <a:avLst/>
            </a:prstGeom>
            <a:solidFill>
              <a:srgbClr val="82786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8" name="Rectangle 377">
              <a:extLst>
                <a:ext uri="{FF2B5EF4-FFF2-40B4-BE49-F238E27FC236}">
                  <a16:creationId xmlns:a16="http://schemas.microsoft.com/office/drawing/2014/main" id="{57C273B0-3FFB-769F-2236-CD9EBF1FA40E}"/>
                </a:ext>
              </a:extLst>
            </p:cNvPr>
            <p:cNvSpPr/>
            <p:nvPr/>
          </p:nvSpPr>
          <p:spPr>
            <a:xfrm>
              <a:off x="4385367" y="4415301"/>
              <a:ext cx="69872" cy="69872"/>
            </a:xfrm>
            <a:prstGeom prst="rect">
              <a:avLst/>
            </a:prstGeom>
            <a:solidFill>
              <a:srgbClr val="82786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9" name="Rectangle 378">
              <a:extLst>
                <a:ext uri="{FF2B5EF4-FFF2-40B4-BE49-F238E27FC236}">
                  <a16:creationId xmlns:a16="http://schemas.microsoft.com/office/drawing/2014/main" id="{07FE7D5A-E17C-14ED-85AA-6615D43ED4C6}"/>
                </a:ext>
              </a:extLst>
            </p:cNvPr>
            <p:cNvSpPr/>
            <p:nvPr/>
          </p:nvSpPr>
          <p:spPr>
            <a:xfrm>
              <a:off x="4385367" y="4500791"/>
              <a:ext cx="69872" cy="69872"/>
            </a:xfrm>
            <a:prstGeom prst="rect">
              <a:avLst/>
            </a:prstGeom>
            <a:solidFill>
              <a:srgbClr val="00A1D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0" name="Rectangle 379">
              <a:extLst>
                <a:ext uri="{FF2B5EF4-FFF2-40B4-BE49-F238E27FC236}">
                  <a16:creationId xmlns:a16="http://schemas.microsoft.com/office/drawing/2014/main" id="{F016AF34-70DE-9E8A-7348-7BE64DB4D24D}"/>
                </a:ext>
              </a:extLst>
            </p:cNvPr>
            <p:cNvSpPr/>
            <p:nvPr/>
          </p:nvSpPr>
          <p:spPr>
            <a:xfrm>
              <a:off x="4477536" y="4329810"/>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1" name="Rectangle 380">
              <a:extLst>
                <a:ext uri="{FF2B5EF4-FFF2-40B4-BE49-F238E27FC236}">
                  <a16:creationId xmlns:a16="http://schemas.microsoft.com/office/drawing/2014/main" id="{9D1C8994-83F4-3258-5220-E1459BA4ECC1}"/>
                </a:ext>
              </a:extLst>
            </p:cNvPr>
            <p:cNvSpPr/>
            <p:nvPr/>
          </p:nvSpPr>
          <p:spPr>
            <a:xfrm>
              <a:off x="4477536" y="441530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2" name="Rectangle 381">
              <a:extLst>
                <a:ext uri="{FF2B5EF4-FFF2-40B4-BE49-F238E27FC236}">
                  <a16:creationId xmlns:a16="http://schemas.microsoft.com/office/drawing/2014/main" id="{AC874AB6-97D9-212B-F333-63185E00B235}"/>
                </a:ext>
              </a:extLst>
            </p:cNvPr>
            <p:cNvSpPr/>
            <p:nvPr/>
          </p:nvSpPr>
          <p:spPr>
            <a:xfrm>
              <a:off x="4477536" y="4500791"/>
              <a:ext cx="69872" cy="69872"/>
            </a:xfrm>
            <a:prstGeom prst="rect">
              <a:avLst/>
            </a:prstGeom>
            <a:solidFill>
              <a:srgbClr val="FFC000"/>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3" name="Rectangle 382">
              <a:extLst>
                <a:ext uri="{FF2B5EF4-FFF2-40B4-BE49-F238E27FC236}">
                  <a16:creationId xmlns:a16="http://schemas.microsoft.com/office/drawing/2014/main" id="{8A3F975D-4D10-9EFA-931A-0E3C85C6EC2F}"/>
                </a:ext>
              </a:extLst>
            </p:cNvPr>
            <p:cNvSpPr/>
            <p:nvPr/>
          </p:nvSpPr>
          <p:spPr>
            <a:xfrm>
              <a:off x="4569706" y="4500791"/>
              <a:ext cx="69872" cy="69872"/>
            </a:xfrm>
            <a:prstGeom prst="rect">
              <a:avLst/>
            </a:prstGeom>
            <a:solidFill>
              <a:srgbClr val="FFC000"/>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4" name="Rectangle 383">
              <a:extLst>
                <a:ext uri="{FF2B5EF4-FFF2-40B4-BE49-F238E27FC236}">
                  <a16:creationId xmlns:a16="http://schemas.microsoft.com/office/drawing/2014/main" id="{CCFE2A82-3998-8F2E-7F4E-0A25D7833C78}"/>
                </a:ext>
              </a:extLst>
            </p:cNvPr>
            <p:cNvSpPr/>
            <p:nvPr/>
          </p:nvSpPr>
          <p:spPr>
            <a:xfrm>
              <a:off x="4661875" y="4329810"/>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5" name="Rectangle 384">
              <a:extLst>
                <a:ext uri="{FF2B5EF4-FFF2-40B4-BE49-F238E27FC236}">
                  <a16:creationId xmlns:a16="http://schemas.microsoft.com/office/drawing/2014/main" id="{768C6F60-2C52-8EBC-6012-31B28F9FAC55}"/>
                </a:ext>
              </a:extLst>
            </p:cNvPr>
            <p:cNvSpPr/>
            <p:nvPr/>
          </p:nvSpPr>
          <p:spPr>
            <a:xfrm>
              <a:off x="4661875" y="4415301"/>
              <a:ext cx="69872" cy="69872"/>
            </a:xfrm>
            <a:prstGeom prst="rect">
              <a:avLst/>
            </a:prstGeom>
            <a:solidFill>
              <a:srgbClr val="82786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6" name="Rectangle 385">
              <a:extLst>
                <a:ext uri="{FF2B5EF4-FFF2-40B4-BE49-F238E27FC236}">
                  <a16:creationId xmlns:a16="http://schemas.microsoft.com/office/drawing/2014/main" id="{3138B206-8F72-86A5-529F-FD2DD3C9DF76}"/>
                </a:ext>
              </a:extLst>
            </p:cNvPr>
            <p:cNvSpPr/>
            <p:nvPr/>
          </p:nvSpPr>
          <p:spPr>
            <a:xfrm>
              <a:off x="4661875" y="4500791"/>
              <a:ext cx="69872" cy="69872"/>
            </a:xfrm>
            <a:prstGeom prst="rect">
              <a:avLst/>
            </a:prstGeom>
            <a:solidFill>
              <a:srgbClr val="FFC000"/>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7" name="Rectangle 386">
              <a:extLst>
                <a:ext uri="{FF2B5EF4-FFF2-40B4-BE49-F238E27FC236}">
                  <a16:creationId xmlns:a16="http://schemas.microsoft.com/office/drawing/2014/main" id="{0598604E-CB15-DBDE-E4EB-98E4027C0017}"/>
                </a:ext>
              </a:extLst>
            </p:cNvPr>
            <p:cNvSpPr/>
            <p:nvPr/>
          </p:nvSpPr>
          <p:spPr>
            <a:xfrm>
              <a:off x="4754045" y="4329810"/>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8" name="Rectangle 387">
              <a:extLst>
                <a:ext uri="{FF2B5EF4-FFF2-40B4-BE49-F238E27FC236}">
                  <a16:creationId xmlns:a16="http://schemas.microsoft.com/office/drawing/2014/main" id="{334D41EF-7C13-2554-19BB-FDCEFE130EE8}"/>
                </a:ext>
              </a:extLst>
            </p:cNvPr>
            <p:cNvSpPr/>
            <p:nvPr/>
          </p:nvSpPr>
          <p:spPr>
            <a:xfrm>
              <a:off x="4754045" y="441530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9" name="Rectangle 388">
              <a:extLst>
                <a:ext uri="{FF2B5EF4-FFF2-40B4-BE49-F238E27FC236}">
                  <a16:creationId xmlns:a16="http://schemas.microsoft.com/office/drawing/2014/main" id="{9C51E2ED-352F-9065-E807-9205C3DC35C4}"/>
                </a:ext>
              </a:extLst>
            </p:cNvPr>
            <p:cNvSpPr/>
            <p:nvPr/>
          </p:nvSpPr>
          <p:spPr>
            <a:xfrm>
              <a:off x="4754045" y="4500791"/>
              <a:ext cx="69872" cy="69872"/>
            </a:xfrm>
            <a:prstGeom prst="rect">
              <a:avLst/>
            </a:prstGeom>
            <a:solidFill>
              <a:srgbClr val="FFC000"/>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0" name="Rectangle 389">
              <a:extLst>
                <a:ext uri="{FF2B5EF4-FFF2-40B4-BE49-F238E27FC236}">
                  <a16:creationId xmlns:a16="http://schemas.microsoft.com/office/drawing/2014/main" id="{49DC2EAD-6640-2A52-7596-9E9BE8EC0D40}"/>
                </a:ext>
              </a:extLst>
            </p:cNvPr>
            <p:cNvSpPr/>
            <p:nvPr/>
          </p:nvSpPr>
          <p:spPr>
            <a:xfrm>
              <a:off x="4846214" y="4329810"/>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1" name="Rectangle 390">
              <a:extLst>
                <a:ext uri="{FF2B5EF4-FFF2-40B4-BE49-F238E27FC236}">
                  <a16:creationId xmlns:a16="http://schemas.microsoft.com/office/drawing/2014/main" id="{84ACE5CD-407E-2D42-8169-19C6013B97B0}"/>
                </a:ext>
              </a:extLst>
            </p:cNvPr>
            <p:cNvSpPr/>
            <p:nvPr/>
          </p:nvSpPr>
          <p:spPr>
            <a:xfrm>
              <a:off x="4846214" y="441530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2" name="Rectangle 391">
              <a:extLst>
                <a:ext uri="{FF2B5EF4-FFF2-40B4-BE49-F238E27FC236}">
                  <a16:creationId xmlns:a16="http://schemas.microsoft.com/office/drawing/2014/main" id="{0DC2B8F5-D29E-AEED-A6F3-A4D59600ADC7}"/>
                </a:ext>
              </a:extLst>
            </p:cNvPr>
            <p:cNvSpPr/>
            <p:nvPr/>
          </p:nvSpPr>
          <p:spPr>
            <a:xfrm>
              <a:off x="4846214" y="4500791"/>
              <a:ext cx="69872" cy="69872"/>
            </a:xfrm>
            <a:prstGeom prst="rect">
              <a:avLst/>
            </a:prstGeom>
            <a:solidFill>
              <a:srgbClr val="00A1D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3" name="Rectangle 392">
              <a:extLst>
                <a:ext uri="{FF2B5EF4-FFF2-40B4-BE49-F238E27FC236}">
                  <a16:creationId xmlns:a16="http://schemas.microsoft.com/office/drawing/2014/main" id="{8F15FF4C-305C-9FE7-2E67-82E3DA471C2D}"/>
                </a:ext>
              </a:extLst>
            </p:cNvPr>
            <p:cNvSpPr/>
            <p:nvPr/>
          </p:nvSpPr>
          <p:spPr>
            <a:xfrm>
              <a:off x="4938384" y="4500791"/>
              <a:ext cx="69872" cy="69872"/>
            </a:xfrm>
            <a:prstGeom prst="rect">
              <a:avLst/>
            </a:prstGeom>
            <a:solidFill>
              <a:srgbClr val="00A1D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4" name="Rectangle 393">
              <a:extLst>
                <a:ext uri="{FF2B5EF4-FFF2-40B4-BE49-F238E27FC236}">
                  <a16:creationId xmlns:a16="http://schemas.microsoft.com/office/drawing/2014/main" id="{217C45FE-F2C9-EAE8-49DB-A3EBE0E1E061}"/>
                </a:ext>
              </a:extLst>
            </p:cNvPr>
            <p:cNvSpPr/>
            <p:nvPr/>
          </p:nvSpPr>
          <p:spPr>
            <a:xfrm>
              <a:off x="5030450" y="4329810"/>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5" name="Rectangle 394">
              <a:extLst>
                <a:ext uri="{FF2B5EF4-FFF2-40B4-BE49-F238E27FC236}">
                  <a16:creationId xmlns:a16="http://schemas.microsoft.com/office/drawing/2014/main" id="{4C8BBCC4-E576-513D-35B7-8CC2A78181AB}"/>
                </a:ext>
              </a:extLst>
            </p:cNvPr>
            <p:cNvSpPr/>
            <p:nvPr/>
          </p:nvSpPr>
          <p:spPr>
            <a:xfrm>
              <a:off x="5030450" y="441530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6" name="Rectangle 395">
              <a:extLst>
                <a:ext uri="{FF2B5EF4-FFF2-40B4-BE49-F238E27FC236}">
                  <a16:creationId xmlns:a16="http://schemas.microsoft.com/office/drawing/2014/main" id="{86246347-4A46-F21F-F859-7D5CA6210FFA}"/>
                </a:ext>
              </a:extLst>
            </p:cNvPr>
            <p:cNvSpPr/>
            <p:nvPr/>
          </p:nvSpPr>
          <p:spPr>
            <a:xfrm>
              <a:off x="5030450" y="4500791"/>
              <a:ext cx="69872" cy="69872"/>
            </a:xfrm>
            <a:prstGeom prst="rect">
              <a:avLst/>
            </a:prstGeom>
            <a:solidFill>
              <a:srgbClr val="FFC000"/>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7" name="Rectangle 396">
              <a:extLst>
                <a:ext uri="{FF2B5EF4-FFF2-40B4-BE49-F238E27FC236}">
                  <a16:creationId xmlns:a16="http://schemas.microsoft.com/office/drawing/2014/main" id="{E030B362-03CC-393C-3183-8A3EDC7ACFBF}"/>
                </a:ext>
              </a:extLst>
            </p:cNvPr>
            <p:cNvSpPr/>
            <p:nvPr/>
          </p:nvSpPr>
          <p:spPr>
            <a:xfrm>
              <a:off x="5122620" y="4329810"/>
              <a:ext cx="69872" cy="69872"/>
            </a:xfrm>
            <a:prstGeom prst="rect">
              <a:avLst/>
            </a:prstGeom>
            <a:solidFill>
              <a:srgbClr val="82786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8" name="Rectangle 397">
              <a:extLst>
                <a:ext uri="{FF2B5EF4-FFF2-40B4-BE49-F238E27FC236}">
                  <a16:creationId xmlns:a16="http://schemas.microsoft.com/office/drawing/2014/main" id="{44337E20-02EA-8276-8BEB-70B4D1568336}"/>
                </a:ext>
              </a:extLst>
            </p:cNvPr>
            <p:cNvSpPr/>
            <p:nvPr/>
          </p:nvSpPr>
          <p:spPr>
            <a:xfrm>
              <a:off x="5122620" y="441530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9" name="Rectangle 398">
              <a:extLst>
                <a:ext uri="{FF2B5EF4-FFF2-40B4-BE49-F238E27FC236}">
                  <a16:creationId xmlns:a16="http://schemas.microsoft.com/office/drawing/2014/main" id="{915FD782-A526-8BEF-695D-1401E627F456}"/>
                </a:ext>
              </a:extLst>
            </p:cNvPr>
            <p:cNvSpPr/>
            <p:nvPr/>
          </p:nvSpPr>
          <p:spPr>
            <a:xfrm>
              <a:off x="5122620" y="4500791"/>
              <a:ext cx="69872" cy="69872"/>
            </a:xfrm>
            <a:prstGeom prst="rect">
              <a:avLst/>
            </a:prstGeom>
            <a:solidFill>
              <a:srgbClr val="FFC000"/>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0" name="Rectangle 399">
              <a:extLst>
                <a:ext uri="{FF2B5EF4-FFF2-40B4-BE49-F238E27FC236}">
                  <a16:creationId xmlns:a16="http://schemas.microsoft.com/office/drawing/2014/main" id="{8664A845-9AC4-28A1-E131-FF792FB9A8B1}"/>
                </a:ext>
              </a:extLst>
            </p:cNvPr>
            <p:cNvSpPr/>
            <p:nvPr/>
          </p:nvSpPr>
          <p:spPr>
            <a:xfrm>
              <a:off x="5214790" y="4329810"/>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1" name="Rectangle 400">
              <a:extLst>
                <a:ext uri="{FF2B5EF4-FFF2-40B4-BE49-F238E27FC236}">
                  <a16:creationId xmlns:a16="http://schemas.microsoft.com/office/drawing/2014/main" id="{12E13CD1-7501-0C0B-41F4-E871ECF1A9B9}"/>
                </a:ext>
              </a:extLst>
            </p:cNvPr>
            <p:cNvSpPr/>
            <p:nvPr/>
          </p:nvSpPr>
          <p:spPr>
            <a:xfrm>
              <a:off x="5214790" y="441530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2" name="Rectangle 401">
              <a:extLst>
                <a:ext uri="{FF2B5EF4-FFF2-40B4-BE49-F238E27FC236}">
                  <a16:creationId xmlns:a16="http://schemas.microsoft.com/office/drawing/2014/main" id="{606C4CC6-B297-2B2C-B430-67F23B4243B4}"/>
                </a:ext>
              </a:extLst>
            </p:cNvPr>
            <p:cNvSpPr/>
            <p:nvPr/>
          </p:nvSpPr>
          <p:spPr>
            <a:xfrm>
              <a:off x="5214790" y="4500791"/>
              <a:ext cx="69872" cy="69872"/>
            </a:xfrm>
            <a:prstGeom prst="rect">
              <a:avLst/>
            </a:prstGeom>
            <a:solidFill>
              <a:srgbClr val="00A1D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3" name="Rectangle 402">
              <a:extLst>
                <a:ext uri="{FF2B5EF4-FFF2-40B4-BE49-F238E27FC236}">
                  <a16:creationId xmlns:a16="http://schemas.microsoft.com/office/drawing/2014/main" id="{BD555C2E-37DE-EB8E-6B23-DF8E3532E867}"/>
                </a:ext>
              </a:extLst>
            </p:cNvPr>
            <p:cNvSpPr/>
            <p:nvPr/>
          </p:nvSpPr>
          <p:spPr>
            <a:xfrm>
              <a:off x="5306959" y="4329810"/>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4" name="Rectangle 403">
              <a:extLst>
                <a:ext uri="{FF2B5EF4-FFF2-40B4-BE49-F238E27FC236}">
                  <a16:creationId xmlns:a16="http://schemas.microsoft.com/office/drawing/2014/main" id="{3959E69C-A007-EFEF-C172-BF9A1A9721E4}"/>
                </a:ext>
              </a:extLst>
            </p:cNvPr>
            <p:cNvSpPr/>
            <p:nvPr/>
          </p:nvSpPr>
          <p:spPr>
            <a:xfrm>
              <a:off x="5306959" y="441530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5" name="Rectangle 404">
              <a:extLst>
                <a:ext uri="{FF2B5EF4-FFF2-40B4-BE49-F238E27FC236}">
                  <a16:creationId xmlns:a16="http://schemas.microsoft.com/office/drawing/2014/main" id="{D0EA0CB5-8154-882B-EDB7-A65EBC3BA698}"/>
                </a:ext>
              </a:extLst>
            </p:cNvPr>
            <p:cNvSpPr/>
            <p:nvPr/>
          </p:nvSpPr>
          <p:spPr>
            <a:xfrm>
              <a:off x="5306959" y="4500791"/>
              <a:ext cx="69872" cy="69872"/>
            </a:xfrm>
            <a:prstGeom prst="rect">
              <a:avLst/>
            </a:prstGeom>
            <a:solidFill>
              <a:srgbClr val="FFC000"/>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6" name="Rectangle 405">
              <a:extLst>
                <a:ext uri="{FF2B5EF4-FFF2-40B4-BE49-F238E27FC236}">
                  <a16:creationId xmlns:a16="http://schemas.microsoft.com/office/drawing/2014/main" id="{8FB4DE43-7C99-09AE-CB6C-8AC60BDAA58B}"/>
                </a:ext>
              </a:extLst>
            </p:cNvPr>
            <p:cNvSpPr/>
            <p:nvPr/>
          </p:nvSpPr>
          <p:spPr>
            <a:xfrm>
              <a:off x="5399129" y="4329810"/>
              <a:ext cx="69872" cy="69872"/>
            </a:xfrm>
            <a:prstGeom prst="rect">
              <a:avLst/>
            </a:prstGeom>
            <a:solidFill>
              <a:srgbClr val="82786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7" name="Rectangle 406">
              <a:extLst>
                <a:ext uri="{FF2B5EF4-FFF2-40B4-BE49-F238E27FC236}">
                  <a16:creationId xmlns:a16="http://schemas.microsoft.com/office/drawing/2014/main" id="{C867CA6A-1D9F-9960-A80A-1445C06F319E}"/>
                </a:ext>
              </a:extLst>
            </p:cNvPr>
            <p:cNvSpPr/>
            <p:nvPr/>
          </p:nvSpPr>
          <p:spPr>
            <a:xfrm>
              <a:off x="5399129" y="441530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8" name="Rectangle 407">
              <a:extLst>
                <a:ext uri="{FF2B5EF4-FFF2-40B4-BE49-F238E27FC236}">
                  <a16:creationId xmlns:a16="http://schemas.microsoft.com/office/drawing/2014/main" id="{0DA2E703-ECEB-26AE-6892-7793631D96E1}"/>
                </a:ext>
              </a:extLst>
            </p:cNvPr>
            <p:cNvSpPr/>
            <p:nvPr/>
          </p:nvSpPr>
          <p:spPr>
            <a:xfrm>
              <a:off x="5399129" y="4500791"/>
              <a:ext cx="69872" cy="69872"/>
            </a:xfrm>
            <a:prstGeom prst="rect">
              <a:avLst/>
            </a:prstGeom>
            <a:solidFill>
              <a:srgbClr val="FFC000"/>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9" name="Rectangle 408">
              <a:extLst>
                <a:ext uri="{FF2B5EF4-FFF2-40B4-BE49-F238E27FC236}">
                  <a16:creationId xmlns:a16="http://schemas.microsoft.com/office/drawing/2014/main" id="{DB6B422A-7640-34AD-6A2B-EDE89494D038}"/>
                </a:ext>
              </a:extLst>
            </p:cNvPr>
            <p:cNvSpPr/>
            <p:nvPr/>
          </p:nvSpPr>
          <p:spPr>
            <a:xfrm>
              <a:off x="5491298" y="4329810"/>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0" name="Rectangle 409">
              <a:extLst>
                <a:ext uri="{FF2B5EF4-FFF2-40B4-BE49-F238E27FC236}">
                  <a16:creationId xmlns:a16="http://schemas.microsoft.com/office/drawing/2014/main" id="{E440A356-6088-7342-C772-8E84461D5F98}"/>
                </a:ext>
              </a:extLst>
            </p:cNvPr>
            <p:cNvSpPr/>
            <p:nvPr/>
          </p:nvSpPr>
          <p:spPr>
            <a:xfrm>
              <a:off x="5491298" y="441530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1" name="Rectangle 410">
              <a:extLst>
                <a:ext uri="{FF2B5EF4-FFF2-40B4-BE49-F238E27FC236}">
                  <a16:creationId xmlns:a16="http://schemas.microsoft.com/office/drawing/2014/main" id="{2CB064CF-5E47-6A8B-970C-7285FD1753C3}"/>
                </a:ext>
              </a:extLst>
            </p:cNvPr>
            <p:cNvSpPr/>
            <p:nvPr/>
          </p:nvSpPr>
          <p:spPr>
            <a:xfrm>
              <a:off x="5491298" y="4500791"/>
              <a:ext cx="69872" cy="69872"/>
            </a:xfrm>
            <a:prstGeom prst="rect">
              <a:avLst/>
            </a:prstGeom>
            <a:solidFill>
              <a:srgbClr val="FFC000"/>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2" name="Rectangle 411">
              <a:extLst>
                <a:ext uri="{FF2B5EF4-FFF2-40B4-BE49-F238E27FC236}">
                  <a16:creationId xmlns:a16="http://schemas.microsoft.com/office/drawing/2014/main" id="{3AA4EB21-BEF0-3BD1-1E06-CC6871859C05}"/>
                </a:ext>
              </a:extLst>
            </p:cNvPr>
            <p:cNvSpPr/>
            <p:nvPr/>
          </p:nvSpPr>
          <p:spPr>
            <a:xfrm>
              <a:off x="5583468" y="4329810"/>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3" name="Rectangle 412">
              <a:extLst>
                <a:ext uri="{FF2B5EF4-FFF2-40B4-BE49-F238E27FC236}">
                  <a16:creationId xmlns:a16="http://schemas.microsoft.com/office/drawing/2014/main" id="{BF164037-F109-7608-0633-D2481EE708E2}"/>
                </a:ext>
              </a:extLst>
            </p:cNvPr>
            <p:cNvSpPr/>
            <p:nvPr/>
          </p:nvSpPr>
          <p:spPr>
            <a:xfrm>
              <a:off x="5583468" y="441530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4" name="Rectangle 413">
              <a:extLst>
                <a:ext uri="{FF2B5EF4-FFF2-40B4-BE49-F238E27FC236}">
                  <a16:creationId xmlns:a16="http://schemas.microsoft.com/office/drawing/2014/main" id="{9641837A-E8E3-A237-5F9E-46104746CDB3}"/>
                </a:ext>
              </a:extLst>
            </p:cNvPr>
            <p:cNvSpPr/>
            <p:nvPr/>
          </p:nvSpPr>
          <p:spPr>
            <a:xfrm>
              <a:off x="5583468" y="4500791"/>
              <a:ext cx="69872" cy="69872"/>
            </a:xfrm>
            <a:prstGeom prst="rect">
              <a:avLst/>
            </a:prstGeom>
            <a:solidFill>
              <a:srgbClr val="FFC000"/>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5" name="Rectangle 414">
              <a:extLst>
                <a:ext uri="{FF2B5EF4-FFF2-40B4-BE49-F238E27FC236}">
                  <a16:creationId xmlns:a16="http://schemas.microsoft.com/office/drawing/2014/main" id="{E7B93D8F-1F24-B61B-D1BB-3EC4B990F714}"/>
                </a:ext>
              </a:extLst>
            </p:cNvPr>
            <p:cNvSpPr/>
            <p:nvPr/>
          </p:nvSpPr>
          <p:spPr>
            <a:xfrm>
              <a:off x="5675637" y="4329810"/>
              <a:ext cx="69872" cy="69872"/>
            </a:xfrm>
            <a:prstGeom prst="rect">
              <a:avLst/>
            </a:prstGeom>
            <a:solidFill>
              <a:srgbClr val="82786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6" name="Rectangle 415">
              <a:extLst>
                <a:ext uri="{FF2B5EF4-FFF2-40B4-BE49-F238E27FC236}">
                  <a16:creationId xmlns:a16="http://schemas.microsoft.com/office/drawing/2014/main" id="{4E635560-F26D-C127-6C9B-A09FF262CC2E}"/>
                </a:ext>
              </a:extLst>
            </p:cNvPr>
            <p:cNvSpPr/>
            <p:nvPr/>
          </p:nvSpPr>
          <p:spPr>
            <a:xfrm>
              <a:off x="5675637" y="441530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7" name="Rectangle 416">
              <a:extLst>
                <a:ext uri="{FF2B5EF4-FFF2-40B4-BE49-F238E27FC236}">
                  <a16:creationId xmlns:a16="http://schemas.microsoft.com/office/drawing/2014/main" id="{69D06050-65D7-AE13-6002-C8046F8424CC}"/>
                </a:ext>
              </a:extLst>
            </p:cNvPr>
            <p:cNvSpPr/>
            <p:nvPr/>
          </p:nvSpPr>
          <p:spPr>
            <a:xfrm>
              <a:off x="5675637" y="4500791"/>
              <a:ext cx="69872" cy="69872"/>
            </a:xfrm>
            <a:prstGeom prst="rect">
              <a:avLst/>
            </a:prstGeom>
            <a:solidFill>
              <a:srgbClr val="00A1D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8" name="Rectangle 417">
              <a:extLst>
                <a:ext uri="{FF2B5EF4-FFF2-40B4-BE49-F238E27FC236}">
                  <a16:creationId xmlns:a16="http://schemas.microsoft.com/office/drawing/2014/main" id="{02FCD129-0AB7-ED50-3754-CEDA4A4B26A8}"/>
                </a:ext>
              </a:extLst>
            </p:cNvPr>
            <p:cNvSpPr/>
            <p:nvPr/>
          </p:nvSpPr>
          <p:spPr>
            <a:xfrm>
              <a:off x="5767807" y="441530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9" name="Rectangle 418">
              <a:extLst>
                <a:ext uri="{FF2B5EF4-FFF2-40B4-BE49-F238E27FC236}">
                  <a16:creationId xmlns:a16="http://schemas.microsoft.com/office/drawing/2014/main" id="{EDB9EC9E-470A-3984-C759-567E9768209D}"/>
                </a:ext>
              </a:extLst>
            </p:cNvPr>
            <p:cNvSpPr/>
            <p:nvPr/>
          </p:nvSpPr>
          <p:spPr>
            <a:xfrm>
              <a:off x="5767807" y="4500791"/>
              <a:ext cx="69872" cy="69872"/>
            </a:xfrm>
            <a:prstGeom prst="rect">
              <a:avLst/>
            </a:prstGeom>
            <a:solidFill>
              <a:srgbClr val="FFC000"/>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0" name="Rectangle 419">
              <a:extLst>
                <a:ext uri="{FF2B5EF4-FFF2-40B4-BE49-F238E27FC236}">
                  <a16:creationId xmlns:a16="http://schemas.microsoft.com/office/drawing/2014/main" id="{05F6F548-9C2F-4205-E4BF-503ADB6CC37F}"/>
                </a:ext>
              </a:extLst>
            </p:cNvPr>
            <p:cNvSpPr/>
            <p:nvPr/>
          </p:nvSpPr>
          <p:spPr>
            <a:xfrm>
              <a:off x="5859873" y="4329810"/>
              <a:ext cx="69872" cy="69872"/>
            </a:xfrm>
            <a:prstGeom prst="rect">
              <a:avLst/>
            </a:prstGeom>
            <a:solidFill>
              <a:srgbClr val="82786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1" name="Rectangle 420">
              <a:extLst>
                <a:ext uri="{FF2B5EF4-FFF2-40B4-BE49-F238E27FC236}">
                  <a16:creationId xmlns:a16="http://schemas.microsoft.com/office/drawing/2014/main" id="{C7DB10B0-76AE-43BB-A87F-8038A2389AF2}"/>
                </a:ext>
              </a:extLst>
            </p:cNvPr>
            <p:cNvSpPr/>
            <p:nvPr/>
          </p:nvSpPr>
          <p:spPr>
            <a:xfrm>
              <a:off x="5859873" y="441530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2" name="Rectangle 421">
              <a:extLst>
                <a:ext uri="{FF2B5EF4-FFF2-40B4-BE49-F238E27FC236}">
                  <a16:creationId xmlns:a16="http://schemas.microsoft.com/office/drawing/2014/main" id="{07EF327D-1F5E-8337-FFD3-F7C3E3F5C613}"/>
                </a:ext>
              </a:extLst>
            </p:cNvPr>
            <p:cNvSpPr/>
            <p:nvPr/>
          </p:nvSpPr>
          <p:spPr>
            <a:xfrm>
              <a:off x="5859873" y="4500791"/>
              <a:ext cx="69872" cy="69872"/>
            </a:xfrm>
            <a:prstGeom prst="rect">
              <a:avLst/>
            </a:prstGeom>
            <a:solidFill>
              <a:srgbClr val="00A1D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3" name="Rectangle 422">
              <a:extLst>
                <a:ext uri="{FF2B5EF4-FFF2-40B4-BE49-F238E27FC236}">
                  <a16:creationId xmlns:a16="http://schemas.microsoft.com/office/drawing/2014/main" id="{68FB6107-3900-2209-D65A-3F0335F2BE11}"/>
                </a:ext>
              </a:extLst>
            </p:cNvPr>
            <p:cNvSpPr/>
            <p:nvPr/>
          </p:nvSpPr>
          <p:spPr>
            <a:xfrm>
              <a:off x="5952043" y="4500791"/>
              <a:ext cx="69872" cy="69872"/>
            </a:xfrm>
            <a:prstGeom prst="rect">
              <a:avLst/>
            </a:prstGeom>
            <a:solidFill>
              <a:srgbClr val="FFC000"/>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8" name="Rectangle 477">
              <a:extLst>
                <a:ext uri="{FF2B5EF4-FFF2-40B4-BE49-F238E27FC236}">
                  <a16:creationId xmlns:a16="http://schemas.microsoft.com/office/drawing/2014/main" id="{E90ECA34-57F9-7A6D-5687-525A6915676A}"/>
                </a:ext>
              </a:extLst>
            </p:cNvPr>
            <p:cNvSpPr/>
            <p:nvPr/>
          </p:nvSpPr>
          <p:spPr>
            <a:xfrm>
              <a:off x="6044213" y="4500791"/>
              <a:ext cx="69872" cy="69872"/>
            </a:xfrm>
            <a:prstGeom prst="rect">
              <a:avLst/>
            </a:prstGeom>
            <a:solidFill>
              <a:srgbClr val="FFC000"/>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sp>
        <p:nvSpPr>
          <p:cNvPr id="16" name="TextBox 15">
            <a:extLst>
              <a:ext uri="{FF2B5EF4-FFF2-40B4-BE49-F238E27FC236}">
                <a16:creationId xmlns:a16="http://schemas.microsoft.com/office/drawing/2014/main" id="{967D4D93-B577-F760-1D72-CFF53876638B}"/>
              </a:ext>
            </a:extLst>
          </p:cNvPr>
          <p:cNvSpPr txBox="1"/>
          <p:nvPr/>
        </p:nvSpPr>
        <p:spPr>
          <a:xfrm rot="16200000">
            <a:off x="-468712" y="3176100"/>
            <a:ext cx="1769975" cy="461665"/>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Best change </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from baseline, %</a:t>
            </a:r>
          </a:p>
        </p:txBody>
      </p:sp>
      <p:grpSp>
        <p:nvGrpSpPr>
          <p:cNvPr id="187" name="Group 186">
            <a:extLst>
              <a:ext uri="{FF2B5EF4-FFF2-40B4-BE49-F238E27FC236}">
                <a16:creationId xmlns:a16="http://schemas.microsoft.com/office/drawing/2014/main" id="{BC187421-B9A2-A7AA-8AEA-58A0547D1689}"/>
              </a:ext>
            </a:extLst>
          </p:cNvPr>
          <p:cNvGrpSpPr/>
          <p:nvPr/>
        </p:nvGrpSpPr>
        <p:grpSpPr>
          <a:xfrm>
            <a:off x="923718" y="2521945"/>
            <a:ext cx="45719" cy="1769975"/>
            <a:chOff x="965646" y="2450027"/>
            <a:chExt cx="86234" cy="1769975"/>
          </a:xfrm>
        </p:grpSpPr>
        <p:sp>
          <p:nvSpPr>
            <p:cNvPr id="166" name="Line 7">
              <a:extLst>
                <a:ext uri="{FF2B5EF4-FFF2-40B4-BE49-F238E27FC236}">
                  <a16:creationId xmlns:a16="http://schemas.microsoft.com/office/drawing/2014/main" id="{A54E9419-F415-E600-9BDD-F283283571E3}"/>
                </a:ext>
              </a:extLst>
            </p:cNvPr>
            <p:cNvSpPr>
              <a:spLocks noChangeShapeType="1"/>
            </p:cNvSpPr>
            <p:nvPr/>
          </p:nvSpPr>
          <p:spPr bwMode="auto">
            <a:xfrm>
              <a:off x="965646" y="2450027"/>
              <a:ext cx="86234"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7" name="Line 8">
              <a:extLst>
                <a:ext uri="{FF2B5EF4-FFF2-40B4-BE49-F238E27FC236}">
                  <a16:creationId xmlns:a16="http://schemas.microsoft.com/office/drawing/2014/main" id="{2D6DFE0A-379D-66B1-060D-B5D653804DA3}"/>
                </a:ext>
              </a:extLst>
            </p:cNvPr>
            <p:cNvSpPr>
              <a:spLocks noChangeShapeType="1"/>
            </p:cNvSpPr>
            <p:nvPr/>
          </p:nvSpPr>
          <p:spPr bwMode="auto">
            <a:xfrm>
              <a:off x="965646" y="2745023"/>
              <a:ext cx="86234"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8" name="Line 9">
              <a:extLst>
                <a:ext uri="{FF2B5EF4-FFF2-40B4-BE49-F238E27FC236}">
                  <a16:creationId xmlns:a16="http://schemas.microsoft.com/office/drawing/2014/main" id="{50D8D61A-1867-F9CB-FB61-B513B8428FC9}"/>
                </a:ext>
              </a:extLst>
            </p:cNvPr>
            <p:cNvSpPr>
              <a:spLocks noChangeShapeType="1"/>
            </p:cNvSpPr>
            <p:nvPr/>
          </p:nvSpPr>
          <p:spPr bwMode="auto">
            <a:xfrm>
              <a:off x="965646" y="3630011"/>
              <a:ext cx="86234"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9" name="Line 10">
              <a:extLst>
                <a:ext uri="{FF2B5EF4-FFF2-40B4-BE49-F238E27FC236}">
                  <a16:creationId xmlns:a16="http://schemas.microsoft.com/office/drawing/2014/main" id="{B595B966-5920-B54C-76A2-97A3E5DACACB}"/>
                </a:ext>
              </a:extLst>
            </p:cNvPr>
            <p:cNvSpPr>
              <a:spLocks noChangeShapeType="1"/>
            </p:cNvSpPr>
            <p:nvPr/>
          </p:nvSpPr>
          <p:spPr bwMode="auto">
            <a:xfrm>
              <a:off x="965646" y="3925007"/>
              <a:ext cx="86234"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0" name="Line 11">
              <a:extLst>
                <a:ext uri="{FF2B5EF4-FFF2-40B4-BE49-F238E27FC236}">
                  <a16:creationId xmlns:a16="http://schemas.microsoft.com/office/drawing/2014/main" id="{E1A701B3-5DFE-DC32-DC42-8F9C30D7C2EC}"/>
                </a:ext>
              </a:extLst>
            </p:cNvPr>
            <p:cNvSpPr>
              <a:spLocks noChangeShapeType="1"/>
            </p:cNvSpPr>
            <p:nvPr/>
          </p:nvSpPr>
          <p:spPr bwMode="auto">
            <a:xfrm>
              <a:off x="965646" y="4220002"/>
              <a:ext cx="86234"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1" name="Line 7">
              <a:extLst>
                <a:ext uri="{FF2B5EF4-FFF2-40B4-BE49-F238E27FC236}">
                  <a16:creationId xmlns:a16="http://schemas.microsoft.com/office/drawing/2014/main" id="{96E6AC3E-41D8-A7AD-47DA-1B410D7318C5}"/>
                </a:ext>
              </a:extLst>
            </p:cNvPr>
            <p:cNvSpPr>
              <a:spLocks noChangeShapeType="1"/>
            </p:cNvSpPr>
            <p:nvPr/>
          </p:nvSpPr>
          <p:spPr bwMode="auto">
            <a:xfrm>
              <a:off x="965646" y="3040019"/>
              <a:ext cx="86234"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2" name="Line 8">
              <a:extLst>
                <a:ext uri="{FF2B5EF4-FFF2-40B4-BE49-F238E27FC236}">
                  <a16:creationId xmlns:a16="http://schemas.microsoft.com/office/drawing/2014/main" id="{9E28185A-DC08-8D6B-2DA4-C6D30BDC59C0}"/>
                </a:ext>
              </a:extLst>
            </p:cNvPr>
            <p:cNvSpPr>
              <a:spLocks noChangeShapeType="1"/>
            </p:cNvSpPr>
            <p:nvPr/>
          </p:nvSpPr>
          <p:spPr bwMode="auto">
            <a:xfrm>
              <a:off x="965646" y="3335015"/>
              <a:ext cx="86234"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grpSp>
      <p:grpSp>
        <p:nvGrpSpPr>
          <p:cNvPr id="254" name="Group 253">
            <a:extLst>
              <a:ext uri="{FF2B5EF4-FFF2-40B4-BE49-F238E27FC236}">
                <a16:creationId xmlns:a16="http://schemas.microsoft.com/office/drawing/2014/main" id="{7CEE434A-6DD4-5391-B966-61B50B5066D8}"/>
              </a:ext>
            </a:extLst>
          </p:cNvPr>
          <p:cNvGrpSpPr/>
          <p:nvPr/>
        </p:nvGrpSpPr>
        <p:grpSpPr>
          <a:xfrm>
            <a:off x="462132" y="2381284"/>
            <a:ext cx="524502" cy="2047665"/>
            <a:chOff x="500124" y="2309366"/>
            <a:chExt cx="524502" cy="2047665"/>
          </a:xfrm>
        </p:grpSpPr>
        <p:sp>
          <p:nvSpPr>
            <p:cNvPr id="157" name="TextBox 156">
              <a:extLst>
                <a:ext uri="{FF2B5EF4-FFF2-40B4-BE49-F238E27FC236}">
                  <a16:creationId xmlns:a16="http://schemas.microsoft.com/office/drawing/2014/main" id="{9526E635-06DB-4A23-5AF4-46D53363DE93}"/>
                </a:ext>
              </a:extLst>
            </p:cNvPr>
            <p:cNvSpPr txBox="1"/>
            <p:nvPr/>
          </p:nvSpPr>
          <p:spPr>
            <a:xfrm>
              <a:off x="670031" y="2309366"/>
              <a:ext cx="35458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20</a:t>
              </a:r>
            </a:p>
          </p:txBody>
        </p:sp>
        <p:sp>
          <p:nvSpPr>
            <p:cNvPr id="158" name="TextBox 157">
              <a:extLst>
                <a:ext uri="{FF2B5EF4-FFF2-40B4-BE49-F238E27FC236}">
                  <a16:creationId xmlns:a16="http://schemas.microsoft.com/office/drawing/2014/main" id="{E5C41ADB-4E9B-85D8-85A3-A7905318B355}"/>
                </a:ext>
              </a:extLst>
            </p:cNvPr>
            <p:cNvSpPr txBox="1"/>
            <p:nvPr/>
          </p:nvSpPr>
          <p:spPr>
            <a:xfrm>
              <a:off x="754989" y="2604477"/>
              <a:ext cx="269625"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0</a:t>
              </a:r>
            </a:p>
          </p:txBody>
        </p:sp>
        <p:sp>
          <p:nvSpPr>
            <p:cNvPr id="159" name="TextBox 158">
              <a:extLst>
                <a:ext uri="{FF2B5EF4-FFF2-40B4-BE49-F238E27FC236}">
                  <a16:creationId xmlns:a16="http://schemas.microsoft.com/office/drawing/2014/main" id="{319B4458-6DA0-FBC8-3783-4E4282F9E0D7}"/>
                </a:ext>
              </a:extLst>
            </p:cNvPr>
            <p:cNvSpPr txBox="1"/>
            <p:nvPr/>
          </p:nvSpPr>
          <p:spPr>
            <a:xfrm>
              <a:off x="585072" y="3489810"/>
              <a:ext cx="43954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–60</a:t>
              </a:r>
            </a:p>
          </p:txBody>
        </p:sp>
        <p:sp>
          <p:nvSpPr>
            <p:cNvPr id="160" name="TextBox 159">
              <a:extLst>
                <a:ext uri="{FF2B5EF4-FFF2-40B4-BE49-F238E27FC236}">
                  <a16:creationId xmlns:a16="http://schemas.microsoft.com/office/drawing/2014/main" id="{08CB1C85-1BAC-3EF5-1A1D-FBE0D6B3F981}"/>
                </a:ext>
              </a:extLst>
            </p:cNvPr>
            <p:cNvSpPr txBox="1"/>
            <p:nvPr/>
          </p:nvSpPr>
          <p:spPr>
            <a:xfrm>
              <a:off x="500124" y="4080032"/>
              <a:ext cx="524502"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–100</a:t>
              </a:r>
            </a:p>
          </p:txBody>
        </p:sp>
        <p:sp>
          <p:nvSpPr>
            <p:cNvPr id="161" name="TextBox 160">
              <a:extLst>
                <a:ext uri="{FF2B5EF4-FFF2-40B4-BE49-F238E27FC236}">
                  <a16:creationId xmlns:a16="http://schemas.microsoft.com/office/drawing/2014/main" id="{906BF359-7CC1-EF25-EAD6-1F44CA590A79}"/>
                </a:ext>
              </a:extLst>
            </p:cNvPr>
            <p:cNvSpPr txBox="1"/>
            <p:nvPr/>
          </p:nvSpPr>
          <p:spPr>
            <a:xfrm>
              <a:off x="585071" y="2899588"/>
              <a:ext cx="43954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–20</a:t>
              </a:r>
            </a:p>
          </p:txBody>
        </p:sp>
        <p:sp>
          <p:nvSpPr>
            <p:cNvPr id="162" name="TextBox 161">
              <a:extLst>
                <a:ext uri="{FF2B5EF4-FFF2-40B4-BE49-F238E27FC236}">
                  <a16:creationId xmlns:a16="http://schemas.microsoft.com/office/drawing/2014/main" id="{245AED7C-ABC1-794A-7E91-9424EB018F63}"/>
                </a:ext>
              </a:extLst>
            </p:cNvPr>
            <p:cNvSpPr txBox="1"/>
            <p:nvPr/>
          </p:nvSpPr>
          <p:spPr>
            <a:xfrm>
              <a:off x="585071" y="3194699"/>
              <a:ext cx="43954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–40</a:t>
              </a:r>
            </a:p>
          </p:txBody>
        </p:sp>
        <p:sp>
          <p:nvSpPr>
            <p:cNvPr id="164" name="TextBox 163">
              <a:extLst>
                <a:ext uri="{FF2B5EF4-FFF2-40B4-BE49-F238E27FC236}">
                  <a16:creationId xmlns:a16="http://schemas.microsoft.com/office/drawing/2014/main" id="{0D7C0A2E-2AF7-59DE-E621-9D8D4DDCCDC8}"/>
                </a:ext>
              </a:extLst>
            </p:cNvPr>
            <p:cNvSpPr txBox="1"/>
            <p:nvPr/>
          </p:nvSpPr>
          <p:spPr>
            <a:xfrm>
              <a:off x="585072" y="3784921"/>
              <a:ext cx="43954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–80</a:t>
              </a:r>
            </a:p>
          </p:txBody>
        </p:sp>
      </p:grpSp>
      <p:cxnSp>
        <p:nvCxnSpPr>
          <p:cNvPr id="183" name="Straight Connector 182">
            <a:extLst>
              <a:ext uri="{FF2B5EF4-FFF2-40B4-BE49-F238E27FC236}">
                <a16:creationId xmlns:a16="http://schemas.microsoft.com/office/drawing/2014/main" id="{2C6859CE-EE49-23B6-B396-16434831587F}"/>
              </a:ext>
            </a:extLst>
          </p:cNvPr>
          <p:cNvCxnSpPr>
            <a:cxnSpLocks/>
          </p:cNvCxnSpPr>
          <p:nvPr/>
        </p:nvCxnSpPr>
        <p:spPr>
          <a:xfrm>
            <a:off x="965633" y="4348642"/>
            <a:ext cx="523525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53" name="Group 252">
            <a:extLst>
              <a:ext uri="{FF2B5EF4-FFF2-40B4-BE49-F238E27FC236}">
                <a16:creationId xmlns:a16="http://schemas.microsoft.com/office/drawing/2014/main" id="{B31DE1F6-EC3B-BCA8-D85B-F94AEE0FB94F}"/>
              </a:ext>
            </a:extLst>
          </p:cNvPr>
          <p:cNvGrpSpPr/>
          <p:nvPr/>
        </p:nvGrpSpPr>
        <p:grpSpPr>
          <a:xfrm>
            <a:off x="1112516" y="4341021"/>
            <a:ext cx="4876033" cy="45720"/>
            <a:chOff x="1194958" y="4231003"/>
            <a:chExt cx="4876033" cy="45720"/>
          </a:xfrm>
        </p:grpSpPr>
        <p:sp>
          <p:nvSpPr>
            <p:cNvPr id="189" name="Line 7">
              <a:extLst>
                <a:ext uri="{FF2B5EF4-FFF2-40B4-BE49-F238E27FC236}">
                  <a16:creationId xmlns:a16="http://schemas.microsoft.com/office/drawing/2014/main" id="{6D8DCE65-56B5-EF4C-298D-54420B7BF88A}"/>
                </a:ext>
              </a:extLst>
            </p:cNvPr>
            <p:cNvSpPr>
              <a:spLocks noChangeShapeType="1"/>
            </p:cNvSpPr>
            <p:nvPr/>
          </p:nvSpPr>
          <p:spPr bwMode="auto">
            <a:xfrm rot="16200000">
              <a:off x="1172098"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90" name="Line 8">
              <a:extLst>
                <a:ext uri="{FF2B5EF4-FFF2-40B4-BE49-F238E27FC236}">
                  <a16:creationId xmlns:a16="http://schemas.microsoft.com/office/drawing/2014/main" id="{04048600-AA68-88AC-6BA7-53D839422621}"/>
                </a:ext>
              </a:extLst>
            </p:cNvPr>
            <p:cNvSpPr>
              <a:spLocks noChangeShapeType="1"/>
            </p:cNvSpPr>
            <p:nvPr/>
          </p:nvSpPr>
          <p:spPr bwMode="auto">
            <a:xfrm rot="16200000">
              <a:off x="1264099"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91" name="Line 9">
              <a:extLst>
                <a:ext uri="{FF2B5EF4-FFF2-40B4-BE49-F238E27FC236}">
                  <a16:creationId xmlns:a16="http://schemas.microsoft.com/office/drawing/2014/main" id="{99D72665-D4DE-A5DA-9999-908BA44DA64C}"/>
                </a:ext>
              </a:extLst>
            </p:cNvPr>
            <p:cNvSpPr>
              <a:spLocks noChangeShapeType="1"/>
            </p:cNvSpPr>
            <p:nvPr/>
          </p:nvSpPr>
          <p:spPr bwMode="auto">
            <a:xfrm rot="16200000">
              <a:off x="1540102"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92" name="Line 10">
              <a:extLst>
                <a:ext uri="{FF2B5EF4-FFF2-40B4-BE49-F238E27FC236}">
                  <a16:creationId xmlns:a16="http://schemas.microsoft.com/office/drawing/2014/main" id="{A89F7CAB-D7B9-3759-B6E1-3C5379323836}"/>
                </a:ext>
              </a:extLst>
            </p:cNvPr>
            <p:cNvSpPr>
              <a:spLocks noChangeShapeType="1"/>
            </p:cNvSpPr>
            <p:nvPr/>
          </p:nvSpPr>
          <p:spPr bwMode="auto">
            <a:xfrm rot="16200000">
              <a:off x="1632103"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93" name="Line 11">
              <a:extLst>
                <a:ext uri="{FF2B5EF4-FFF2-40B4-BE49-F238E27FC236}">
                  <a16:creationId xmlns:a16="http://schemas.microsoft.com/office/drawing/2014/main" id="{CE2CFDEE-5A7A-6425-E4C1-D9834AEF63A2}"/>
                </a:ext>
              </a:extLst>
            </p:cNvPr>
            <p:cNvSpPr>
              <a:spLocks noChangeShapeType="1"/>
            </p:cNvSpPr>
            <p:nvPr/>
          </p:nvSpPr>
          <p:spPr bwMode="auto">
            <a:xfrm rot="16200000">
              <a:off x="1724104"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94" name="Line 7">
              <a:extLst>
                <a:ext uri="{FF2B5EF4-FFF2-40B4-BE49-F238E27FC236}">
                  <a16:creationId xmlns:a16="http://schemas.microsoft.com/office/drawing/2014/main" id="{5D21955F-6344-2762-07D9-D39B1A11B5F2}"/>
                </a:ext>
              </a:extLst>
            </p:cNvPr>
            <p:cNvSpPr>
              <a:spLocks noChangeShapeType="1"/>
            </p:cNvSpPr>
            <p:nvPr/>
          </p:nvSpPr>
          <p:spPr bwMode="auto">
            <a:xfrm rot="16200000">
              <a:off x="1356100"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95" name="Line 8">
              <a:extLst>
                <a:ext uri="{FF2B5EF4-FFF2-40B4-BE49-F238E27FC236}">
                  <a16:creationId xmlns:a16="http://schemas.microsoft.com/office/drawing/2014/main" id="{5DC1B578-9E11-C8CF-46BB-9B83489EA262}"/>
                </a:ext>
              </a:extLst>
            </p:cNvPr>
            <p:cNvSpPr>
              <a:spLocks noChangeShapeType="1"/>
            </p:cNvSpPr>
            <p:nvPr/>
          </p:nvSpPr>
          <p:spPr bwMode="auto">
            <a:xfrm rot="16200000">
              <a:off x="1448101"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97" name="Line 7">
              <a:extLst>
                <a:ext uri="{FF2B5EF4-FFF2-40B4-BE49-F238E27FC236}">
                  <a16:creationId xmlns:a16="http://schemas.microsoft.com/office/drawing/2014/main" id="{C4CB05D8-E654-76BB-F8FA-1ACD5E1465F9}"/>
                </a:ext>
              </a:extLst>
            </p:cNvPr>
            <p:cNvSpPr>
              <a:spLocks noChangeShapeType="1"/>
            </p:cNvSpPr>
            <p:nvPr/>
          </p:nvSpPr>
          <p:spPr bwMode="auto">
            <a:xfrm rot="16200000">
              <a:off x="1816105"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98" name="Line 8">
              <a:extLst>
                <a:ext uri="{FF2B5EF4-FFF2-40B4-BE49-F238E27FC236}">
                  <a16:creationId xmlns:a16="http://schemas.microsoft.com/office/drawing/2014/main" id="{F2FEEC3A-E28E-FFE5-B94F-879015660E12}"/>
                </a:ext>
              </a:extLst>
            </p:cNvPr>
            <p:cNvSpPr>
              <a:spLocks noChangeShapeType="1"/>
            </p:cNvSpPr>
            <p:nvPr/>
          </p:nvSpPr>
          <p:spPr bwMode="auto">
            <a:xfrm rot="16200000">
              <a:off x="1908106"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99" name="Line 9">
              <a:extLst>
                <a:ext uri="{FF2B5EF4-FFF2-40B4-BE49-F238E27FC236}">
                  <a16:creationId xmlns:a16="http://schemas.microsoft.com/office/drawing/2014/main" id="{19C1B5FC-0EA5-34B6-8BDC-D1C42308B1D7}"/>
                </a:ext>
              </a:extLst>
            </p:cNvPr>
            <p:cNvSpPr>
              <a:spLocks noChangeShapeType="1"/>
            </p:cNvSpPr>
            <p:nvPr/>
          </p:nvSpPr>
          <p:spPr bwMode="auto">
            <a:xfrm rot="16200000">
              <a:off x="2184109"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00" name="Line 10">
              <a:extLst>
                <a:ext uri="{FF2B5EF4-FFF2-40B4-BE49-F238E27FC236}">
                  <a16:creationId xmlns:a16="http://schemas.microsoft.com/office/drawing/2014/main" id="{4364AB1B-E0E5-E9C8-5298-46B4454D03CA}"/>
                </a:ext>
              </a:extLst>
            </p:cNvPr>
            <p:cNvSpPr>
              <a:spLocks noChangeShapeType="1"/>
            </p:cNvSpPr>
            <p:nvPr/>
          </p:nvSpPr>
          <p:spPr bwMode="auto">
            <a:xfrm rot="16200000">
              <a:off x="2276110"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01" name="Line 11">
              <a:extLst>
                <a:ext uri="{FF2B5EF4-FFF2-40B4-BE49-F238E27FC236}">
                  <a16:creationId xmlns:a16="http://schemas.microsoft.com/office/drawing/2014/main" id="{55775FEE-50FD-B248-0B10-C9B922DA0979}"/>
                </a:ext>
              </a:extLst>
            </p:cNvPr>
            <p:cNvSpPr>
              <a:spLocks noChangeShapeType="1"/>
            </p:cNvSpPr>
            <p:nvPr/>
          </p:nvSpPr>
          <p:spPr bwMode="auto">
            <a:xfrm rot="16200000">
              <a:off x="2368111"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02" name="Line 7">
              <a:extLst>
                <a:ext uri="{FF2B5EF4-FFF2-40B4-BE49-F238E27FC236}">
                  <a16:creationId xmlns:a16="http://schemas.microsoft.com/office/drawing/2014/main" id="{D637E7E4-76B3-DA6A-9F3D-41D329340C97}"/>
                </a:ext>
              </a:extLst>
            </p:cNvPr>
            <p:cNvSpPr>
              <a:spLocks noChangeShapeType="1"/>
            </p:cNvSpPr>
            <p:nvPr/>
          </p:nvSpPr>
          <p:spPr bwMode="auto">
            <a:xfrm rot="16200000">
              <a:off x="2000107"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03" name="Line 8">
              <a:extLst>
                <a:ext uri="{FF2B5EF4-FFF2-40B4-BE49-F238E27FC236}">
                  <a16:creationId xmlns:a16="http://schemas.microsoft.com/office/drawing/2014/main" id="{04398B0A-661A-CBC3-0732-8EEC487BEACB}"/>
                </a:ext>
              </a:extLst>
            </p:cNvPr>
            <p:cNvSpPr>
              <a:spLocks noChangeShapeType="1"/>
            </p:cNvSpPr>
            <p:nvPr/>
          </p:nvSpPr>
          <p:spPr bwMode="auto">
            <a:xfrm rot="16200000">
              <a:off x="2092108"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06" name="Line 7">
              <a:extLst>
                <a:ext uri="{FF2B5EF4-FFF2-40B4-BE49-F238E27FC236}">
                  <a16:creationId xmlns:a16="http://schemas.microsoft.com/office/drawing/2014/main" id="{223E4AD6-10DB-9A2C-27EE-7DCC4275CEEC}"/>
                </a:ext>
              </a:extLst>
            </p:cNvPr>
            <p:cNvSpPr>
              <a:spLocks noChangeShapeType="1"/>
            </p:cNvSpPr>
            <p:nvPr/>
          </p:nvSpPr>
          <p:spPr bwMode="auto">
            <a:xfrm rot="16200000">
              <a:off x="2460112"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07" name="Line 8">
              <a:extLst>
                <a:ext uri="{FF2B5EF4-FFF2-40B4-BE49-F238E27FC236}">
                  <a16:creationId xmlns:a16="http://schemas.microsoft.com/office/drawing/2014/main" id="{995443CE-46B9-A4B2-5A5D-498CE6031D42}"/>
                </a:ext>
              </a:extLst>
            </p:cNvPr>
            <p:cNvSpPr>
              <a:spLocks noChangeShapeType="1"/>
            </p:cNvSpPr>
            <p:nvPr/>
          </p:nvSpPr>
          <p:spPr bwMode="auto">
            <a:xfrm rot="16200000">
              <a:off x="2552113"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08" name="Line 9">
              <a:extLst>
                <a:ext uri="{FF2B5EF4-FFF2-40B4-BE49-F238E27FC236}">
                  <a16:creationId xmlns:a16="http://schemas.microsoft.com/office/drawing/2014/main" id="{0D69A36E-535A-B566-9DE7-BC1567D39206}"/>
                </a:ext>
              </a:extLst>
            </p:cNvPr>
            <p:cNvSpPr>
              <a:spLocks noChangeShapeType="1"/>
            </p:cNvSpPr>
            <p:nvPr/>
          </p:nvSpPr>
          <p:spPr bwMode="auto">
            <a:xfrm rot="16200000">
              <a:off x="2828116"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09" name="Line 10">
              <a:extLst>
                <a:ext uri="{FF2B5EF4-FFF2-40B4-BE49-F238E27FC236}">
                  <a16:creationId xmlns:a16="http://schemas.microsoft.com/office/drawing/2014/main" id="{5D42C970-6772-CE47-45E5-446DFB1358F2}"/>
                </a:ext>
              </a:extLst>
            </p:cNvPr>
            <p:cNvSpPr>
              <a:spLocks noChangeShapeType="1"/>
            </p:cNvSpPr>
            <p:nvPr/>
          </p:nvSpPr>
          <p:spPr bwMode="auto">
            <a:xfrm rot="16200000">
              <a:off x="2920117"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10" name="Line 11">
              <a:extLst>
                <a:ext uri="{FF2B5EF4-FFF2-40B4-BE49-F238E27FC236}">
                  <a16:creationId xmlns:a16="http://schemas.microsoft.com/office/drawing/2014/main" id="{1AD0F1FC-8650-2FDB-EE7E-D980A80317B8}"/>
                </a:ext>
              </a:extLst>
            </p:cNvPr>
            <p:cNvSpPr>
              <a:spLocks noChangeShapeType="1"/>
            </p:cNvSpPr>
            <p:nvPr/>
          </p:nvSpPr>
          <p:spPr bwMode="auto">
            <a:xfrm rot="16200000">
              <a:off x="3012118"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11" name="Line 7">
              <a:extLst>
                <a:ext uri="{FF2B5EF4-FFF2-40B4-BE49-F238E27FC236}">
                  <a16:creationId xmlns:a16="http://schemas.microsoft.com/office/drawing/2014/main" id="{B96223D8-8815-A4B5-16F5-40459E8F93DD}"/>
                </a:ext>
              </a:extLst>
            </p:cNvPr>
            <p:cNvSpPr>
              <a:spLocks noChangeShapeType="1"/>
            </p:cNvSpPr>
            <p:nvPr/>
          </p:nvSpPr>
          <p:spPr bwMode="auto">
            <a:xfrm rot="16200000">
              <a:off x="2644114"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12" name="Line 8">
              <a:extLst>
                <a:ext uri="{FF2B5EF4-FFF2-40B4-BE49-F238E27FC236}">
                  <a16:creationId xmlns:a16="http://schemas.microsoft.com/office/drawing/2014/main" id="{BD16670E-A21B-8BBB-5A88-9A6D9AAB24AF}"/>
                </a:ext>
              </a:extLst>
            </p:cNvPr>
            <p:cNvSpPr>
              <a:spLocks noChangeShapeType="1"/>
            </p:cNvSpPr>
            <p:nvPr/>
          </p:nvSpPr>
          <p:spPr bwMode="auto">
            <a:xfrm rot="16200000">
              <a:off x="2736115"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14" name="Line 7">
              <a:extLst>
                <a:ext uri="{FF2B5EF4-FFF2-40B4-BE49-F238E27FC236}">
                  <a16:creationId xmlns:a16="http://schemas.microsoft.com/office/drawing/2014/main" id="{61FCA821-9921-2F1D-2465-D491B1466A32}"/>
                </a:ext>
              </a:extLst>
            </p:cNvPr>
            <p:cNvSpPr>
              <a:spLocks noChangeShapeType="1"/>
            </p:cNvSpPr>
            <p:nvPr/>
          </p:nvSpPr>
          <p:spPr bwMode="auto">
            <a:xfrm rot="16200000">
              <a:off x="3104119"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15" name="Line 8">
              <a:extLst>
                <a:ext uri="{FF2B5EF4-FFF2-40B4-BE49-F238E27FC236}">
                  <a16:creationId xmlns:a16="http://schemas.microsoft.com/office/drawing/2014/main" id="{257E400F-6677-8FE6-083A-BC49F852C062}"/>
                </a:ext>
              </a:extLst>
            </p:cNvPr>
            <p:cNvSpPr>
              <a:spLocks noChangeShapeType="1"/>
            </p:cNvSpPr>
            <p:nvPr/>
          </p:nvSpPr>
          <p:spPr bwMode="auto">
            <a:xfrm rot="16200000">
              <a:off x="3196120"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16" name="Line 9">
              <a:extLst>
                <a:ext uri="{FF2B5EF4-FFF2-40B4-BE49-F238E27FC236}">
                  <a16:creationId xmlns:a16="http://schemas.microsoft.com/office/drawing/2014/main" id="{825D3DB3-2926-44EF-4613-12ED070104C0}"/>
                </a:ext>
              </a:extLst>
            </p:cNvPr>
            <p:cNvSpPr>
              <a:spLocks noChangeShapeType="1"/>
            </p:cNvSpPr>
            <p:nvPr/>
          </p:nvSpPr>
          <p:spPr bwMode="auto">
            <a:xfrm rot="16200000">
              <a:off x="3472123"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17" name="Line 10">
              <a:extLst>
                <a:ext uri="{FF2B5EF4-FFF2-40B4-BE49-F238E27FC236}">
                  <a16:creationId xmlns:a16="http://schemas.microsoft.com/office/drawing/2014/main" id="{5B46DBDF-F6E1-96ED-B7F8-667C5FBCF0EC}"/>
                </a:ext>
              </a:extLst>
            </p:cNvPr>
            <p:cNvSpPr>
              <a:spLocks noChangeShapeType="1"/>
            </p:cNvSpPr>
            <p:nvPr/>
          </p:nvSpPr>
          <p:spPr bwMode="auto">
            <a:xfrm rot="16200000">
              <a:off x="3564124"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18" name="Line 11">
              <a:extLst>
                <a:ext uri="{FF2B5EF4-FFF2-40B4-BE49-F238E27FC236}">
                  <a16:creationId xmlns:a16="http://schemas.microsoft.com/office/drawing/2014/main" id="{F0BBE73D-C3DA-B0FE-F5B4-A45CCD0DBCD8}"/>
                </a:ext>
              </a:extLst>
            </p:cNvPr>
            <p:cNvSpPr>
              <a:spLocks noChangeShapeType="1"/>
            </p:cNvSpPr>
            <p:nvPr/>
          </p:nvSpPr>
          <p:spPr bwMode="auto">
            <a:xfrm rot="16200000">
              <a:off x="3656125"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19" name="Line 7">
              <a:extLst>
                <a:ext uri="{FF2B5EF4-FFF2-40B4-BE49-F238E27FC236}">
                  <a16:creationId xmlns:a16="http://schemas.microsoft.com/office/drawing/2014/main" id="{895B7B14-96CF-1455-D36A-582E098A752D}"/>
                </a:ext>
              </a:extLst>
            </p:cNvPr>
            <p:cNvSpPr>
              <a:spLocks noChangeShapeType="1"/>
            </p:cNvSpPr>
            <p:nvPr/>
          </p:nvSpPr>
          <p:spPr bwMode="auto">
            <a:xfrm rot="16200000">
              <a:off x="3288121"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0" name="Line 8">
              <a:extLst>
                <a:ext uri="{FF2B5EF4-FFF2-40B4-BE49-F238E27FC236}">
                  <a16:creationId xmlns:a16="http://schemas.microsoft.com/office/drawing/2014/main" id="{C04D747A-E957-7C37-0027-D378B1DF39D1}"/>
                </a:ext>
              </a:extLst>
            </p:cNvPr>
            <p:cNvSpPr>
              <a:spLocks noChangeShapeType="1"/>
            </p:cNvSpPr>
            <p:nvPr/>
          </p:nvSpPr>
          <p:spPr bwMode="auto">
            <a:xfrm rot="16200000">
              <a:off x="3380122"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2" name="Line 7">
              <a:extLst>
                <a:ext uri="{FF2B5EF4-FFF2-40B4-BE49-F238E27FC236}">
                  <a16:creationId xmlns:a16="http://schemas.microsoft.com/office/drawing/2014/main" id="{9F2601B2-32C9-8A4D-2820-2EA440C22C58}"/>
                </a:ext>
              </a:extLst>
            </p:cNvPr>
            <p:cNvSpPr>
              <a:spLocks noChangeShapeType="1"/>
            </p:cNvSpPr>
            <p:nvPr/>
          </p:nvSpPr>
          <p:spPr bwMode="auto">
            <a:xfrm rot="16200000">
              <a:off x="3748126"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3" name="Line 8">
              <a:extLst>
                <a:ext uri="{FF2B5EF4-FFF2-40B4-BE49-F238E27FC236}">
                  <a16:creationId xmlns:a16="http://schemas.microsoft.com/office/drawing/2014/main" id="{3A7A30A9-FF83-CBCB-BA64-C1B900AD7B4F}"/>
                </a:ext>
              </a:extLst>
            </p:cNvPr>
            <p:cNvSpPr>
              <a:spLocks noChangeShapeType="1"/>
            </p:cNvSpPr>
            <p:nvPr/>
          </p:nvSpPr>
          <p:spPr bwMode="auto">
            <a:xfrm rot="16200000">
              <a:off x="3840127"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4" name="Line 9">
              <a:extLst>
                <a:ext uri="{FF2B5EF4-FFF2-40B4-BE49-F238E27FC236}">
                  <a16:creationId xmlns:a16="http://schemas.microsoft.com/office/drawing/2014/main" id="{BBBA2AFF-7AFA-51AD-C2C2-3B2EFC246744}"/>
                </a:ext>
              </a:extLst>
            </p:cNvPr>
            <p:cNvSpPr>
              <a:spLocks noChangeShapeType="1"/>
            </p:cNvSpPr>
            <p:nvPr/>
          </p:nvSpPr>
          <p:spPr bwMode="auto">
            <a:xfrm rot="16200000">
              <a:off x="4116130"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5" name="Line 10">
              <a:extLst>
                <a:ext uri="{FF2B5EF4-FFF2-40B4-BE49-F238E27FC236}">
                  <a16:creationId xmlns:a16="http://schemas.microsoft.com/office/drawing/2014/main" id="{3B9F0394-F776-FAF8-27E4-5E8F65EA8FEF}"/>
                </a:ext>
              </a:extLst>
            </p:cNvPr>
            <p:cNvSpPr>
              <a:spLocks noChangeShapeType="1"/>
            </p:cNvSpPr>
            <p:nvPr/>
          </p:nvSpPr>
          <p:spPr bwMode="auto">
            <a:xfrm rot="16200000">
              <a:off x="4208131"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6" name="Line 11">
              <a:extLst>
                <a:ext uri="{FF2B5EF4-FFF2-40B4-BE49-F238E27FC236}">
                  <a16:creationId xmlns:a16="http://schemas.microsoft.com/office/drawing/2014/main" id="{F0A99FEE-9A1A-5515-B290-3806C52188B3}"/>
                </a:ext>
              </a:extLst>
            </p:cNvPr>
            <p:cNvSpPr>
              <a:spLocks noChangeShapeType="1"/>
            </p:cNvSpPr>
            <p:nvPr/>
          </p:nvSpPr>
          <p:spPr bwMode="auto">
            <a:xfrm rot="16200000">
              <a:off x="4300132"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7" name="Line 7">
              <a:extLst>
                <a:ext uri="{FF2B5EF4-FFF2-40B4-BE49-F238E27FC236}">
                  <a16:creationId xmlns:a16="http://schemas.microsoft.com/office/drawing/2014/main" id="{BD8871DD-3A3E-865E-A5F8-3CC3C4D7FB6D}"/>
                </a:ext>
              </a:extLst>
            </p:cNvPr>
            <p:cNvSpPr>
              <a:spLocks noChangeShapeType="1"/>
            </p:cNvSpPr>
            <p:nvPr/>
          </p:nvSpPr>
          <p:spPr bwMode="auto">
            <a:xfrm rot="16200000">
              <a:off x="3932128"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8" name="Line 8">
              <a:extLst>
                <a:ext uri="{FF2B5EF4-FFF2-40B4-BE49-F238E27FC236}">
                  <a16:creationId xmlns:a16="http://schemas.microsoft.com/office/drawing/2014/main" id="{A8FF7D5B-7CB2-703A-DB21-BC8F0EF97BBE}"/>
                </a:ext>
              </a:extLst>
            </p:cNvPr>
            <p:cNvSpPr>
              <a:spLocks noChangeShapeType="1"/>
            </p:cNvSpPr>
            <p:nvPr/>
          </p:nvSpPr>
          <p:spPr bwMode="auto">
            <a:xfrm rot="16200000">
              <a:off x="4024129"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0" name="Line 7">
              <a:extLst>
                <a:ext uri="{FF2B5EF4-FFF2-40B4-BE49-F238E27FC236}">
                  <a16:creationId xmlns:a16="http://schemas.microsoft.com/office/drawing/2014/main" id="{4697EEBD-5B41-9526-AF0E-431CCACA5547}"/>
                </a:ext>
              </a:extLst>
            </p:cNvPr>
            <p:cNvSpPr>
              <a:spLocks noChangeShapeType="1"/>
            </p:cNvSpPr>
            <p:nvPr/>
          </p:nvSpPr>
          <p:spPr bwMode="auto">
            <a:xfrm rot="16200000">
              <a:off x="4392133"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1" name="Line 8">
              <a:extLst>
                <a:ext uri="{FF2B5EF4-FFF2-40B4-BE49-F238E27FC236}">
                  <a16:creationId xmlns:a16="http://schemas.microsoft.com/office/drawing/2014/main" id="{AC5ED8A7-53ED-2032-B484-7D7128B506D2}"/>
                </a:ext>
              </a:extLst>
            </p:cNvPr>
            <p:cNvSpPr>
              <a:spLocks noChangeShapeType="1"/>
            </p:cNvSpPr>
            <p:nvPr/>
          </p:nvSpPr>
          <p:spPr bwMode="auto">
            <a:xfrm rot="16200000">
              <a:off x="4484134"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2" name="Line 9">
              <a:extLst>
                <a:ext uri="{FF2B5EF4-FFF2-40B4-BE49-F238E27FC236}">
                  <a16:creationId xmlns:a16="http://schemas.microsoft.com/office/drawing/2014/main" id="{D046DA05-D974-C098-9AF3-498EEBE3EA1F}"/>
                </a:ext>
              </a:extLst>
            </p:cNvPr>
            <p:cNvSpPr>
              <a:spLocks noChangeShapeType="1"/>
            </p:cNvSpPr>
            <p:nvPr/>
          </p:nvSpPr>
          <p:spPr bwMode="auto">
            <a:xfrm rot="16200000">
              <a:off x="4760137"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3" name="Line 10">
              <a:extLst>
                <a:ext uri="{FF2B5EF4-FFF2-40B4-BE49-F238E27FC236}">
                  <a16:creationId xmlns:a16="http://schemas.microsoft.com/office/drawing/2014/main" id="{3234A02A-F950-1B00-95EB-C65BA6CDCF90}"/>
                </a:ext>
              </a:extLst>
            </p:cNvPr>
            <p:cNvSpPr>
              <a:spLocks noChangeShapeType="1"/>
            </p:cNvSpPr>
            <p:nvPr/>
          </p:nvSpPr>
          <p:spPr bwMode="auto">
            <a:xfrm rot="16200000">
              <a:off x="4852138"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4" name="Line 11">
              <a:extLst>
                <a:ext uri="{FF2B5EF4-FFF2-40B4-BE49-F238E27FC236}">
                  <a16:creationId xmlns:a16="http://schemas.microsoft.com/office/drawing/2014/main" id="{4314FD61-DA57-7FE4-44E4-9618B0367848}"/>
                </a:ext>
              </a:extLst>
            </p:cNvPr>
            <p:cNvSpPr>
              <a:spLocks noChangeShapeType="1"/>
            </p:cNvSpPr>
            <p:nvPr/>
          </p:nvSpPr>
          <p:spPr bwMode="auto">
            <a:xfrm rot="16200000">
              <a:off x="4944139"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5" name="Line 7">
              <a:extLst>
                <a:ext uri="{FF2B5EF4-FFF2-40B4-BE49-F238E27FC236}">
                  <a16:creationId xmlns:a16="http://schemas.microsoft.com/office/drawing/2014/main" id="{015FB263-1031-676B-F5DD-C95394C42F04}"/>
                </a:ext>
              </a:extLst>
            </p:cNvPr>
            <p:cNvSpPr>
              <a:spLocks noChangeShapeType="1"/>
            </p:cNvSpPr>
            <p:nvPr/>
          </p:nvSpPr>
          <p:spPr bwMode="auto">
            <a:xfrm rot="16200000">
              <a:off x="4576135"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6" name="Line 8">
              <a:extLst>
                <a:ext uri="{FF2B5EF4-FFF2-40B4-BE49-F238E27FC236}">
                  <a16:creationId xmlns:a16="http://schemas.microsoft.com/office/drawing/2014/main" id="{5B292D2C-BEED-266F-9633-9F9FE296CD27}"/>
                </a:ext>
              </a:extLst>
            </p:cNvPr>
            <p:cNvSpPr>
              <a:spLocks noChangeShapeType="1"/>
            </p:cNvSpPr>
            <p:nvPr/>
          </p:nvSpPr>
          <p:spPr bwMode="auto">
            <a:xfrm rot="16200000">
              <a:off x="4668136"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8" name="Line 7">
              <a:extLst>
                <a:ext uri="{FF2B5EF4-FFF2-40B4-BE49-F238E27FC236}">
                  <a16:creationId xmlns:a16="http://schemas.microsoft.com/office/drawing/2014/main" id="{ECF7CCC8-6E1B-DCF1-D344-9BDA151C6455}"/>
                </a:ext>
              </a:extLst>
            </p:cNvPr>
            <p:cNvSpPr>
              <a:spLocks noChangeShapeType="1"/>
            </p:cNvSpPr>
            <p:nvPr/>
          </p:nvSpPr>
          <p:spPr bwMode="auto">
            <a:xfrm rot="16200000">
              <a:off x="5036140"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9" name="Line 8">
              <a:extLst>
                <a:ext uri="{FF2B5EF4-FFF2-40B4-BE49-F238E27FC236}">
                  <a16:creationId xmlns:a16="http://schemas.microsoft.com/office/drawing/2014/main" id="{839BE9C4-10FD-D1F7-E7F3-DEB6F726484A}"/>
                </a:ext>
              </a:extLst>
            </p:cNvPr>
            <p:cNvSpPr>
              <a:spLocks noChangeShapeType="1"/>
            </p:cNvSpPr>
            <p:nvPr/>
          </p:nvSpPr>
          <p:spPr bwMode="auto">
            <a:xfrm rot="16200000">
              <a:off x="5128141"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0" name="Line 9">
              <a:extLst>
                <a:ext uri="{FF2B5EF4-FFF2-40B4-BE49-F238E27FC236}">
                  <a16:creationId xmlns:a16="http://schemas.microsoft.com/office/drawing/2014/main" id="{88A47CD5-27B4-8154-6D01-CDB69EA20ACE}"/>
                </a:ext>
              </a:extLst>
            </p:cNvPr>
            <p:cNvSpPr>
              <a:spLocks noChangeShapeType="1"/>
            </p:cNvSpPr>
            <p:nvPr/>
          </p:nvSpPr>
          <p:spPr bwMode="auto">
            <a:xfrm rot="16200000">
              <a:off x="5404144"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1" name="Line 10">
              <a:extLst>
                <a:ext uri="{FF2B5EF4-FFF2-40B4-BE49-F238E27FC236}">
                  <a16:creationId xmlns:a16="http://schemas.microsoft.com/office/drawing/2014/main" id="{99C70DE2-122E-2945-403A-401589D7BD3D}"/>
                </a:ext>
              </a:extLst>
            </p:cNvPr>
            <p:cNvSpPr>
              <a:spLocks noChangeShapeType="1"/>
            </p:cNvSpPr>
            <p:nvPr/>
          </p:nvSpPr>
          <p:spPr bwMode="auto">
            <a:xfrm rot="16200000">
              <a:off x="5496145"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2" name="Line 11">
              <a:extLst>
                <a:ext uri="{FF2B5EF4-FFF2-40B4-BE49-F238E27FC236}">
                  <a16:creationId xmlns:a16="http://schemas.microsoft.com/office/drawing/2014/main" id="{D8CE2DED-431C-35DA-FFB8-9BA68E347ACA}"/>
                </a:ext>
              </a:extLst>
            </p:cNvPr>
            <p:cNvSpPr>
              <a:spLocks noChangeShapeType="1"/>
            </p:cNvSpPr>
            <p:nvPr/>
          </p:nvSpPr>
          <p:spPr bwMode="auto">
            <a:xfrm rot="16200000">
              <a:off x="5588146"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3" name="Line 7">
              <a:extLst>
                <a:ext uri="{FF2B5EF4-FFF2-40B4-BE49-F238E27FC236}">
                  <a16:creationId xmlns:a16="http://schemas.microsoft.com/office/drawing/2014/main" id="{D979923A-3DDC-A751-A53B-F161660004D6}"/>
                </a:ext>
              </a:extLst>
            </p:cNvPr>
            <p:cNvSpPr>
              <a:spLocks noChangeShapeType="1"/>
            </p:cNvSpPr>
            <p:nvPr/>
          </p:nvSpPr>
          <p:spPr bwMode="auto">
            <a:xfrm rot="16200000">
              <a:off x="5220142"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4" name="Line 8">
              <a:extLst>
                <a:ext uri="{FF2B5EF4-FFF2-40B4-BE49-F238E27FC236}">
                  <a16:creationId xmlns:a16="http://schemas.microsoft.com/office/drawing/2014/main" id="{CCA297FC-3724-60B0-8FA8-95EA4834DBDB}"/>
                </a:ext>
              </a:extLst>
            </p:cNvPr>
            <p:cNvSpPr>
              <a:spLocks noChangeShapeType="1"/>
            </p:cNvSpPr>
            <p:nvPr/>
          </p:nvSpPr>
          <p:spPr bwMode="auto">
            <a:xfrm rot="16200000">
              <a:off x="5312143"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6" name="Line 7">
              <a:extLst>
                <a:ext uri="{FF2B5EF4-FFF2-40B4-BE49-F238E27FC236}">
                  <a16:creationId xmlns:a16="http://schemas.microsoft.com/office/drawing/2014/main" id="{C2EE81D3-CD98-BAF0-BF2D-21F350255790}"/>
                </a:ext>
              </a:extLst>
            </p:cNvPr>
            <p:cNvSpPr>
              <a:spLocks noChangeShapeType="1"/>
            </p:cNvSpPr>
            <p:nvPr/>
          </p:nvSpPr>
          <p:spPr bwMode="auto">
            <a:xfrm rot="16200000">
              <a:off x="5680147"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7" name="Line 8">
              <a:extLst>
                <a:ext uri="{FF2B5EF4-FFF2-40B4-BE49-F238E27FC236}">
                  <a16:creationId xmlns:a16="http://schemas.microsoft.com/office/drawing/2014/main" id="{E08BCEEE-30E5-28D8-F6A1-F335AE038790}"/>
                </a:ext>
              </a:extLst>
            </p:cNvPr>
            <p:cNvSpPr>
              <a:spLocks noChangeShapeType="1"/>
            </p:cNvSpPr>
            <p:nvPr/>
          </p:nvSpPr>
          <p:spPr bwMode="auto">
            <a:xfrm rot="16200000">
              <a:off x="5772148"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8" name="Line 9">
              <a:extLst>
                <a:ext uri="{FF2B5EF4-FFF2-40B4-BE49-F238E27FC236}">
                  <a16:creationId xmlns:a16="http://schemas.microsoft.com/office/drawing/2014/main" id="{796C721E-21F1-8BF9-9BF9-285509B32789}"/>
                </a:ext>
              </a:extLst>
            </p:cNvPr>
            <p:cNvSpPr>
              <a:spLocks noChangeShapeType="1"/>
            </p:cNvSpPr>
            <p:nvPr/>
          </p:nvSpPr>
          <p:spPr bwMode="auto">
            <a:xfrm rot="16200000">
              <a:off x="6048131"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51" name="Line 7">
              <a:extLst>
                <a:ext uri="{FF2B5EF4-FFF2-40B4-BE49-F238E27FC236}">
                  <a16:creationId xmlns:a16="http://schemas.microsoft.com/office/drawing/2014/main" id="{C576D2CE-552A-5045-CC51-0244116C117F}"/>
                </a:ext>
              </a:extLst>
            </p:cNvPr>
            <p:cNvSpPr>
              <a:spLocks noChangeShapeType="1"/>
            </p:cNvSpPr>
            <p:nvPr/>
          </p:nvSpPr>
          <p:spPr bwMode="auto">
            <a:xfrm rot="16200000">
              <a:off x="5864149"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52" name="Line 8">
              <a:extLst>
                <a:ext uri="{FF2B5EF4-FFF2-40B4-BE49-F238E27FC236}">
                  <a16:creationId xmlns:a16="http://schemas.microsoft.com/office/drawing/2014/main" id="{67790228-A9F2-2416-B593-5D7A9F2BF0B3}"/>
                </a:ext>
              </a:extLst>
            </p:cNvPr>
            <p:cNvSpPr>
              <a:spLocks noChangeShapeType="1"/>
            </p:cNvSpPr>
            <p:nvPr/>
          </p:nvSpPr>
          <p:spPr bwMode="auto">
            <a:xfrm rot="16200000">
              <a:off x="5956150"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grpSp>
      <p:grpSp>
        <p:nvGrpSpPr>
          <p:cNvPr id="267" name="Graphic 264">
            <a:extLst>
              <a:ext uri="{FF2B5EF4-FFF2-40B4-BE49-F238E27FC236}">
                <a16:creationId xmlns:a16="http://schemas.microsoft.com/office/drawing/2014/main" id="{2AA21FB1-6ED2-F98A-C302-3D4316689F92}"/>
              </a:ext>
            </a:extLst>
          </p:cNvPr>
          <p:cNvGrpSpPr/>
          <p:nvPr/>
        </p:nvGrpSpPr>
        <p:grpSpPr>
          <a:xfrm>
            <a:off x="966120" y="2518761"/>
            <a:ext cx="5245031" cy="735917"/>
            <a:chOff x="1048562" y="2442030"/>
            <a:chExt cx="5245031" cy="735917"/>
          </a:xfrm>
        </p:grpSpPr>
        <p:sp>
          <p:nvSpPr>
            <p:cNvPr id="268" name="Freeform 267">
              <a:extLst>
                <a:ext uri="{FF2B5EF4-FFF2-40B4-BE49-F238E27FC236}">
                  <a16:creationId xmlns:a16="http://schemas.microsoft.com/office/drawing/2014/main" id="{269D9069-0729-74B1-4AA2-60F7F9A1FF7C}"/>
                </a:ext>
              </a:extLst>
            </p:cNvPr>
            <p:cNvSpPr/>
            <p:nvPr/>
          </p:nvSpPr>
          <p:spPr>
            <a:xfrm>
              <a:off x="1048562" y="3177948"/>
              <a:ext cx="5245031" cy="10275"/>
            </a:xfrm>
            <a:custGeom>
              <a:avLst/>
              <a:gdLst>
                <a:gd name="csX0" fmla="*/ 0 w 5245031"/>
                <a:gd name="csY0" fmla="*/ 0 h 10275"/>
                <a:gd name="csX1" fmla="*/ 5245032 w 5245031"/>
                <a:gd name="csY1" fmla="*/ 0 h 10275"/>
              </a:gdLst>
              <a:ahLst/>
              <a:cxnLst>
                <a:cxn ang="0">
                  <a:pos x="csX0" y="csY0"/>
                </a:cxn>
                <a:cxn ang="0">
                  <a:pos x="csX1" y="csY1"/>
                </a:cxn>
              </a:cxnLst>
              <a:rect l="l" t="t" r="r" b="b"/>
              <a:pathLst>
                <a:path w="5245031" h="10275">
                  <a:moveTo>
                    <a:pt x="0" y="0"/>
                  </a:moveTo>
                  <a:lnTo>
                    <a:pt x="5245032" y="0"/>
                  </a:lnTo>
                </a:path>
              </a:pathLst>
            </a:custGeom>
            <a:ln w="12700" cap="flat">
              <a:solidFill>
                <a:srgbClr val="C7BFB3"/>
              </a:solidFill>
              <a:custDash>
                <a:ds d="150000" sp="75000"/>
              </a:custDash>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9" name="Freeform 268">
              <a:extLst>
                <a:ext uri="{FF2B5EF4-FFF2-40B4-BE49-F238E27FC236}">
                  <a16:creationId xmlns:a16="http://schemas.microsoft.com/office/drawing/2014/main" id="{D5E743A7-51DF-9884-F5CF-EF709D471952}"/>
                </a:ext>
              </a:extLst>
            </p:cNvPr>
            <p:cNvSpPr/>
            <p:nvPr/>
          </p:nvSpPr>
          <p:spPr>
            <a:xfrm>
              <a:off x="1048562" y="2442030"/>
              <a:ext cx="5245031" cy="10275"/>
            </a:xfrm>
            <a:custGeom>
              <a:avLst/>
              <a:gdLst>
                <a:gd name="csX0" fmla="*/ 0 w 5245031"/>
                <a:gd name="csY0" fmla="*/ 0 h 10275"/>
                <a:gd name="csX1" fmla="*/ 5245032 w 5245031"/>
                <a:gd name="csY1" fmla="*/ 0 h 10275"/>
              </a:gdLst>
              <a:ahLst/>
              <a:cxnLst>
                <a:cxn ang="0">
                  <a:pos x="csX0" y="csY0"/>
                </a:cxn>
                <a:cxn ang="0">
                  <a:pos x="csX1" y="csY1"/>
                </a:cxn>
              </a:cxnLst>
              <a:rect l="l" t="t" r="r" b="b"/>
              <a:pathLst>
                <a:path w="5245031" h="10275">
                  <a:moveTo>
                    <a:pt x="0" y="0"/>
                  </a:moveTo>
                  <a:lnTo>
                    <a:pt x="5245032" y="0"/>
                  </a:lnTo>
                </a:path>
              </a:pathLst>
            </a:custGeom>
            <a:ln w="12700" cap="flat">
              <a:solidFill>
                <a:srgbClr val="C7BFB3"/>
              </a:solidFill>
              <a:custDash>
                <a:ds d="150000" sp="75000"/>
              </a:custDash>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sp>
        <p:nvSpPr>
          <p:cNvPr id="67" name="Freeform 21">
            <a:extLst>
              <a:ext uri="{FF2B5EF4-FFF2-40B4-BE49-F238E27FC236}">
                <a16:creationId xmlns:a16="http://schemas.microsoft.com/office/drawing/2014/main" id="{968EE867-AE16-BD9A-88F2-26C51E5A2DE5}"/>
              </a:ext>
            </a:extLst>
          </p:cNvPr>
          <p:cNvSpPr>
            <a:spLocks/>
          </p:cNvSpPr>
          <p:nvPr/>
        </p:nvSpPr>
        <p:spPr bwMode="auto">
          <a:xfrm flipV="1">
            <a:off x="965634" y="2816940"/>
            <a:ext cx="5235249" cy="153170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cxnSp>
        <p:nvCxnSpPr>
          <p:cNvPr id="15" name="Straight Connector 14">
            <a:extLst>
              <a:ext uri="{FF2B5EF4-FFF2-40B4-BE49-F238E27FC236}">
                <a16:creationId xmlns:a16="http://schemas.microsoft.com/office/drawing/2014/main" id="{DD334F95-8EB0-86C2-14B1-CF4B80AE70EB}"/>
              </a:ext>
            </a:extLst>
          </p:cNvPr>
          <p:cNvCxnSpPr>
            <a:cxnSpLocks/>
            <a:endCxn id="67" idx="1"/>
          </p:cNvCxnSpPr>
          <p:nvPr/>
        </p:nvCxnSpPr>
        <p:spPr>
          <a:xfrm>
            <a:off x="965633" y="2393087"/>
            <a:ext cx="1" cy="42385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 name="Group 9">
            <a:extLst>
              <a:ext uri="{FF2B5EF4-FFF2-40B4-BE49-F238E27FC236}">
                <a16:creationId xmlns:a16="http://schemas.microsoft.com/office/drawing/2014/main" id="{63784B13-384B-B7D3-B6B6-B71F47AC453A}"/>
              </a:ext>
            </a:extLst>
          </p:cNvPr>
          <p:cNvGrpSpPr/>
          <p:nvPr/>
        </p:nvGrpSpPr>
        <p:grpSpPr>
          <a:xfrm>
            <a:off x="1494593" y="4650140"/>
            <a:ext cx="4317774" cy="1282106"/>
            <a:chOff x="1044937" y="4560135"/>
            <a:chExt cx="3168940" cy="940975"/>
          </a:xfrm>
        </p:grpSpPr>
        <p:sp>
          <p:nvSpPr>
            <p:cNvPr id="274" name="Rectangle 273">
              <a:extLst>
                <a:ext uri="{FF2B5EF4-FFF2-40B4-BE49-F238E27FC236}">
                  <a16:creationId xmlns:a16="http://schemas.microsoft.com/office/drawing/2014/main" id="{41F6F379-DA8F-BE36-9AD1-72A04581D2FC}"/>
                </a:ext>
              </a:extLst>
            </p:cNvPr>
            <p:cNvSpPr/>
            <p:nvPr/>
          </p:nvSpPr>
          <p:spPr>
            <a:xfrm>
              <a:off x="1134444" y="4917596"/>
              <a:ext cx="69872" cy="69872"/>
            </a:xfrm>
            <a:prstGeom prst="rect">
              <a:avLst/>
            </a:prstGeom>
            <a:solidFill>
              <a:srgbClr val="E1241B"/>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5" name="Rectangle 274">
              <a:extLst>
                <a:ext uri="{FF2B5EF4-FFF2-40B4-BE49-F238E27FC236}">
                  <a16:creationId xmlns:a16="http://schemas.microsoft.com/office/drawing/2014/main" id="{61D982A3-F12D-82E5-911D-09F7358395C8}"/>
                </a:ext>
              </a:extLst>
            </p:cNvPr>
            <p:cNvSpPr/>
            <p:nvPr/>
          </p:nvSpPr>
          <p:spPr>
            <a:xfrm>
              <a:off x="1134444" y="5052551"/>
              <a:ext cx="69872" cy="69872"/>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6" name="Rectangle 275">
              <a:extLst>
                <a:ext uri="{FF2B5EF4-FFF2-40B4-BE49-F238E27FC236}">
                  <a16:creationId xmlns:a16="http://schemas.microsoft.com/office/drawing/2014/main" id="{F3A78C95-2542-57B6-F6E0-088BDC1CAD00}"/>
                </a:ext>
              </a:extLst>
            </p:cNvPr>
            <p:cNvSpPr/>
            <p:nvPr/>
          </p:nvSpPr>
          <p:spPr>
            <a:xfrm>
              <a:off x="1598547" y="4917596"/>
              <a:ext cx="69872" cy="69872"/>
            </a:xfrm>
            <a:prstGeom prst="rect">
              <a:avLst/>
            </a:prstGeom>
            <a:solidFill>
              <a:srgbClr val="00A1D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7" name="Rectangle 276">
              <a:extLst>
                <a:ext uri="{FF2B5EF4-FFF2-40B4-BE49-F238E27FC236}">
                  <a16:creationId xmlns:a16="http://schemas.microsoft.com/office/drawing/2014/main" id="{098F524D-1B6D-3121-C57E-EE38AF5CC901}"/>
                </a:ext>
              </a:extLst>
            </p:cNvPr>
            <p:cNvSpPr/>
            <p:nvPr/>
          </p:nvSpPr>
          <p:spPr>
            <a:xfrm>
              <a:off x="1598547" y="5052551"/>
              <a:ext cx="69872" cy="69872"/>
            </a:xfrm>
            <a:prstGeom prst="rect">
              <a:avLst/>
            </a:prstGeom>
            <a:solidFill>
              <a:srgbClr val="FFC000"/>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8" name="Rectangle 277">
              <a:extLst>
                <a:ext uri="{FF2B5EF4-FFF2-40B4-BE49-F238E27FC236}">
                  <a16:creationId xmlns:a16="http://schemas.microsoft.com/office/drawing/2014/main" id="{D0F73E92-4067-8A20-2C28-366F1FB68BCC}"/>
                </a:ext>
              </a:extLst>
            </p:cNvPr>
            <p:cNvSpPr/>
            <p:nvPr/>
          </p:nvSpPr>
          <p:spPr>
            <a:xfrm>
              <a:off x="1134444" y="5190682"/>
              <a:ext cx="69872" cy="69872"/>
            </a:xfrm>
            <a:prstGeom prst="rect">
              <a:avLst/>
            </a:prstGeom>
            <a:solidFill>
              <a:srgbClr val="2A9D5E"/>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9" name="Rectangle 278">
              <a:extLst>
                <a:ext uri="{FF2B5EF4-FFF2-40B4-BE49-F238E27FC236}">
                  <a16:creationId xmlns:a16="http://schemas.microsoft.com/office/drawing/2014/main" id="{8A4BB9CE-6CB6-9481-1D2F-EBFC8F7E3C7D}"/>
                </a:ext>
              </a:extLst>
            </p:cNvPr>
            <p:cNvSpPr/>
            <p:nvPr/>
          </p:nvSpPr>
          <p:spPr>
            <a:xfrm>
              <a:off x="2599459" y="4917596"/>
              <a:ext cx="69872" cy="69872"/>
            </a:xfrm>
            <a:prstGeom prst="rect">
              <a:avLst/>
            </a:prstGeom>
            <a:solidFill>
              <a:srgbClr val="82786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0" name="Rectangle 279">
              <a:extLst>
                <a:ext uri="{FF2B5EF4-FFF2-40B4-BE49-F238E27FC236}">
                  <a16:creationId xmlns:a16="http://schemas.microsoft.com/office/drawing/2014/main" id="{DD6AE49E-09BE-981C-D9D4-429097E62424}"/>
                </a:ext>
              </a:extLst>
            </p:cNvPr>
            <p:cNvSpPr/>
            <p:nvPr/>
          </p:nvSpPr>
          <p:spPr>
            <a:xfrm>
              <a:off x="2599459" y="5052551"/>
              <a:ext cx="69872" cy="69872"/>
            </a:xfrm>
            <a:prstGeom prst="rect">
              <a:avLst/>
            </a:prstGeom>
            <a:solidFill>
              <a:srgbClr val="DAD2C9"/>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1" name="Rectangle 280">
              <a:extLst>
                <a:ext uri="{FF2B5EF4-FFF2-40B4-BE49-F238E27FC236}">
                  <a16:creationId xmlns:a16="http://schemas.microsoft.com/office/drawing/2014/main" id="{3DC56AAD-16AF-6787-3E0A-55DCB2DD1115}"/>
                </a:ext>
              </a:extLst>
            </p:cNvPr>
            <p:cNvSpPr/>
            <p:nvPr/>
          </p:nvSpPr>
          <p:spPr>
            <a:xfrm>
              <a:off x="2599459" y="5190682"/>
              <a:ext cx="69872" cy="69872"/>
            </a:xfrm>
            <a:prstGeom prst="rect">
              <a:avLst/>
            </a:prstGeom>
            <a:noFill/>
            <a:ln w="2568"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9" name="TextBox 478">
              <a:extLst>
                <a:ext uri="{FF2B5EF4-FFF2-40B4-BE49-F238E27FC236}">
                  <a16:creationId xmlns:a16="http://schemas.microsoft.com/office/drawing/2014/main" id="{7D6B601C-6E3C-BA41-6A40-002D0F4BFF2A}"/>
                </a:ext>
              </a:extLst>
            </p:cNvPr>
            <p:cNvSpPr txBox="1"/>
            <p:nvPr/>
          </p:nvSpPr>
          <p:spPr>
            <a:xfrm>
              <a:off x="1044937" y="4652468"/>
              <a:ext cx="611065" cy="276999"/>
            </a:xfrm>
            <a:prstGeom prst="rect">
              <a:avLst/>
            </a:prstGeom>
            <a:noFill/>
          </p:spPr>
          <p:txBody>
            <a:bodyPr wrap="non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err="1">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cBOR</a:t>
              </a:r>
              <a:endParaRPr kumimoji="0" lang="en-US" sz="1200" b="1"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482" name="TextBox 481">
              <a:extLst>
                <a:ext uri="{FF2B5EF4-FFF2-40B4-BE49-F238E27FC236}">
                  <a16:creationId xmlns:a16="http://schemas.microsoft.com/office/drawing/2014/main" id="{34EEEA43-D05C-1A42-D69A-5646A104610D}"/>
                </a:ext>
              </a:extLst>
            </p:cNvPr>
            <p:cNvSpPr txBox="1"/>
            <p:nvPr/>
          </p:nvSpPr>
          <p:spPr>
            <a:xfrm>
              <a:off x="1627470" y="4850347"/>
              <a:ext cx="908144" cy="338829"/>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Low (1–49%)</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High (≥50%)</a:t>
              </a:r>
            </a:p>
          </p:txBody>
        </p:sp>
        <p:sp>
          <p:nvSpPr>
            <p:cNvPr id="484" name="TextBox 483">
              <a:extLst>
                <a:ext uri="{FF2B5EF4-FFF2-40B4-BE49-F238E27FC236}">
                  <a16:creationId xmlns:a16="http://schemas.microsoft.com/office/drawing/2014/main" id="{999F7B19-A479-64BE-A87F-AD28A2FA41F2}"/>
                </a:ext>
              </a:extLst>
            </p:cNvPr>
            <p:cNvSpPr txBox="1"/>
            <p:nvPr/>
          </p:nvSpPr>
          <p:spPr>
            <a:xfrm>
              <a:off x="1138520" y="4763680"/>
              <a:ext cx="407553" cy="646331"/>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SD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PR</a:t>
              </a:r>
              <a:b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CR</a:t>
              </a:r>
            </a:p>
          </p:txBody>
        </p:sp>
        <p:sp>
          <p:nvSpPr>
            <p:cNvPr id="485" name="TextBox 484">
              <a:extLst>
                <a:ext uri="{FF2B5EF4-FFF2-40B4-BE49-F238E27FC236}">
                  <a16:creationId xmlns:a16="http://schemas.microsoft.com/office/drawing/2014/main" id="{750467EA-9EF0-51CD-315B-30BBB024888E}"/>
                </a:ext>
              </a:extLst>
            </p:cNvPr>
            <p:cNvSpPr txBox="1"/>
            <p:nvPr/>
          </p:nvSpPr>
          <p:spPr>
            <a:xfrm>
              <a:off x="2641050" y="4670113"/>
              <a:ext cx="1550052" cy="830997"/>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Mutation detected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No mutation detected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Missing</a:t>
              </a:r>
            </a:p>
          </p:txBody>
        </p:sp>
        <p:sp>
          <p:nvSpPr>
            <p:cNvPr id="487" name="TextBox 486">
              <a:extLst>
                <a:ext uri="{FF2B5EF4-FFF2-40B4-BE49-F238E27FC236}">
                  <a16:creationId xmlns:a16="http://schemas.microsoft.com/office/drawing/2014/main" id="{F565EF78-7688-F2A3-5471-CF8908E796B0}"/>
                </a:ext>
              </a:extLst>
            </p:cNvPr>
            <p:cNvSpPr txBox="1"/>
            <p:nvPr/>
          </p:nvSpPr>
          <p:spPr>
            <a:xfrm>
              <a:off x="1502137" y="4560135"/>
              <a:ext cx="990464" cy="461665"/>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PD-L1 status*</a:t>
              </a:r>
            </a:p>
          </p:txBody>
        </p:sp>
        <p:sp>
          <p:nvSpPr>
            <p:cNvPr id="488" name="TextBox 487">
              <a:extLst>
                <a:ext uri="{FF2B5EF4-FFF2-40B4-BE49-F238E27FC236}">
                  <a16:creationId xmlns:a16="http://schemas.microsoft.com/office/drawing/2014/main" id="{87DE7D1B-B42F-12B1-3938-1DF81F6E6E96}"/>
                </a:ext>
              </a:extLst>
            </p:cNvPr>
            <p:cNvSpPr txBox="1"/>
            <p:nvPr/>
          </p:nvSpPr>
          <p:spPr>
            <a:xfrm>
              <a:off x="2505436" y="4560135"/>
              <a:ext cx="1708441" cy="461665"/>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Mutation detected (F1LCDx)</a:t>
              </a:r>
            </a:p>
          </p:txBody>
        </p:sp>
      </p:grpSp>
      <p:graphicFrame>
        <p:nvGraphicFramePr>
          <p:cNvPr id="9" name="Table 8">
            <a:extLst>
              <a:ext uri="{FF2B5EF4-FFF2-40B4-BE49-F238E27FC236}">
                <a16:creationId xmlns:a16="http://schemas.microsoft.com/office/drawing/2014/main" id="{925C5057-6013-EDBD-D382-6044C9106E06}"/>
              </a:ext>
            </a:extLst>
          </p:cNvPr>
          <p:cNvGraphicFramePr>
            <a:graphicFrameLocks noGrp="1"/>
          </p:cNvGraphicFramePr>
          <p:nvPr>
            <p:extLst>
              <p:ext uri="{D42A27DB-BD31-4B8C-83A1-F6EECF244321}">
                <p14:modId xmlns:p14="http://schemas.microsoft.com/office/powerpoint/2010/main" val="1205033991"/>
              </p:ext>
            </p:extLst>
          </p:nvPr>
        </p:nvGraphicFramePr>
        <p:xfrm>
          <a:off x="6858517" y="1726173"/>
          <a:ext cx="4835163" cy="4016640"/>
        </p:xfrm>
        <a:graphic>
          <a:graphicData uri="http://schemas.openxmlformats.org/drawingml/2006/table">
            <a:tbl>
              <a:tblPr firstRow="1" bandRow="1">
                <a:tableStyleId>{69012ECD-51FC-41F1-AA8D-1B2483CD663E}</a:tableStyleId>
              </a:tblPr>
              <a:tblGrid>
                <a:gridCol w="2962888">
                  <a:extLst>
                    <a:ext uri="{9D8B030D-6E8A-4147-A177-3AD203B41FA5}">
                      <a16:colId xmlns:a16="http://schemas.microsoft.com/office/drawing/2014/main" val="2828410787"/>
                    </a:ext>
                  </a:extLst>
                </a:gridCol>
                <a:gridCol w="1872275">
                  <a:extLst>
                    <a:ext uri="{9D8B030D-6E8A-4147-A177-3AD203B41FA5}">
                      <a16:colId xmlns:a16="http://schemas.microsoft.com/office/drawing/2014/main" val="2897826503"/>
                    </a:ext>
                  </a:extLst>
                </a:gridCol>
              </a:tblGrid>
              <a:tr h="182740">
                <a:tc>
                  <a:txBody>
                    <a:bodyPr/>
                    <a:lstStyle/>
                    <a:p>
                      <a:r>
                        <a:rPr lang="en-US" sz="1400" noProof="0" dirty="0">
                          <a:solidFill>
                            <a:schemeClr val="tx2"/>
                          </a:solidFill>
                        </a:rPr>
                        <a:t>PD-L1 positive cohort</a:t>
                      </a:r>
                    </a:p>
                  </a:txBody>
                  <a:tcPr marL="90000" marR="90000" marT="46800" marB="46800" anchor="b"/>
                </a:tc>
                <a:tc>
                  <a:txBody>
                    <a:bodyPr/>
                    <a:lstStyle/>
                    <a:p>
                      <a:pPr algn="ctr"/>
                      <a:r>
                        <a:rPr lang="en-US" sz="1400" noProof="0" dirty="0">
                          <a:solidFill>
                            <a:schemeClr val="tx2"/>
                          </a:solidFill>
                        </a:rPr>
                        <a:t>Divarasib +</a:t>
                      </a:r>
                      <a:br>
                        <a:rPr lang="en-US" sz="1400" noProof="0" dirty="0">
                          <a:solidFill>
                            <a:schemeClr val="tx2"/>
                          </a:solidFill>
                        </a:rPr>
                      </a:br>
                      <a:r>
                        <a:rPr lang="en-US" sz="1400" noProof="0" dirty="0">
                          <a:solidFill>
                            <a:schemeClr val="tx2"/>
                          </a:solidFill>
                        </a:rPr>
                        <a:t>pembrolizumab</a:t>
                      </a:r>
                    </a:p>
                    <a:p>
                      <a:pPr algn="ctr"/>
                      <a:r>
                        <a:rPr lang="en-US" sz="1400" noProof="0" dirty="0">
                          <a:solidFill>
                            <a:schemeClr val="tx2"/>
                          </a:solidFill>
                        </a:rPr>
                        <a:t>(n=59)</a:t>
                      </a:r>
                    </a:p>
                  </a:txBody>
                  <a:tcPr marL="90000" marR="90000" marT="46800" marB="46800" anchor="ctr"/>
                </a:tc>
                <a:extLst>
                  <a:ext uri="{0D108BD9-81ED-4DB2-BD59-A6C34878D82A}">
                    <a16:rowId xmlns:a16="http://schemas.microsoft.com/office/drawing/2014/main" val="1170812184"/>
                  </a:ext>
                </a:extLst>
              </a:tr>
              <a:tr h="128893">
                <a:tc>
                  <a:txBody>
                    <a:bodyPr/>
                    <a:lstStyle/>
                    <a:p>
                      <a:r>
                        <a:rPr lang="en-US" sz="1400" b="0" noProof="0" dirty="0">
                          <a:solidFill>
                            <a:srgbClr val="000000"/>
                          </a:solidFill>
                        </a:rPr>
                        <a:t>Confirmed ORR, n (%) [95%CI]</a:t>
                      </a:r>
                    </a:p>
                  </a:txBody>
                  <a:tcPr marL="90000" marR="90000" marT="46800" marB="46800" anchor="ctr">
                    <a:solidFill>
                      <a:schemeClr val="tx2"/>
                    </a:solidFill>
                  </a:tcPr>
                </a:tc>
                <a:tc>
                  <a:txBody>
                    <a:bodyPr/>
                    <a:lstStyle/>
                    <a:p>
                      <a:pPr algn="ctr"/>
                      <a:r>
                        <a:rPr lang="en-US" sz="1400" noProof="0" dirty="0">
                          <a:solidFill>
                            <a:srgbClr val="000000"/>
                          </a:solidFill>
                        </a:rPr>
                        <a:t>43 (72.9) [59.7, 83.6]</a:t>
                      </a:r>
                    </a:p>
                  </a:txBody>
                  <a:tcPr marL="90000" marR="90000" marT="46800" marB="46800" anchor="ctr">
                    <a:solidFill>
                      <a:schemeClr val="tx2"/>
                    </a:solidFill>
                  </a:tcPr>
                </a:tc>
                <a:extLst>
                  <a:ext uri="{0D108BD9-81ED-4DB2-BD59-A6C34878D82A}">
                    <a16:rowId xmlns:a16="http://schemas.microsoft.com/office/drawing/2014/main" val="300589815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noProof="0" dirty="0">
                          <a:solidFill>
                            <a:srgbClr val="000000"/>
                          </a:solidFill>
                        </a:rPr>
                        <a:t>BOR, n (%)</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400" noProof="0" dirty="0">
                        <a:solidFill>
                          <a:srgbClr val="000000"/>
                        </a:solidFill>
                      </a:endParaRPr>
                    </a:p>
                  </a:txBody>
                  <a:tcPr marL="90000" marR="90000" marT="46800" marB="46800" anchor="ctr">
                    <a:solidFill>
                      <a:schemeClr val="tx2"/>
                    </a:solidFill>
                  </a:tcPr>
                </a:tc>
                <a:extLst>
                  <a:ext uri="{0D108BD9-81ED-4DB2-BD59-A6C34878D82A}">
                    <a16:rowId xmlns:a16="http://schemas.microsoft.com/office/drawing/2014/main" val="3775571066"/>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en-US" sz="1400" b="0" noProof="0" dirty="0">
                          <a:solidFill>
                            <a:srgbClr val="000000"/>
                          </a:solidFill>
                        </a:rPr>
                        <a:t>CR</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noProof="0" dirty="0">
                          <a:solidFill>
                            <a:srgbClr val="000000"/>
                          </a:solidFill>
                        </a:rPr>
                        <a:t>6 (10.2)</a:t>
                      </a:r>
                    </a:p>
                  </a:txBody>
                  <a:tcPr marL="90000" marR="90000" marT="46800" marB="46800" anchor="ctr">
                    <a:solidFill>
                      <a:schemeClr val="tx2"/>
                    </a:solidFill>
                  </a:tcPr>
                </a:tc>
                <a:extLst>
                  <a:ext uri="{0D108BD9-81ED-4DB2-BD59-A6C34878D82A}">
                    <a16:rowId xmlns:a16="http://schemas.microsoft.com/office/drawing/2014/main" val="812553464"/>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en-US" sz="1400" b="0" noProof="0" dirty="0">
                          <a:solidFill>
                            <a:srgbClr val="000000"/>
                          </a:solidFill>
                        </a:rPr>
                        <a:t>PR</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noProof="0" dirty="0">
                          <a:solidFill>
                            <a:srgbClr val="000000"/>
                          </a:solidFill>
                        </a:rPr>
                        <a:t>37 (62.7)</a:t>
                      </a:r>
                    </a:p>
                  </a:txBody>
                  <a:tcPr marL="90000" marR="90000" marT="46800" marB="46800" anchor="ctr">
                    <a:solidFill>
                      <a:schemeClr val="tx2"/>
                    </a:solidFill>
                  </a:tcPr>
                </a:tc>
                <a:extLst>
                  <a:ext uri="{0D108BD9-81ED-4DB2-BD59-A6C34878D82A}">
                    <a16:rowId xmlns:a16="http://schemas.microsoft.com/office/drawing/2014/main" val="2968951004"/>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en-US" sz="1400" b="0" noProof="0" dirty="0">
                          <a:solidFill>
                            <a:srgbClr val="000000"/>
                          </a:solidFill>
                        </a:rPr>
                        <a:t>SD</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noProof="0" dirty="0">
                          <a:solidFill>
                            <a:srgbClr val="000000"/>
                          </a:solidFill>
                        </a:rPr>
                        <a:t>11 (18.6)</a:t>
                      </a:r>
                    </a:p>
                  </a:txBody>
                  <a:tcPr marL="90000" marR="90000" marT="46800" marB="46800" anchor="ctr">
                    <a:solidFill>
                      <a:schemeClr val="tx2"/>
                    </a:solidFill>
                  </a:tcPr>
                </a:tc>
                <a:extLst>
                  <a:ext uri="{0D108BD9-81ED-4DB2-BD59-A6C34878D82A}">
                    <a16:rowId xmlns:a16="http://schemas.microsoft.com/office/drawing/2014/main" val="3464252915"/>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en-US" sz="1400" b="0" noProof="0" dirty="0">
                          <a:solidFill>
                            <a:srgbClr val="000000"/>
                          </a:solidFill>
                        </a:rPr>
                        <a:t>NE</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noProof="0" dirty="0">
                          <a:solidFill>
                            <a:srgbClr val="000000"/>
                          </a:solidFill>
                        </a:rPr>
                        <a:t>5 (8.5)</a:t>
                      </a:r>
                    </a:p>
                  </a:txBody>
                  <a:tcPr marL="90000" marR="90000" marT="46800" marB="46800" anchor="ctr">
                    <a:solidFill>
                      <a:schemeClr val="tx2"/>
                    </a:solidFill>
                  </a:tcPr>
                </a:tc>
                <a:extLst>
                  <a:ext uri="{0D108BD9-81ED-4DB2-BD59-A6C34878D82A}">
                    <a16:rowId xmlns:a16="http://schemas.microsoft.com/office/drawing/2014/main" val="3466197913"/>
                  </a:ext>
                </a:extLst>
              </a:tr>
              <a:tr h="12889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noProof="0" dirty="0">
                          <a:solidFill>
                            <a:srgbClr val="000000"/>
                          </a:solidFill>
                        </a:rPr>
                        <a:t>Median time to first response, </a:t>
                      </a:r>
                      <a:br>
                        <a:rPr lang="en-US" sz="1400" b="0" noProof="0" dirty="0">
                          <a:solidFill>
                            <a:srgbClr val="000000"/>
                          </a:solidFill>
                        </a:rPr>
                      </a:br>
                      <a:r>
                        <a:rPr lang="en-US" sz="1400" b="0" noProof="0" dirty="0">
                          <a:solidFill>
                            <a:srgbClr val="000000"/>
                          </a:solidFill>
                        </a:rPr>
                        <a:t>days (range)</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noProof="0" dirty="0">
                          <a:solidFill>
                            <a:srgbClr val="000000"/>
                          </a:solidFill>
                        </a:rPr>
                        <a:t>43 (36–164)</a:t>
                      </a:r>
                    </a:p>
                  </a:txBody>
                  <a:tcPr marL="90000" marR="90000" marT="46800" marB="46800" anchor="ctr">
                    <a:solidFill>
                      <a:schemeClr val="tx2"/>
                    </a:solidFill>
                  </a:tcPr>
                </a:tc>
                <a:extLst>
                  <a:ext uri="{0D108BD9-81ED-4DB2-BD59-A6C34878D82A}">
                    <a16:rowId xmlns:a16="http://schemas.microsoft.com/office/drawing/2014/main" val="54297345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noProof="0" dirty="0">
                          <a:solidFill>
                            <a:srgbClr val="000000"/>
                          </a:solidFill>
                        </a:rPr>
                        <a:t>Median </a:t>
                      </a:r>
                      <a:r>
                        <a:rPr lang="en-US" sz="1400" b="0" noProof="0" dirty="0" err="1">
                          <a:solidFill>
                            <a:srgbClr val="000000"/>
                          </a:solidFill>
                        </a:rPr>
                        <a:t>DoR</a:t>
                      </a:r>
                      <a:r>
                        <a:rPr lang="en-US" sz="1400" b="0" noProof="0" dirty="0">
                          <a:solidFill>
                            <a:srgbClr val="000000"/>
                          </a:solidFill>
                        </a:rPr>
                        <a:t>, </a:t>
                      </a:r>
                      <a:r>
                        <a:rPr lang="en-US" sz="1400" b="0" noProof="0" dirty="0" err="1">
                          <a:solidFill>
                            <a:srgbClr val="000000"/>
                          </a:solidFill>
                        </a:rPr>
                        <a:t>mo</a:t>
                      </a:r>
                      <a:r>
                        <a:rPr lang="en-US" sz="1400" b="0" noProof="0" dirty="0">
                          <a:solidFill>
                            <a:srgbClr val="000000"/>
                          </a:solidFill>
                        </a:rPr>
                        <a:t> (95%CI)</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noProof="0" dirty="0">
                          <a:solidFill>
                            <a:srgbClr val="000000"/>
                          </a:solidFill>
                        </a:rPr>
                        <a:t>NE (14.5, NE)</a:t>
                      </a:r>
                    </a:p>
                  </a:txBody>
                  <a:tcPr marL="90000" marR="90000" marT="46800" marB="46800" anchor="ctr">
                    <a:solidFill>
                      <a:schemeClr val="tx2"/>
                    </a:solidFill>
                  </a:tcPr>
                </a:tc>
                <a:extLst>
                  <a:ext uri="{0D108BD9-81ED-4DB2-BD59-A6C34878D82A}">
                    <a16:rowId xmlns:a16="http://schemas.microsoft.com/office/drawing/2014/main" val="124832978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noProof="0" dirty="0" err="1">
                          <a:solidFill>
                            <a:srgbClr val="000000"/>
                          </a:solidFill>
                        </a:rPr>
                        <a:t>mPFS</a:t>
                      </a:r>
                      <a:r>
                        <a:rPr lang="en-US" sz="1400" b="0" noProof="0" dirty="0">
                          <a:solidFill>
                            <a:srgbClr val="000000"/>
                          </a:solidFill>
                        </a:rPr>
                        <a:t>, </a:t>
                      </a:r>
                      <a:r>
                        <a:rPr lang="en-US" sz="1400" b="0" noProof="0" dirty="0" err="1">
                          <a:solidFill>
                            <a:srgbClr val="000000"/>
                          </a:solidFill>
                        </a:rPr>
                        <a:t>mo</a:t>
                      </a:r>
                      <a:r>
                        <a:rPr lang="en-US" sz="1400" b="0" noProof="0" dirty="0">
                          <a:solidFill>
                            <a:srgbClr val="000000"/>
                          </a:solidFill>
                        </a:rPr>
                        <a:t> (95%CI)</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noProof="0" dirty="0">
                          <a:solidFill>
                            <a:srgbClr val="000000"/>
                          </a:solidFill>
                        </a:rPr>
                        <a:t>19.3 (12.4, NE)</a:t>
                      </a:r>
                    </a:p>
                  </a:txBody>
                  <a:tcPr marL="90000" marR="90000" marT="46800" marB="46800" anchor="ctr">
                    <a:solidFill>
                      <a:schemeClr val="tx2"/>
                    </a:solidFill>
                  </a:tcPr>
                </a:tc>
                <a:extLst>
                  <a:ext uri="{0D108BD9-81ED-4DB2-BD59-A6C34878D82A}">
                    <a16:rowId xmlns:a16="http://schemas.microsoft.com/office/drawing/2014/main" val="146258443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noProof="0" dirty="0">
                          <a:solidFill>
                            <a:srgbClr val="000000"/>
                          </a:solidFill>
                        </a:rPr>
                        <a:t>6-mo PFS rate, % (95%CI)</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noProof="0" dirty="0">
                          <a:solidFill>
                            <a:srgbClr val="000000"/>
                          </a:solidFill>
                        </a:rPr>
                        <a:t>83.5 (73.6, 93.3)</a:t>
                      </a:r>
                    </a:p>
                  </a:txBody>
                  <a:tcPr marL="90000" marR="90000" marT="46800" marB="46800" anchor="ctr">
                    <a:solidFill>
                      <a:schemeClr val="tx2"/>
                    </a:solidFill>
                  </a:tcPr>
                </a:tc>
                <a:extLst>
                  <a:ext uri="{0D108BD9-81ED-4DB2-BD59-A6C34878D82A}">
                    <a16:rowId xmlns:a16="http://schemas.microsoft.com/office/drawing/2014/main" val="953537019"/>
                  </a:ext>
                </a:extLst>
              </a:tr>
            </a:tbl>
          </a:graphicData>
        </a:graphic>
      </p:graphicFrame>
    </p:spTree>
    <p:extLst>
      <p:ext uri="{BB962C8B-B14F-4D97-AF65-F5344CB8AC3E}">
        <p14:creationId xmlns:p14="http://schemas.microsoft.com/office/powerpoint/2010/main" val="353647176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A16D6-B16F-5C13-36A2-B7DCF9279199}"/>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5368622F-0359-28C9-54B6-702E988725AD}"/>
              </a:ext>
            </a:extLst>
          </p:cNvPr>
          <p:cNvSpPr>
            <a:spLocks noGrp="1"/>
          </p:cNvSpPr>
          <p:nvPr>
            <p:ph type="title"/>
          </p:nvPr>
        </p:nvSpPr>
        <p:spPr>
          <a:xfrm>
            <a:off x="304799" y="107693"/>
            <a:ext cx="10811839" cy="939801"/>
          </a:xfrm>
        </p:spPr>
        <p:txBody>
          <a:bodyPr/>
          <a:lstStyle/>
          <a:p>
            <a:r>
              <a:rPr lang="en-US" noProof="0" dirty="0"/>
              <a:t>8510: First-line (1L) </a:t>
            </a:r>
            <a:r>
              <a:rPr lang="en-US" noProof="0" dirty="0" err="1"/>
              <a:t>divarasib</a:t>
            </a:r>
            <a:r>
              <a:rPr lang="en-US" noProof="0" dirty="0"/>
              <a:t> plus pembrolizumab (</a:t>
            </a:r>
            <a:r>
              <a:rPr lang="en-US" noProof="0" dirty="0" err="1"/>
              <a:t>pembro</a:t>
            </a:r>
            <a:r>
              <a:rPr lang="en-US" noProof="0" dirty="0"/>
              <a:t>) in advanced or metastatic KRAS G12C+ non–small cell lung cancer (NSCLC): Results from the Krascendo-170 study – </a:t>
            </a:r>
            <a:r>
              <a:rPr lang="en-US" noProof="0" dirty="0" err="1"/>
              <a:t>Skoulidis</a:t>
            </a:r>
            <a:r>
              <a:rPr lang="en-US" noProof="0" dirty="0"/>
              <a:t> F, et al</a:t>
            </a:r>
            <a:endParaRPr lang="en-US" noProof="0" dirty="0">
              <a:latin typeface="+mn-lt"/>
            </a:endParaRPr>
          </a:p>
        </p:txBody>
      </p:sp>
      <p:sp>
        <p:nvSpPr>
          <p:cNvPr id="29" name="Content Placeholder 7">
            <a:extLst>
              <a:ext uri="{FF2B5EF4-FFF2-40B4-BE49-F238E27FC236}">
                <a16:creationId xmlns:a16="http://schemas.microsoft.com/office/drawing/2014/main" id="{DC02D93E-0892-B421-03CE-6816335683AE}"/>
              </a:ext>
            </a:extLst>
          </p:cNvPr>
          <p:cNvSpPr>
            <a:spLocks noGrp="1"/>
          </p:cNvSpPr>
          <p:nvPr>
            <p:ph idx="1"/>
          </p:nvPr>
        </p:nvSpPr>
        <p:spPr>
          <a:xfrm>
            <a:off x="304799" y="1246909"/>
            <a:ext cx="11291087" cy="5055650"/>
          </a:xfrm>
        </p:spPr>
        <p:txBody>
          <a:bodyPr/>
          <a:lstStyle/>
          <a:p>
            <a:r>
              <a:rPr lang="en-US" b="1" noProof="0" dirty="0"/>
              <a:t>Key results (cont.)</a:t>
            </a:r>
            <a:r>
              <a:rPr lang="en-US" noProof="0" dirty="0"/>
              <a:t>​</a:t>
            </a:r>
          </a:p>
          <a:p>
            <a:pPr>
              <a:spcBef>
                <a:spcPts val="27600"/>
              </a:spcBef>
            </a:pPr>
            <a:r>
              <a:rPr lang="en-US" b="1" noProof="0" dirty="0"/>
              <a:t>Conclusions</a:t>
            </a:r>
            <a:r>
              <a:rPr lang="en-US" noProof="0" dirty="0"/>
              <a:t>​</a:t>
            </a:r>
          </a:p>
          <a:p>
            <a:pPr lvl="1"/>
            <a:r>
              <a:rPr lang="en-US" noProof="0" dirty="0"/>
              <a:t>In patients with advanced KRAS G12C</a:t>
            </a:r>
            <a:r>
              <a:rPr lang="en-US" dirty="0"/>
              <a:t>-</a:t>
            </a:r>
            <a:r>
              <a:rPr lang="en-US" noProof="0" dirty="0"/>
              <a:t>mutant NSCLC, 1L divarasib + pembrolizumab demonstrated encouraging antitumor activity across PD‑L1 subgroups with a manageable safety profile</a:t>
            </a:r>
          </a:p>
        </p:txBody>
      </p:sp>
      <p:sp>
        <p:nvSpPr>
          <p:cNvPr id="30" name="Text Placeholder 4">
            <a:extLst>
              <a:ext uri="{FF2B5EF4-FFF2-40B4-BE49-F238E27FC236}">
                <a16:creationId xmlns:a16="http://schemas.microsoft.com/office/drawing/2014/main" id="{00227ABE-2532-7845-82FB-CE2270B946E8}"/>
              </a:ext>
            </a:extLst>
          </p:cNvPr>
          <p:cNvSpPr>
            <a:spLocks noGrp="1"/>
          </p:cNvSpPr>
          <p:nvPr>
            <p:ph type="body" sz="quarter" idx="11"/>
          </p:nvPr>
        </p:nvSpPr>
        <p:spPr>
          <a:xfrm>
            <a:off x="6379633" y="6521312"/>
            <a:ext cx="5507567" cy="200025"/>
          </a:xfrm>
        </p:spPr>
        <p:txBody>
          <a:bodyPr/>
          <a:lstStyle/>
          <a:p>
            <a:pPr hangingPunct="1"/>
            <a:r>
              <a:rPr lang="en-US" noProof="0" dirty="0" err="1"/>
              <a:t>Skoulidis</a:t>
            </a:r>
            <a:r>
              <a:rPr lang="en-US" noProof="0" dirty="0"/>
              <a:t> F, et al. J Clin Oncol 2026;44(suppl):</a:t>
            </a:r>
            <a:r>
              <a:rPr lang="en-US" noProof="0" dirty="0" err="1"/>
              <a:t>Abstr</a:t>
            </a:r>
            <a:r>
              <a:rPr lang="en-US" noProof="0" dirty="0"/>
              <a:t> 8510</a:t>
            </a:r>
          </a:p>
        </p:txBody>
      </p:sp>
      <p:graphicFrame>
        <p:nvGraphicFramePr>
          <p:cNvPr id="3" name="Table 2">
            <a:extLst>
              <a:ext uri="{FF2B5EF4-FFF2-40B4-BE49-F238E27FC236}">
                <a16:creationId xmlns:a16="http://schemas.microsoft.com/office/drawing/2014/main" id="{11DC1200-8A11-D370-8E89-55B02DF58E8B}"/>
              </a:ext>
            </a:extLst>
          </p:cNvPr>
          <p:cNvGraphicFramePr>
            <a:graphicFrameLocks noGrp="1"/>
          </p:cNvGraphicFramePr>
          <p:nvPr>
            <p:extLst>
              <p:ext uri="{D42A27DB-BD31-4B8C-83A1-F6EECF244321}">
                <p14:modId xmlns:p14="http://schemas.microsoft.com/office/powerpoint/2010/main" val="278001309"/>
              </p:ext>
            </p:extLst>
          </p:nvPr>
        </p:nvGraphicFramePr>
        <p:xfrm>
          <a:off x="3766908" y="1603079"/>
          <a:ext cx="4326662" cy="3130560"/>
        </p:xfrm>
        <a:graphic>
          <a:graphicData uri="http://schemas.openxmlformats.org/drawingml/2006/table">
            <a:tbl>
              <a:tblPr firstRow="1" bandRow="1">
                <a:tableStyleId>{69012ECD-51FC-41F1-AA8D-1B2483CD663E}</a:tableStyleId>
              </a:tblPr>
              <a:tblGrid>
                <a:gridCol w="2877163">
                  <a:extLst>
                    <a:ext uri="{9D8B030D-6E8A-4147-A177-3AD203B41FA5}">
                      <a16:colId xmlns:a16="http://schemas.microsoft.com/office/drawing/2014/main" val="537766886"/>
                    </a:ext>
                  </a:extLst>
                </a:gridCol>
                <a:gridCol w="1449499">
                  <a:extLst>
                    <a:ext uri="{9D8B030D-6E8A-4147-A177-3AD203B41FA5}">
                      <a16:colId xmlns:a16="http://schemas.microsoft.com/office/drawing/2014/main" val="1125791967"/>
                    </a:ext>
                  </a:extLst>
                </a:gridCol>
              </a:tblGrid>
              <a:tr h="0">
                <a:tc>
                  <a:txBody>
                    <a:bodyPr/>
                    <a:lstStyle/>
                    <a:p>
                      <a:r>
                        <a:rPr lang="en-US" sz="1200" noProof="0" dirty="0">
                          <a:solidFill>
                            <a:schemeClr val="tx2"/>
                          </a:solidFill>
                          <a:latin typeface="+mn-lt"/>
                        </a:rPr>
                        <a:t>Safety in Cohorts A1 and A2, n (%)</a:t>
                      </a:r>
                    </a:p>
                  </a:txBody>
                  <a:tcPr marL="90000" marR="90000" marT="46800" marB="46800" anchor="b"/>
                </a:tc>
                <a:tc>
                  <a:txBody>
                    <a:bodyPr/>
                    <a:lstStyle/>
                    <a:p>
                      <a:pPr algn="ctr"/>
                      <a:r>
                        <a:rPr lang="en-US" sz="1200" noProof="0" dirty="0">
                          <a:solidFill>
                            <a:schemeClr val="tx2"/>
                          </a:solidFill>
                          <a:latin typeface="+mn-lt"/>
                        </a:rPr>
                        <a:t>Divarasib + pembrolizumab (n=78)</a:t>
                      </a:r>
                      <a:r>
                        <a:rPr lang="en-US" sz="1200" baseline="30000" noProof="0" dirty="0">
                          <a:solidFill>
                            <a:schemeClr val="tx2"/>
                          </a:solidFill>
                          <a:latin typeface="+mn-lt"/>
                        </a:rPr>
                        <a:t>a</a:t>
                      </a:r>
                      <a:endParaRPr lang="en-US" sz="1200" noProof="0" dirty="0">
                        <a:solidFill>
                          <a:schemeClr val="tx2"/>
                        </a:solidFill>
                        <a:latin typeface="+mn-lt"/>
                      </a:endParaRPr>
                    </a:p>
                  </a:txBody>
                  <a:tcPr marL="90000" marR="90000" marT="46800" marB="46800" anchor="b"/>
                </a:tc>
                <a:extLst>
                  <a:ext uri="{0D108BD9-81ED-4DB2-BD59-A6C34878D82A}">
                    <a16:rowId xmlns:a16="http://schemas.microsoft.com/office/drawing/2014/main" val="2020270792"/>
                  </a:ext>
                </a:extLst>
              </a:tr>
              <a:tr h="0">
                <a:tc>
                  <a:txBody>
                    <a:bodyPr/>
                    <a:lstStyle/>
                    <a:p>
                      <a:pPr>
                        <a:buNone/>
                      </a:pPr>
                      <a:r>
                        <a:rPr lang="en-US" sz="1200" b="0" noProof="0" dirty="0">
                          <a:effectLst/>
                        </a:rPr>
                        <a:t>Any grade AE</a:t>
                      </a:r>
                    </a:p>
                  </a:txBody>
                  <a:tcPr marL="90000" marR="90000" marT="46800" marB="46800" anchor="ctr"/>
                </a:tc>
                <a:tc>
                  <a:txBody>
                    <a:bodyPr/>
                    <a:lstStyle/>
                    <a:p>
                      <a:pPr algn="ctr">
                        <a:buNone/>
                      </a:pPr>
                      <a:r>
                        <a:rPr lang="en-US" sz="1200" noProof="0" dirty="0">
                          <a:effectLst/>
                        </a:rPr>
                        <a:t>78 (100)</a:t>
                      </a:r>
                    </a:p>
                  </a:txBody>
                  <a:tcPr marL="90000" marR="90000" marT="46800" marB="46800" anchor="ctr"/>
                </a:tc>
                <a:extLst>
                  <a:ext uri="{0D108BD9-81ED-4DB2-BD59-A6C34878D82A}">
                    <a16:rowId xmlns:a16="http://schemas.microsoft.com/office/drawing/2014/main" val="3607908326"/>
                  </a:ext>
                </a:extLst>
              </a:tr>
              <a:tr h="0">
                <a:tc>
                  <a:txBody>
                    <a:bodyPr/>
                    <a:lstStyle/>
                    <a:p>
                      <a:pPr marL="85725" indent="0">
                        <a:buNone/>
                      </a:pPr>
                      <a:r>
                        <a:rPr lang="en-US" sz="1200" b="0" noProof="0" dirty="0">
                          <a:effectLst/>
                        </a:rPr>
                        <a:t>Grade ≥3</a:t>
                      </a:r>
                    </a:p>
                  </a:txBody>
                  <a:tcPr marL="90000" marR="90000" marT="46800" marB="46800" anchor="ctr"/>
                </a:tc>
                <a:tc>
                  <a:txBody>
                    <a:bodyPr/>
                    <a:lstStyle/>
                    <a:p>
                      <a:pPr algn="ctr">
                        <a:buNone/>
                      </a:pPr>
                      <a:r>
                        <a:rPr lang="en-US" sz="1200" noProof="0" dirty="0">
                          <a:effectLst/>
                        </a:rPr>
                        <a:t>60 (76.9)</a:t>
                      </a:r>
                      <a:r>
                        <a:rPr lang="en-US" sz="1200" baseline="30000" noProof="0" dirty="0">
                          <a:effectLst/>
                        </a:rPr>
                        <a:t>a</a:t>
                      </a:r>
                      <a:endParaRPr lang="en-US" sz="1200" noProof="0" dirty="0">
                        <a:effectLst/>
                      </a:endParaRPr>
                    </a:p>
                  </a:txBody>
                  <a:tcPr marL="90000" marR="90000" marT="46800" marB="46800" anchor="ctr"/>
                </a:tc>
                <a:extLst>
                  <a:ext uri="{0D108BD9-81ED-4DB2-BD59-A6C34878D82A}">
                    <a16:rowId xmlns:a16="http://schemas.microsoft.com/office/drawing/2014/main" val="1790711121"/>
                  </a:ext>
                </a:extLst>
              </a:tr>
              <a:tr h="0">
                <a:tc>
                  <a:txBody>
                    <a:bodyPr/>
                    <a:lstStyle/>
                    <a:p>
                      <a:pPr marL="85725" indent="0">
                        <a:buNone/>
                      </a:pPr>
                      <a:r>
                        <a:rPr lang="en-US" sz="1200" b="0" noProof="0" dirty="0">
                          <a:effectLst/>
                        </a:rPr>
                        <a:t>Serious</a:t>
                      </a:r>
                    </a:p>
                  </a:txBody>
                  <a:tcPr marL="90000" marR="90000" marT="46800" marB="46800" anchor="ctr"/>
                </a:tc>
                <a:tc>
                  <a:txBody>
                    <a:bodyPr/>
                    <a:lstStyle/>
                    <a:p>
                      <a:pPr algn="ctr">
                        <a:buNone/>
                      </a:pPr>
                      <a:r>
                        <a:rPr lang="en-US" sz="1200" noProof="0" dirty="0">
                          <a:effectLst/>
                        </a:rPr>
                        <a:t>39 (50.0)</a:t>
                      </a:r>
                    </a:p>
                  </a:txBody>
                  <a:tcPr marL="90000" marR="90000" marT="46800" marB="46800" anchor="ctr"/>
                </a:tc>
                <a:extLst>
                  <a:ext uri="{0D108BD9-81ED-4DB2-BD59-A6C34878D82A}">
                    <a16:rowId xmlns:a16="http://schemas.microsoft.com/office/drawing/2014/main" val="2673773586"/>
                  </a:ext>
                </a:extLst>
              </a:tr>
              <a:tr h="0">
                <a:tc>
                  <a:txBody>
                    <a:bodyPr/>
                    <a:lstStyle/>
                    <a:p>
                      <a:pPr>
                        <a:buNone/>
                      </a:pPr>
                      <a:r>
                        <a:rPr lang="en-US" sz="1200" b="0" noProof="0" dirty="0">
                          <a:effectLst/>
                        </a:rPr>
                        <a:t>Any grade TRAE</a:t>
                      </a:r>
                    </a:p>
                  </a:txBody>
                  <a:tcPr marL="90000" marR="90000" marT="46800" marB="46800" anchor="ctr"/>
                </a:tc>
                <a:tc>
                  <a:txBody>
                    <a:bodyPr/>
                    <a:lstStyle/>
                    <a:p>
                      <a:pPr algn="ctr">
                        <a:buNone/>
                      </a:pPr>
                      <a:r>
                        <a:rPr lang="en-US" sz="1200" noProof="0" dirty="0">
                          <a:effectLst/>
                        </a:rPr>
                        <a:t>77 (98.7)</a:t>
                      </a:r>
                    </a:p>
                  </a:txBody>
                  <a:tcPr marL="90000" marR="90000" marT="46800" marB="46800" anchor="ctr"/>
                </a:tc>
                <a:extLst>
                  <a:ext uri="{0D108BD9-81ED-4DB2-BD59-A6C34878D82A}">
                    <a16:rowId xmlns:a16="http://schemas.microsoft.com/office/drawing/2014/main" val="3315663347"/>
                  </a:ext>
                </a:extLst>
              </a:tr>
              <a:tr h="0">
                <a:tc>
                  <a:txBody>
                    <a:bodyPr/>
                    <a:lstStyle/>
                    <a:p>
                      <a:pPr marL="85725" indent="0">
                        <a:buNone/>
                      </a:pPr>
                      <a:r>
                        <a:rPr lang="en-US" sz="1200" b="0" noProof="0" dirty="0">
                          <a:effectLst/>
                        </a:rPr>
                        <a:t>Grade 3–4</a:t>
                      </a:r>
                    </a:p>
                  </a:txBody>
                  <a:tcPr marL="90000" marR="90000" marT="46800" marB="46800" anchor="ctr"/>
                </a:tc>
                <a:tc>
                  <a:txBody>
                    <a:bodyPr/>
                    <a:lstStyle/>
                    <a:p>
                      <a:pPr algn="ctr">
                        <a:buNone/>
                      </a:pPr>
                      <a:r>
                        <a:rPr lang="en-US" sz="1200" noProof="0" dirty="0">
                          <a:effectLst/>
                        </a:rPr>
                        <a:t>51 (65.4)</a:t>
                      </a:r>
                    </a:p>
                  </a:txBody>
                  <a:tcPr marL="90000" marR="90000" marT="46800" marB="46800" anchor="ctr"/>
                </a:tc>
                <a:extLst>
                  <a:ext uri="{0D108BD9-81ED-4DB2-BD59-A6C34878D82A}">
                    <a16:rowId xmlns:a16="http://schemas.microsoft.com/office/drawing/2014/main" val="3634484555"/>
                  </a:ext>
                </a:extLst>
              </a:tr>
              <a:tr h="0">
                <a:tc>
                  <a:txBody>
                    <a:bodyPr/>
                    <a:lstStyle/>
                    <a:p>
                      <a:pPr marL="85725" indent="0">
                        <a:buNone/>
                      </a:pPr>
                      <a:r>
                        <a:rPr lang="en-US" sz="1200" b="0" noProof="0" dirty="0">
                          <a:effectLst/>
                        </a:rPr>
                        <a:t>Serious</a:t>
                      </a:r>
                    </a:p>
                  </a:txBody>
                  <a:tcPr marL="90000" marR="90000" marT="46800" marB="46800" anchor="ctr"/>
                </a:tc>
                <a:tc>
                  <a:txBody>
                    <a:bodyPr/>
                    <a:lstStyle/>
                    <a:p>
                      <a:pPr algn="ctr">
                        <a:buNone/>
                      </a:pPr>
                      <a:r>
                        <a:rPr lang="en-US" sz="1200" noProof="0" dirty="0">
                          <a:effectLst/>
                        </a:rPr>
                        <a:t>22 (28.2)</a:t>
                      </a:r>
                    </a:p>
                  </a:txBody>
                  <a:tcPr marL="90000" marR="90000" marT="46800" marB="46800" anchor="ctr"/>
                </a:tc>
                <a:extLst>
                  <a:ext uri="{0D108BD9-81ED-4DB2-BD59-A6C34878D82A}">
                    <a16:rowId xmlns:a16="http://schemas.microsoft.com/office/drawing/2014/main" val="3735562671"/>
                  </a:ext>
                </a:extLst>
              </a:tr>
              <a:tr h="0">
                <a:tc>
                  <a:txBody>
                    <a:bodyPr/>
                    <a:lstStyle/>
                    <a:p>
                      <a:pPr marL="85725" indent="0">
                        <a:buNone/>
                      </a:pPr>
                      <a:r>
                        <a:rPr lang="en-US" sz="1200" b="0" noProof="0" dirty="0">
                          <a:effectLst/>
                        </a:rPr>
                        <a:t>Led to divarasib dose reduction</a:t>
                      </a:r>
                    </a:p>
                  </a:txBody>
                  <a:tcPr marL="90000" marR="90000" marT="46800" marB="46800" anchor="ctr"/>
                </a:tc>
                <a:tc>
                  <a:txBody>
                    <a:bodyPr/>
                    <a:lstStyle/>
                    <a:p>
                      <a:pPr algn="ctr">
                        <a:buNone/>
                      </a:pPr>
                      <a:r>
                        <a:rPr lang="en-US" sz="1200" noProof="0" dirty="0">
                          <a:effectLst/>
                        </a:rPr>
                        <a:t>41 (52.6)</a:t>
                      </a:r>
                    </a:p>
                  </a:txBody>
                  <a:tcPr marL="90000" marR="90000" marT="46800" marB="46800" anchor="ctr"/>
                </a:tc>
                <a:extLst>
                  <a:ext uri="{0D108BD9-81ED-4DB2-BD59-A6C34878D82A}">
                    <a16:rowId xmlns:a16="http://schemas.microsoft.com/office/drawing/2014/main" val="2388956991"/>
                  </a:ext>
                </a:extLst>
              </a:tr>
              <a:tr h="0">
                <a:tc>
                  <a:txBody>
                    <a:bodyPr/>
                    <a:lstStyle/>
                    <a:p>
                      <a:pPr marL="85725" indent="0">
                        <a:buNone/>
                      </a:pPr>
                      <a:r>
                        <a:rPr lang="en-US" sz="1200" b="0" noProof="0" dirty="0">
                          <a:effectLst/>
                        </a:rPr>
                        <a:t>Led to dose interruption</a:t>
                      </a:r>
                    </a:p>
                  </a:txBody>
                  <a:tcPr marL="90000" marR="90000" marT="46800" marB="46800" anchor="ctr"/>
                </a:tc>
                <a:tc>
                  <a:txBody>
                    <a:bodyPr/>
                    <a:lstStyle/>
                    <a:p>
                      <a:pPr algn="ctr">
                        <a:buNone/>
                      </a:pPr>
                      <a:r>
                        <a:rPr lang="en-US" sz="1200" noProof="0" dirty="0">
                          <a:effectLst/>
                        </a:rPr>
                        <a:t>54 (69.2)</a:t>
                      </a:r>
                    </a:p>
                  </a:txBody>
                  <a:tcPr marL="90000" marR="90000" marT="46800" marB="46800" anchor="ctr"/>
                </a:tc>
                <a:extLst>
                  <a:ext uri="{0D108BD9-81ED-4DB2-BD59-A6C34878D82A}">
                    <a16:rowId xmlns:a16="http://schemas.microsoft.com/office/drawing/2014/main" val="3128914275"/>
                  </a:ext>
                </a:extLst>
              </a:tr>
              <a:tr h="0">
                <a:tc>
                  <a:txBody>
                    <a:bodyPr/>
                    <a:lstStyle/>
                    <a:p>
                      <a:pPr marL="85725" indent="0">
                        <a:buNone/>
                      </a:pPr>
                      <a:r>
                        <a:rPr lang="en-US" sz="1200" b="0" noProof="0" dirty="0">
                          <a:effectLst/>
                        </a:rPr>
                        <a:t>Led to study treatment discontinuation</a:t>
                      </a:r>
                    </a:p>
                  </a:txBody>
                  <a:tcPr marL="90000" marR="90000" marT="46800" marB="46800" anchor="ctr"/>
                </a:tc>
                <a:tc>
                  <a:txBody>
                    <a:bodyPr/>
                    <a:lstStyle/>
                    <a:p>
                      <a:pPr algn="ctr">
                        <a:buNone/>
                      </a:pPr>
                      <a:r>
                        <a:rPr lang="en-US" sz="1200" noProof="0" dirty="0">
                          <a:effectLst/>
                        </a:rPr>
                        <a:t>10 (12.8)</a:t>
                      </a:r>
                    </a:p>
                  </a:txBody>
                  <a:tcPr marL="90000" marR="90000" marT="46800" marB="46800" anchor="ctr"/>
                </a:tc>
                <a:extLst>
                  <a:ext uri="{0D108BD9-81ED-4DB2-BD59-A6C34878D82A}">
                    <a16:rowId xmlns:a16="http://schemas.microsoft.com/office/drawing/2014/main" val="1620117104"/>
                  </a:ext>
                </a:extLst>
              </a:tr>
            </a:tbl>
          </a:graphicData>
        </a:graphic>
      </p:graphicFrame>
      <p:sp>
        <p:nvSpPr>
          <p:cNvPr id="4" name="Text Placeholder 11">
            <a:extLst>
              <a:ext uri="{FF2B5EF4-FFF2-40B4-BE49-F238E27FC236}">
                <a16:creationId xmlns:a16="http://schemas.microsoft.com/office/drawing/2014/main" id="{84E8E6FB-F545-5E10-F946-0991ABDEEF5A}"/>
              </a:ext>
            </a:extLst>
          </p:cNvPr>
          <p:cNvSpPr>
            <a:spLocks noGrp="1"/>
          </p:cNvSpPr>
          <p:nvPr>
            <p:ph type="body" sz="quarter" idx="10"/>
          </p:nvPr>
        </p:nvSpPr>
        <p:spPr>
          <a:xfrm>
            <a:off x="304800" y="6233974"/>
            <a:ext cx="5507567" cy="487363"/>
          </a:xfrm>
        </p:spPr>
        <p:txBody>
          <a:bodyPr/>
          <a:lstStyle/>
          <a:p>
            <a:r>
              <a:rPr lang="en-US" baseline="30000" noProof="0" dirty="0" err="1"/>
              <a:t>a</a:t>
            </a:r>
            <a:r>
              <a:rPr lang="en-US" noProof="0" dirty="0" err="1"/>
              <a:t>Four</a:t>
            </a:r>
            <a:r>
              <a:rPr lang="en-US" noProof="0" dirty="0"/>
              <a:t> patients had grade 5 AEs.</a:t>
            </a:r>
            <a:endParaRPr lang="en-US" baseline="30000" noProof="0" dirty="0"/>
          </a:p>
        </p:txBody>
      </p:sp>
      <p:graphicFrame>
        <p:nvGraphicFramePr>
          <p:cNvPr id="8" name="Table 7">
            <a:extLst>
              <a:ext uri="{FF2B5EF4-FFF2-40B4-BE49-F238E27FC236}">
                <a16:creationId xmlns:a16="http://schemas.microsoft.com/office/drawing/2014/main" id="{E7E8D514-775A-0C5E-379E-4AA73C3A5412}"/>
              </a:ext>
            </a:extLst>
          </p:cNvPr>
          <p:cNvGraphicFramePr>
            <a:graphicFrameLocks noGrp="1"/>
          </p:cNvGraphicFramePr>
          <p:nvPr>
            <p:extLst>
              <p:ext uri="{D42A27DB-BD31-4B8C-83A1-F6EECF244321}">
                <p14:modId xmlns:p14="http://schemas.microsoft.com/office/powerpoint/2010/main" val="2905171122"/>
              </p:ext>
            </p:extLst>
          </p:nvPr>
        </p:nvGraphicFramePr>
        <p:xfrm>
          <a:off x="166778" y="1603079"/>
          <a:ext cx="3514727" cy="2943360"/>
        </p:xfrm>
        <a:graphic>
          <a:graphicData uri="http://schemas.openxmlformats.org/drawingml/2006/table">
            <a:tbl>
              <a:tblPr firstRow="1" bandRow="1">
                <a:tableStyleId>{69012ECD-51FC-41F1-AA8D-1B2483CD663E}</a:tableStyleId>
              </a:tblPr>
              <a:tblGrid>
                <a:gridCol w="1877685">
                  <a:extLst>
                    <a:ext uri="{9D8B030D-6E8A-4147-A177-3AD203B41FA5}">
                      <a16:colId xmlns:a16="http://schemas.microsoft.com/office/drawing/2014/main" val="2828410787"/>
                    </a:ext>
                  </a:extLst>
                </a:gridCol>
                <a:gridCol w="1637042">
                  <a:extLst>
                    <a:ext uri="{9D8B030D-6E8A-4147-A177-3AD203B41FA5}">
                      <a16:colId xmlns:a16="http://schemas.microsoft.com/office/drawing/2014/main" val="2897826503"/>
                    </a:ext>
                  </a:extLst>
                </a:gridCol>
              </a:tblGrid>
              <a:tr h="182740">
                <a:tc>
                  <a:txBody>
                    <a:bodyPr/>
                    <a:lstStyle/>
                    <a:p>
                      <a:r>
                        <a:rPr lang="en-US" sz="1200" noProof="0" dirty="0">
                          <a:solidFill>
                            <a:schemeClr val="tx2"/>
                          </a:solidFill>
                        </a:rPr>
                        <a:t>PD-L1 negative cohort</a:t>
                      </a:r>
                    </a:p>
                  </a:txBody>
                  <a:tcPr marL="90000" marR="90000" marT="46800" marB="46800" anchor="b"/>
                </a:tc>
                <a:tc>
                  <a:txBody>
                    <a:bodyPr/>
                    <a:lstStyle/>
                    <a:p>
                      <a:pPr algn="ctr"/>
                      <a:r>
                        <a:rPr lang="en-US" sz="1200" noProof="0" dirty="0">
                          <a:solidFill>
                            <a:schemeClr val="tx2"/>
                          </a:solidFill>
                        </a:rPr>
                        <a:t>Divarasib +</a:t>
                      </a:r>
                      <a:br>
                        <a:rPr lang="en-US" sz="1200" noProof="0" dirty="0">
                          <a:solidFill>
                            <a:schemeClr val="tx2"/>
                          </a:solidFill>
                        </a:rPr>
                      </a:br>
                      <a:r>
                        <a:rPr lang="en-US" sz="1200" noProof="0" dirty="0">
                          <a:solidFill>
                            <a:schemeClr val="tx2"/>
                          </a:solidFill>
                        </a:rPr>
                        <a:t>pembrolizumab</a:t>
                      </a:r>
                    </a:p>
                    <a:p>
                      <a:pPr algn="ctr"/>
                      <a:r>
                        <a:rPr lang="en-US" sz="1200" noProof="0" dirty="0">
                          <a:solidFill>
                            <a:schemeClr val="tx2"/>
                          </a:solidFill>
                        </a:rPr>
                        <a:t>(n=23)</a:t>
                      </a:r>
                    </a:p>
                  </a:txBody>
                  <a:tcPr marL="90000" marR="90000" marT="46800" marB="46800" anchor="ctr"/>
                </a:tc>
                <a:extLst>
                  <a:ext uri="{0D108BD9-81ED-4DB2-BD59-A6C34878D82A}">
                    <a16:rowId xmlns:a16="http://schemas.microsoft.com/office/drawing/2014/main" val="1170812184"/>
                  </a:ext>
                </a:extLst>
              </a:tr>
              <a:tr h="128893">
                <a:tc>
                  <a:txBody>
                    <a:bodyPr/>
                    <a:lstStyle/>
                    <a:p>
                      <a:r>
                        <a:rPr lang="en-US" sz="1200" b="0" noProof="0" dirty="0">
                          <a:solidFill>
                            <a:srgbClr val="000000"/>
                          </a:solidFill>
                        </a:rPr>
                        <a:t>Unconfirmed ORR, </a:t>
                      </a:r>
                    </a:p>
                    <a:p>
                      <a:r>
                        <a:rPr lang="en-US" sz="1200" b="0" noProof="0" dirty="0">
                          <a:solidFill>
                            <a:srgbClr val="000000"/>
                          </a:solidFill>
                        </a:rPr>
                        <a:t>n (%) [95%CI]</a:t>
                      </a:r>
                    </a:p>
                  </a:txBody>
                  <a:tcPr marL="90000" marR="90000" marT="46800" marB="46800" anchor="ctr">
                    <a:solidFill>
                      <a:schemeClr val="tx2"/>
                    </a:solidFill>
                  </a:tcPr>
                </a:tc>
                <a:tc>
                  <a:txBody>
                    <a:bodyPr/>
                    <a:lstStyle/>
                    <a:p>
                      <a:pPr algn="ctr"/>
                      <a:r>
                        <a:rPr lang="en-US" sz="1200" noProof="0" dirty="0">
                          <a:solidFill>
                            <a:srgbClr val="000000"/>
                          </a:solidFill>
                        </a:rPr>
                        <a:t>16 (69.6)</a:t>
                      </a:r>
                      <a:br>
                        <a:rPr lang="en-US" sz="1200" noProof="0" dirty="0">
                          <a:solidFill>
                            <a:srgbClr val="000000"/>
                          </a:solidFill>
                        </a:rPr>
                      </a:br>
                      <a:r>
                        <a:rPr lang="en-US" sz="1200" noProof="0" dirty="0">
                          <a:solidFill>
                            <a:srgbClr val="000000"/>
                          </a:solidFill>
                        </a:rPr>
                        <a:t>[47.1, 86.8]</a:t>
                      </a:r>
                    </a:p>
                  </a:txBody>
                  <a:tcPr marL="90000" marR="90000" marT="46800" marB="46800" anchor="ctr">
                    <a:solidFill>
                      <a:schemeClr val="tx2"/>
                    </a:solidFill>
                  </a:tcPr>
                </a:tc>
                <a:extLst>
                  <a:ext uri="{0D108BD9-81ED-4DB2-BD59-A6C34878D82A}">
                    <a16:rowId xmlns:a16="http://schemas.microsoft.com/office/drawing/2014/main" val="300589815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BOR, n (%)</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200" noProof="0" dirty="0">
                        <a:solidFill>
                          <a:srgbClr val="000000"/>
                        </a:solidFill>
                      </a:endParaRPr>
                    </a:p>
                  </a:txBody>
                  <a:tcPr marL="90000" marR="90000" marT="46800" marB="46800" anchor="ctr">
                    <a:solidFill>
                      <a:schemeClr val="tx2"/>
                    </a:solidFill>
                  </a:tcPr>
                </a:tc>
                <a:extLst>
                  <a:ext uri="{0D108BD9-81ED-4DB2-BD59-A6C34878D82A}">
                    <a16:rowId xmlns:a16="http://schemas.microsoft.com/office/drawing/2014/main" val="812553464"/>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PR</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noProof="0" dirty="0">
                          <a:solidFill>
                            <a:srgbClr val="000000"/>
                          </a:solidFill>
                        </a:rPr>
                        <a:t>16 (69.6)</a:t>
                      </a:r>
                    </a:p>
                  </a:txBody>
                  <a:tcPr marL="90000" marR="90000" marT="46800" marB="46800" anchor="ctr">
                    <a:solidFill>
                      <a:schemeClr val="tx2"/>
                    </a:solidFill>
                  </a:tcPr>
                </a:tc>
                <a:extLst>
                  <a:ext uri="{0D108BD9-81ED-4DB2-BD59-A6C34878D82A}">
                    <a16:rowId xmlns:a16="http://schemas.microsoft.com/office/drawing/2014/main" val="2968951004"/>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SD</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noProof="0" dirty="0">
                          <a:solidFill>
                            <a:srgbClr val="000000"/>
                          </a:solidFill>
                        </a:rPr>
                        <a:t>4 817.4)</a:t>
                      </a:r>
                    </a:p>
                  </a:txBody>
                  <a:tcPr marL="90000" marR="90000" marT="46800" marB="46800" anchor="ctr">
                    <a:solidFill>
                      <a:schemeClr val="tx2"/>
                    </a:solidFill>
                  </a:tcPr>
                </a:tc>
                <a:extLst>
                  <a:ext uri="{0D108BD9-81ED-4DB2-BD59-A6C34878D82A}">
                    <a16:rowId xmlns:a16="http://schemas.microsoft.com/office/drawing/2014/main" val="3464252915"/>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PD</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noProof="0" dirty="0">
                          <a:solidFill>
                            <a:srgbClr val="000000"/>
                          </a:solidFill>
                        </a:rPr>
                        <a:t>1 (4.3)</a:t>
                      </a:r>
                    </a:p>
                  </a:txBody>
                  <a:tcPr marL="90000" marR="90000" marT="46800" marB="46800" anchor="ctr">
                    <a:solidFill>
                      <a:schemeClr val="tx2"/>
                    </a:solidFill>
                  </a:tcPr>
                </a:tc>
                <a:extLst>
                  <a:ext uri="{0D108BD9-81ED-4DB2-BD59-A6C34878D82A}">
                    <a16:rowId xmlns:a16="http://schemas.microsoft.com/office/drawing/2014/main" val="1699170215"/>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NE</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noProof="0" dirty="0">
                          <a:solidFill>
                            <a:srgbClr val="000000"/>
                          </a:solidFill>
                        </a:rPr>
                        <a:t>2 (8.7)</a:t>
                      </a:r>
                    </a:p>
                  </a:txBody>
                  <a:tcPr marL="90000" marR="90000" marT="46800" marB="46800" anchor="ctr">
                    <a:solidFill>
                      <a:schemeClr val="tx2"/>
                    </a:solidFill>
                  </a:tcPr>
                </a:tc>
                <a:extLst>
                  <a:ext uri="{0D108BD9-81ED-4DB2-BD59-A6C34878D82A}">
                    <a16:rowId xmlns:a16="http://schemas.microsoft.com/office/drawing/2014/main" val="3466197913"/>
                  </a:ext>
                </a:extLst>
              </a:tr>
              <a:tr h="12889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Median time to first response, days (range)</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noProof="0" dirty="0">
                          <a:solidFill>
                            <a:srgbClr val="000000"/>
                          </a:solidFill>
                        </a:rPr>
                        <a:t>40.5 (36–120)</a:t>
                      </a:r>
                    </a:p>
                  </a:txBody>
                  <a:tcPr marL="90000" marR="90000" marT="46800" marB="46800" anchor="ctr">
                    <a:solidFill>
                      <a:schemeClr val="tx2"/>
                    </a:solidFill>
                  </a:tcPr>
                </a:tc>
                <a:extLst>
                  <a:ext uri="{0D108BD9-81ED-4DB2-BD59-A6C34878D82A}">
                    <a16:rowId xmlns:a16="http://schemas.microsoft.com/office/drawing/2014/main" val="542973456"/>
                  </a:ext>
                </a:extLst>
              </a:tr>
            </a:tbl>
          </a:graphicData>
        </a:graphic>
      </p:graphicFrame>
      <p:graphicFrame>
        <p:nvGraphicFramePr>
          <p:cNvPr id="10" name="Table 9">
            <a:extLst>
              <a:ext uri="{FF2B5EF4-FFF2-40B4-BE49-F238E27FC236}">
                <a16:creationId xmlns:a16="http://schemas.microsoft.com/office/drawing/2014/main" id="{15973F0F-4FE0-7DBF-EF52-F58EDA416647}"/>
              </a:ext>
            </a:extLst>
          </p:cNvPr>
          <p:cNvGraphicFramePr>
            <a:graphicFrameLocks noGrp="1"/>
          </p:cNvGraphicFramePr>
          <p:nvPr>
            <p:extLst>
              <p:ext uri="{D42A27DB-BD31-4B8C-83A1-F6EECF244321}">
                <p14:modId xmlns:p14="http://schemas.microsoft.com/office/powerpoint/2010/main" val="2032770170"/>
              </p:ext>
            </p:extLst>
          </p:nvPr>
        </p:nvGraphicFramePr>
        <p:xfrm>
          <a:off x="8201926" y="1603079"/>
          <a:ext cx="3806040" cy="3070080"/>
        </p:xfrm>
        <a:graphic>
          <a:graphicData uri="http://schemas.openxmlformats.org/drawingml/2006/table">
            <a:tbl>
              <a:tblPr firstRow="1" bandRow="1">
                <a:tableStyleId>{69012ECD-51FC-41F1-AA8D-1B2483CD663E}</a:tableStyleId>
              </a:tblPr>
              <a:tblGrid>
                <a:gridCol w="1839018">
                  <a:extLst>
                    <a:ext uri="{9D8B030D-6E8A-4147-A177-3AD203B41FA5}">
                      <a16:colId xmlns:a16="http://schemas.microsoft.com/office/drawing/2014/main" val="537766886"/>
                    </a:ext>
                  </a:extLst>
                </a:gridCol>
                <a:gridCol w="983511">
                  <a:extLst>
                    <a:ext uri="{9D8B030D-6E8A-4147-A177-3AD203B41FA5}">
                      <a16:colId xmlns:a16="http://schemas.microsoft.com/office/drawing/2014/main" val="1125791967"/>
                    </a:ext>
                  </a:extLst>
                </a:gridCol>
                <a:gridCol w="983511">
                  <a:extLst>
                    <a:ext uri="{9D8B030D-6E8A-4147-A177-3AD203B41FA5}">
                      <a16:colId xmlns:a16="http://schemas.microsoft.com/office/drawing/2014/main" val="3112487843"/>
                    </a:ext>
                  </a:extLst>
                </a:gridCol>
              </a:tblGrid>
              <a:tr h="0">
                <a:tc rowSpan="2">
                  <a:txBody>
                    <a:bodyPr/>
                    <a:lstStyle/>
                    <a:p>
                      <a:r>
                        <a:rPr lang="en-US" sz="1200" noProof="0" dirty="0">
                          <a:solidFill>
                            <a:schemeClr val="tx2"/>
                          </a:solidFill>
                          <a:latin typeface="+mn-lt"/>
                        </a:rPr>
                        <a:t>TRAEs occurring in ≥20% in Cohorts A1 and A2, n (%)</a:t>
                      </a:r>
                    </a:p>
                  </a:txBody>
                  <a:tcPr marT="36000" marB="36000" anchor="b">
                    <a:lnB w="12700" cap="flat" cmpd="sng" algn="ctr">
                      <a:noFill/>
                      <a:prstDash val="solid"/>
                      <a:round/>
                      <a:headEnd type="none" w="med" len="med"/>
                      <a:tailEnd type="none" w="med" len="med"/>
                    </a:lnB>
                  </a:tcPr>
                </a:tc>
                <a:tc gridSpan="2">
                  <a:txBody>
                    <a:bodyPr/>
                    <a:lstStyle/>
                    <a:p>
                      <a:pPr algn="ctr"/>
                      <a:r>
                        <a:rPr lang="en-US" sz="1200" noProof="0" err="1">
                          <a:solidFill>
                            <a:schemeClr val="tx2"/>
                          </a:solidFill>
                          <a:latin typeface="+mn-lt"/>
                        </a:rPr>
                        <a:t>Divarasib</a:t>
                      </a:r>
                      <a:r>
                        <a:rPr lang="en-US" sz="1200" noProof="0">
                          <a:solidFill>
                            <a:schemeClr val="tx2"/>
                          </a:solidFill>
                          <a:latin typeface="+mn-lt"/>
                        </a:rPr>
                        <a:t> + pembrolizumab </a:t>
                      </a:r>
                      <a:br>
                        <a:rPr lang="en-US" sz="1200" noProof="0" dirty="0">
                          <a:solidFill>
                            <a:schemeClr val="tx2"/>
                          </a:solidFill>
                          <a:latin typeface="+mn-lt"/>
                        </a:rPr>
                      </a:br>
                      <a:r>
                        <a:rPr lang="en-US" sz="1200" noProof="0" dirty="0">
                          <a:solidFill>
                            <a:schemeClr val="tx2"/>
                          </a:solidFill>
                          <a:latin typeface="+mn-lt"/>
                        </a:rPr>
                        <a:t>(n=78)</a:t>
                      </a:r>
                    </a:p>
                  </a:txBody>
                  <a:tcPr marT="36000" marB="36000" anchor="b"/>
                </a:tc>
                <a:tc hMerge="1">
                  <a:txBody>
                    <a:bodyPr/>
                    <a:lstStyle/>
                    <a:p>
                      <a:pPr algn="ctr"/>
                      <a:endParaRPr lang="en-US" sz="1200" noProof="0" dirty="0">
                        <a:solidFill>
                          <a:schemeClr val="tx2"/>
                        </a:solidFill>
                        <a:latin typeface="+mn-lt"/>
                      </a:endParaRPr>
                    </a:p>
                  </a:txBody>
                  <a:tcPr marT="36000" marB="36000" anchor="b"/>
                </a:tc>
                <a:extLst>
                  <a:ext uri="{0D108BD9-81ED-4DB2-BD59-A6C34878D82A}">
                    <a16:rowId xmlns:a16="http://schemas.microsoft.com/office/drawing/2014/main" val="2020270792"/>
                  </a:ext>
                </a:extLst>
              </a:tr>
              <a:tr h="0">
                <a:tc vMerge="1">
                  <a:txBody>
                    <a:bodyPr/>
                    <a:lstStyle/>
                    <a:p>
                      <a:endParaRPr lang="en-US" dirty="0"/>
                    </a:p>
                  </a:txBody>
                  <a:tcPr/>
                </a:tc>
                <a:tc>
                  <a:txBody>
                    <a:bodyPr/>
                    <a:lstStyle/>
                    <a:p>
                      <a:pPr algn="ctr"/>
                      <a:r>
                        <a:rPr lang="en-US" sz="1200" b="1" noProof="0" dirty="0">
                          <a:solidFill>
                            <a:schemeClr val="tx2"/>
                          </a:solidFill>
                          <a:latin typeface="+mn-lt"/>
                        </a:rPr>
                        <a:t>Any grade</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a:r>
                        <a:rPr lang="en-US" sz="1200" b="1" noProof="0" dirty="0">
                          <a:solidFill>
                            <a:schemeClr val="tx2"/>
                          </a:solidFill>
                          <a:latin typeface="+mn-lt"/>
                        </a:rPr>
                        <a:t>Grade 3–4</a:t>
                      </a:r>
                    </a:p>
                  </a:txBody>
                  <a:tcPr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1973711253"/>
                  </a:ext>
                </a:extLst>
              </a:tr>
              <a:tr h="0">
                <a:tc>
                  <a:txBody>
                    <a:bodyPr/>
                    <a:lstStyle/>
                    <a:p>
                      <a:pPr marL="0" algn="l" defTabSz="914400" rtl="0" eaLnBrk="1" latinLnBrk="0" hangingPunct="1">
                        <a:buNone/>
                      </a:pPr>
                      <a:r>
                        <a:rPr lang="en-US" sz="1200" kern="1200" noProof="0" dirty="0">
                          <a:solidFill>
                            <a:schemeClr val="tx1"/>
                          </a:solidFill>
                          <a:effectLst/>
                          <a:latin typeface="+mn-lt"/>
                          <a:ea typeface="+mn-ea"/>
                          <a:cs typeface="+mn-cs"/>
                        </a:rPr>
                        <a:t>Diarrhea</a:t>
                      </a:r>
                    </a:p>
                  </a:txBody>
                  <a:tcPr anchor="ctr">
                    <a:lnT w="12700" cap="flat" cmpd="sng" algn="ctr">
                      <a:noFill/>
                      <a:prstDash val="solid"/>
                      <a:round/>
                      <a:headEnd type="none" w="med" len="med"/>
                      <a:tailEnd type="none" w="med" len="med"/>
                    </a:lnT>
                  </a:tcPr>
                </a:tc>
                <a:tc>
                  <a:txBody>
                    <a:bodyPr/>
                    <a:lstStyle/>
                    <a:p>
                      <a:pPr marL="0" algn="ctr" defTabSz="914400" rtl="0" eaLnBrk="1" latinLnBrk="0" hangingPunct="1">
                        <a:buNone/>
                      </a:pPr>
                      <a:r>
                        <a:rPr lang="en-US" sz="1200" kern="1200" noProof="0" dirty="0">
                          <a:solidFill>
                            <a:schemeClr val="tx1"/>
                          </a:solidFill>
                          <a:effectLst/>
                          <a:latin typeface="+mn-lt"/>
                          <a:ea typeface="+mn-ea"/>
                          <a:cs typeface="+mn-cs"/>
                        </a:rPr>
                        <a:t>58 (74.4)</a:t>
                      </a:r>
                    </a:p>
                  </a:txBody>
                  <a:tcPr anchor="ctr">
                    <a:lnT w="12700" cap="flat" cmpd="sng" algn="ctr">
                      <a:noFill/>
                      <a:prstDash val="solid"/>
                      <a:round/>
                      <a:headEnd type="none" w="med" len="med"/>
                      <a:tailEnd type="none" w="med" len="med"/>
                    </a:lnT>
                  </a:tcPr>
                </a:tc>
                <a:tc>
                  <a:txBody>
                    <a:bodyPr/>
                    <a:lstStyle/>
                    <a:p>
                      <a:pPr marL="0" algn="ctr" defTabSz="914400" rtl="0" eaLnBrk="1" latinLnBrk="0" hangingPunct="1">
                        <a:buNone/>
                      </a:pPr>
                      <a:r>
                        <a:rPr lang="en-US" sz="1200" kern="1200" noProof="0" dirty="0">
                          <a:solidFill>
                            <a:schemeClr val="tx1"/>
                          </a:solidFill>
                          <a:effectLst/>
                          <a:latin typeface="+mn-lt"/>
                          <a:ea typeface="+mn-ea"/>
                          <a:cs typeface="+mn-cs"/>
                        </a:rPr>
                        <a:t>14 (17.9)</a:t>
                      </a:r>
                    </a:p>
                  </a:txBody>
                  <a:tcPr anchor="ctr">
                    <a:lnT w="12700" cap="flat" cmpd="sng" algn="ctr">
                      <a:noFill/>
                      <a:prstDash val="solid"/>
                      <a:round/>
                      <a:headEnd type="none" w="med" len="med"/>
                      <a:tailEnd type="none" w="med" len="med"/>
                    </a:lnT>
                  </a:tcPr>
                </a:tc>
                <a:extLst>
                  <a:ext uri="{0D108BD9-81ED-4DB2-BD59-A6C34878D82A}">
                    <a16:rowId xmlns:a16="http://schemas.microsoft.com/office/drawing/2014/main" val="3607908326"/>
                  </a:ext>
                </a:extLst>
              </a:tr>
              <a:tr h="0">
                <a:tc>
                  <a:txBody>
                    <a:bodyPr/>
                    <a:lstStyle/>
                    <a:p>
                      <a:pPr marL="0" algn="l" defTabSz="914400" rtl="0" eaLnBrk="1" latinLnBrk="0" hangingPunct="1">
                        <a:buNone/>
                      </a:pPr>
                      <a:r>
                        <a:rPr lang="en-US" sz="1200" kern="1200" noProof="0" dirty="0">
                          <a:solidFill>
                            <a:schemeClr val="tx1"/>
                          </a:solidFill>
                          <a:effectLst/>
                          <a:latin typeface="+mn-lt"/>
                          <a:ea typeface="+mn-ea"/>
                          <a:cs typeface="+mn-cs"/>
                        </a:rPr>
                        <a:t>Nausea</a:t>
                      </a:r>
                    </a:p>
                  </a:txBody>
                  <a:tcPr anchor="ctr"/>
                </a:tc>
                <a:tc>
                  <a:txBody>
                    <a:bodyPr/>
                    <a:lstStyle/>
                    <a:p>
                      <a:pPr marL="0" algn="ctr" defTabSz="914400" rtl="0" eaLnBrk="1" latinLnBrk="0" hangingPunct="1">
                        <a:buNone/>
                      </a:pPr>
                      <a:r>
                        <a:rPr lang="en-US" sz="1200" kern="1200" noProof="0" dirty="0">
                          <a:solidFill>
                            <a:schemeClr val="tx1"/>
                          </a:solidFill>
                          <a:effectLst/>
                          <a:latin typeface="+mn-lt"/>
                          <a:ea typeface="+mn-ea"/>
                          <a:cs typeface="+mn-cs"/>
                        </a:rPr>
                        <a:t>50 (64.1)</a:t>
                      </a:r>
                    </a:p>
                  </a:txBody>
                  <a:tcPr anchor="ctr"/>
                </a:tc>
                <a:tc>
                  <a:txBody>
                    <a:bodyPr/>
                    <a:lstStyle/>
                    <a:p>
                      <a:pPr marL="0" algn="ctr" defTabSz="914400" rtl="0" eaLnBrk="1" latinLnBrk="0" hangingPunct="1">
                        <a:buNone/>
                      </a:pPr>
                      <a:r>
                        <a:rPr lang="en-US" sz="1200" kern="1200" noProof="0" dirty="0">
                          <a:solidFill>
                            <a:schemeClr val="tx1"/>
                          </a:solidFill>
                          <a:effectLst/>
                          <a:latin typeface="+mn-lt"/>
                          <a:ea typeface="+mn-ea"/>
                          <a:cs typeface="+mn-cs"/>
                        </a:rPr>
                        <a:t>1 (1.3)</a:t>
                      </a:r>
                    </a:p>
                  </a:txBody>
                  <a:tcPr anchor="ctr"/>
                </a:tc>
                <a:extLst>
                  <a:ext uri="{0D108BD9-81ED-4DB2-BD59-A6C34878D82A}">
                    <a16:rowId xmlns:a16="http://schemas.microsoft.com/office/drawing/2014/main" val="1790711121"/>
                  </a:ext>
                </a:extLst>
              </a:tr>
              <a:tr h="0">
                <a:tc>
                  <a:txBody>
                    <a:bodyPr/>
                    <a:lstStyle/>
                    <a:p>
                      <a:pPr marL="0" algn="l" defTabSz="914400" rtl="0" eaLnBrk="1" latinLnBrk="0" hangingPunct="1">
                        <a:buNone/>
                      </a:pPr>
                      <a:r>
                        <a:rPr lang="en-US" sz="1200" kern="1200" noProof="0" dirty="0">
                          <a:solidFill>
                            <a:schemeClr val="tx1"/>
                          </a:solidFill>
                          <a:effectLst/>
                          <a:latin typeface="+mn-lt"/>
                          <a:ea typeface="+mn-ea"/>
                          <a:cs typeface="+mn-cs"/>
                        </a:rPr>
                        <a:t>Vomiting</a:t>
                      </a:r>
                    </a:p>
                  </a:txBody>
                  <a:tcPr anchor="ctr"/>
                </a:tc>
                <a:tc>
                  <a:txBody>
                    <a:bodyPr/>
                    <a:lstStyle/>
                    <a:p>
                      <a:pPr marL="0" algn="ctr" defTabSz="914400" rtl="0" eaLnBrk="1" latinLnBrk="0" hangingPunct="1">
                        <a:buNone/>
                      </a:pPr>
                      <a:r>
                        <a:rPr lang="en-US" sz="1200" kern="1200" noProof="0" dirty="0">
                          <a:solidFill>
                            <a:schemeClr val="tx1"/>
                          </a:solidFill>
                          <a:effectLst/>
                          <a:latin typeface="+mn-lt"/>
                          <a:ea typeface="+mn-ea"/>
                          <a:cs typeface="+mn-cs"/>
                        </a:rPr>
                        <a:t>36 (46.2)</a:t>
                      </a:r>
                    </a:p>
                  </a:txBody>
                  <a:tcPr anchor="ctr"/>
                </a:tc>
                <a:tc>
                  <a:txBody>
                    <a:bodyPr/>
                    <a:lstStyle/>
                    <a:p>
                      <a:pPr marL="0" algn="ctr" defTabSz="914400" rtl="0" eaLnBrk="1" latinLnBrk="0" hangingPunct="1">
                        <a:buNone/>
                      </a:pPr>
                      <a:r>
                        <a:rPr lang="en-US" sz="1200" kern="1200" noProof="0" dirty="0">
                          <a:solidFill>
                            <a:schemeClr val="tx1"/>
                          </a:solidFill>
                          <a:effectLst/>
                          <a:latin typeface="+mn-lt"/>
                          <a:ea typeface="+mn-ea"/>
                          <a:cs typeface="+mn-cs"/>
                        </a:rPr>
                        <a:t>1 (1.3)</a:t>
                      </a:r>
                    </a:p>
                  </a:txBody>
                  <a:tcPr anchor="ctr"/>
                </a:tc>
                <a:extLst>
                  <a:ext uri="{0D108BD9-81ED-4DB2-BD59-A6C34878D82A}">
                    <a16:rowId xmlns:a16="http://schemas.microsoft.com/office/drawing/2014/main" val="2673773586"/>
                  </a:ext>
                </a:extLst>
              </a:tr>
              <a:tr h="0">
                <a:tc>
                  <a:txBody>
                    <a:bodyPr/>
                    <a:lstStyle/>
                    <a:p>
                      <a:pPr marL="0" algn="l" defTabSz="914400" rtl="0" eaLnBrk="1" latinLnBrk="0" hangingPunct="1">
                        <a:buNone/>
                      </a:pPr>
                      <a:r>
                        <a:rPr lang="en-US" sz="1200" kern="1200" noProof="0" dirty="0">
                          <a:solidFill>
                            <a:schemeClr val="tx1"/>
                          </a:solidFill>
                          <a:effectLst/>
                          <a:latin typeface="+mn-lt"/>
                          <a:ea typeface="+mn-ea"/>
                          <a:cs typeface="+mn-cs"/>
                        </a:rPr>
                        <a:t>ALT increased</a:t>
                      </a:r>
                    </a:p>
                  </a:txBody>
                  <a:tcPr anchor="ctr"/>
                </a:tc>
                <a:tc>
                  <a:txBody>
                    <a:bodyPr/>
                    <a:lstStyle/>
                    <a:p>
                      <a:pPr marL="0" algn="ctr" defTabSz="914400" rtl="0" eaLnBrk="1" latinLnBrk="0" hangingPunct="1">
                        <a:buNone/>
                      </a:pPr>
                      <a:r>
                        <a:rPr lang="en-US" sz="1200" kern="1200" noProof="0" dirty="0">
                          <a:solidFill>
                            <a:schemeClr val="tx1"/>
                          </a:solidFill>
                          <a:effectLst/>
                          <a:latin typeface="+mn-lt"/>
                          <a:ea typeface="+mn-ea"/>
                          <a:cs typeface="+mn-cs"/>
                        </a:rPr>
                        <a:t>41 (52.6)</a:t>
                      </a:r>
                    </a:p>
                  </a:txBody>
                  <a:tcPr anchor="ctr"/>
                </a:tc>
                <a:tc>
                  <a:txBody>
                    <a:bodyPr/>
                    <a:lstStyle/>
                    <a:p>
                      <a:pPr marL="0" algn="ctr" defTabSz="914400" rtl="0" eaLnBrk="1" latinLnBrk="0" hangingPunct="1">
                        <a:buNone/>
                      </a:pPr>
                      <a:r>
                        <a:rPr lang="en-US" sz="1200" kern="1200" noProof="0" dirty="0">
                          <a:solidFill>
                            <a:schemeClr val="tx1"/>
                          </a:solidFill>
                          <a:effectLst/>
                          <a:latin typeface="+mn-lt"/>
                          <a:ea typeface="+mn-ea"/>
                          <a:cs typeface="+mn-cs"/>
                        </a:rPr>
                        <a:t>18 (23.1)</a:t>
                      </a:r>
                    </a:p>
                  </a:txBody>
                  <a:tcPr anchor="ctr"/>
                </a:tc>
                <a:extLst>
                  <a:ext uri="{0D108BD9-81ED-4DB2-BD59-A6C34878D82A}">
                    <a16:rowId xmlns:a16="http://schemas.microsoft.com/office/drawing/2014/main" val="3315663347"/>
                  </a:ext>
                </a:extLst>
              </a:tr>
              <a:tr h="0">
                <a:tc>
                  <a:txBody>
                    <a:bodyPr/>
                    <a:lstStyle/>
                    <a:p>
                      <a:pPr marL="0" algn="l" defTabSz="914400" rtl="0" eaLnBrk="1" latinLnBrk="0" hangingPunct="1">
                        <a:buNone/>
                      </a:pPr>
                      <a:r>
                        <a:rPr lang="en-US" sz="1200" kern="1200" noProof="0" dirty="0">
                          <a:solidFill>
                            <a:schemeClr val="tx1"/>
                          </a:solidFill>
                          <a:effectLst/>
                          <a:latin typeface="+mn-lt"/>
                          <a:ea typeface="+mn-ea"/>
                          <a:cs typeface="+mn-cs"/>
                        </a:rPr>
                        <a:t>AST increased</a:t>
                      </a:r>
                    </a:p>
                  </a:txBody>
                  <a:tcPr anchor="ctr"/>
                </a:tc>
                <a:tc>
                  <a:txBody>
                    <a:bodyPr/>
                    <a:lstStyle/>
                    <a:p>
                      <a:pPr marL="0" algn="ctr" defTabSz="914400" rtl="0" eaLnBrk="1" latinLnBrk="0" hangingPunct="1">
                        <a:buNone/>
                      </a:pPr>
                      <a:r>
                        <a:rPr lang="en-US" sz="1200" kern="1200" noProof="0" dirty="0">
                          <a:solidFill>
                            <a:schemeClr val="tx1"/>
                          </a:solidFill>
                          <a:effectLst/>
                          <a:latin typeface="+mn-lt"/>
                          <a:ea typeface="+mn-ea"/>
                          <a:cs typeface="+mn-cs"/>
                        </a:rPr>
                        <a:t>38 (48.7)</a:t>
                      </a:r>
                    </a:p>
                  </a:txBody>
                  <a:tcPr anchor="ctr"/>
                </a:tc>
                <a:tc>
                  <a:txBody>
                    <a:bodyPr/>
                    <a:lstStyle/>
                    <a:p>
                      <a:pPr marL="0" algn="ctr" defTabSz="914400" rtl="0" eaLnBrk="1" latinLnBrk="0" hangingPunct="1">
                        <a:buNone/>
                      </a:pPr>
                      <a:r>
                        <a:rPr lang="en-US" sz="1200" kern="1200" noProof="0" dirty="0">
                          <a:solidFill>
                            <a:schemeClr val="tx1"/>
                          </a:solidFill>
                          <a:effectLst/>
                          <a:latin typeface="+mn-lt"/>
                          <a:ea typeface="+mn-ea"/>
                          <a:cs typeface="+mn-cs"/>
                        </a:rPr>
                        <a:t>14 (17.9)</a:t>
                      </a:r>
                    </a:p>
                  </a:txBody>
                  <a:tcPr anchor="ctr"/>
                </a:tc>
                <a:extLst>
                  <a:ext uri="{0D108BD9-81ED-4DB2-BD59-A6C34878D82A}">
                    <a16:rowId xmlns:a16="http://schemas.microsoft.com/office/drawing/2014/main" val="3634484555"/>
                  </a:ext>
                </a:extLst>
              </a:tr>
              <a:tr h="0">
                <a:tc>
                  <a:txBody>
                    <a:bodyPr/>
                    <a:lstStyle/>
                    <a:p>
                      <a:pPr marL="0" algn="l" defTabSz="914400" rtl="0" eaLnBrk="1" latinLnBrk="0" hangingPunct="1">
                        <a:buNone/>
                      </a:pPr>
                      <a:r>
                        <a:rPr lang="en-US" sz="1200" kern="1200" noProof="0" dirty="0">
                          <a:solidFill>
                            <a:schemeClr val="tx1"/>
                          </a:solidFill>
                          <a:effectLst/>
                          <a:latin typeface="+mn-lt"/>
                          <a:ea typeface="+mn-ea"/>
                          <a:cs typeface="+mn-cs"/>
                        </a:rPr>
                        <a:t>Lipase increased</a:t>
                      </a:r>
                    </a:p>
                  </a:txBody>
                  <a:tcPr anchor="ctr"/>
                </a:tc>
                <a:tc>
                  <a:txBody>
                    <a:bodyPr/>
                    <a:lstStyle/>
                    <a:p>
                      <a:pPr marL="0" algn="ctr" defTabSz="914400" rtl="0" eaLnBrk="1" latinLnBrk="0" hangingPunct="1">
                        <a:buNone/>
                      </a:pPr>
                      <a:r>
                        <a:rPr lang="en-US" sz="1200" kern="1200" noProof="0" dirty="0">
                          <a:solidFill>
                            <a:schemeClr val="tx1"/>
                          </a:solidFill>
                          <a:effectLst/>
                          <a:latin typeface="+mn-lt"/>
                          <a:ea typeface="+mn-ea"/>
                          <a:cs typeface="+mn-cs"/>
                        </a:rPr>
                        <a:t>23 (29.5)</a:t>
                      </a:r>
                    </a:p>
                  </a:txBody>
                  <a:tcPr anchor="ctr"/>
                </a:tc>
                <a:tc>
                  <a:txBody>
                    <a:bodyPr/>
                    <a:lstStyle/>
                    <a:p>
                      <a:pPr marL="0" algn="ctr" defTabSz="914400" rtl="0" eaLnBrk="1" latinLnBrk="0" hangingPunct="1">
                        <a:buNone/>
                      </a:pPr>
                      <a:r>
                        <a:rPr lang="en-US" sz="1200" kern="1200" noProof="0" dirty="0">
                          <a:solidFill>
                            <a:schemeClr val="tx1"/>
                          </a:solidFill>
                          <a:effectLst/>
                          <a:latin typeface="+mn-lt"/>
                          <a:ea typeface="+mn-ea"/>
                          <a:cs typeface="+mn-cs"/>
                        </a:rPr>
                        <a:t>7 (9.0)</a:t>
                      </a:r>
                    </a:p>
                  </a:txBody>
                  <a:tcPr anchor="ctr"/>
                </a:tc>
                <a:extLst>
                  <a:ext uri="{0D108BD9-81ED-4DB2-BD59-A6C34878D82A}">
                    <a16:rowId xmlns:a16="http://schemas.microsoft.com/office/drawing/2014/main" val="3391059819"/>
                  </a:ext>
                </a:extLst>
              </a:tr>
              <a:tr h="0">
                <a:tc>
                  <a:txBody>
                    <a:bodyPr/>
                    <a:lstStyle/>
                    <a:p>
                      <a:pPr marL="0" algn="l" defTabSz="914400" rtl="0" eaLnBrk="1" latinLnBrk="0" hangingPunct="1">
                        <a:buNone/>
                      </a:pPr>
                      <a:r>
                        <a:rPr lang="en-US" sz="1200" kern="1200" noProof="0" dirty="0">
                          <a:solidFill>
                            <a:schemeClr val="tx1"/>
                          </a:solidFill>
                          <a:effectLst/>
                          <a:latin typeface="+mn-lt"/>
                          <a:ea typeface="+mn-ea"/>
                          <a:cs typeface="+mn-cs"/>
                        </a:rPr>
                        <a:t>Appetite decreased</a:t>
                      </a:r>
                    </a:p>
                  </a:txBody>
                  <a:tcPr anchor="ctr"/>
                </a:tc>
                <a:tc>
                  <a:txBody>
                    <a:bodyPr/>
                    <a:lstStyle/>
                    <a:p>
                      <a:pPr marL="0" algn="ctr" defTabSz="914400" rtl="0" eaLnBrk="1" latinLnBrk="0" hangingPunct="1">
                        <a:buNone/>
                      </a:pPr>
                      <a:r>
                        <a:rPr lang="en-US" sz="1200" kern="1200" noProof="0" dirty="0">
                          <a:solidFill>
                            <a:schemeClr val="tx1"/>
                          </a:solidFill>
                          <a:effectLst/>
                          <a:latin typeface="+mn-lt"/>
                          <a:ea typeface="+mn-ea"/>
                          <a:cs typeface="+mn-cs"/>
                        </a:rPr>
                        <a:t>24 (30.8)</a:t>
                      </a:r>
                    </a:p>
                  </a:txBody>
                  <a:tcPr anchor="ctr"/>
                </a:tc>
                <a:tc>
                  <a:txBody>
                    <a:bodyPr/>
                    <a:lstStyle/>
                    <a:p>
                      <a:pPr marL="0" algn="ctr" defTabSz="914400" rtl="0" eaLnBrk="1" latinLnBrk="0" hangingPunct="1">
                        <a:buNone/>
                      </a:pPr>
                      <a:r>
                        <a:rPr lang="en-US" sz="1200" kern="1200" noProof="0" dirty="0">
                          <a:solidFill>
                            <a:schemeClr val="tx1"/>
                          </a:solidFill>
                          <a:effectLst/>
                          <a:latin typeface="+mn-lt"/>
                          <a:ea typeface="+mn-ea"/>
                          <a:cs typeface="+mn-cs"/>
                        </a:rPr>
                        <a:t>0</a:t>
                      </a:r>
                    </a:p>
                  </a:txBody>
                  <a:tcPr anchor="ctr"/>
                </a:tc>
                <a:extLst>
                  <a:ext uri="{0D108BD9-81ED-4DB2-BD59-A6C34878D82A}">
                    <a16:rowId xmlns:a16="http://schemas.microsoft.com/office/drawing/2014/main" val="3735562671"/>
                  </a:ext>
                </a:extLst>
              </a:tr>
              <a:tr h="0">
                <a:tc>
                  <a:txBody>
                    <a:bodyPr/>
                    <a:lstStyle/>
                    <a:p>
                      <a:pPr marL="0" algn="l" defTabSz="914400" rtl="0" eaLnBrk="1" latinLnBrk="0" hangingPunct="1">
                        <a:buNone/>
                      </a:pPr>
                      <a:r>
                        <a:rPr lang="en-US" sz="1200" kern="1200" noProof="0" dirty="0">
                          <a:solidFill>
                            <a:schemeClr val="tx1"/>
                          </a:solidFill>
                          <a:effectLst/>
                          <a:latin typeface="+mn-lt"/>
                          <a:ea typeface="+mn-ea"/>
                          <a:cs typeface="+mn-cs"/>
                        </a:rPr>
                        <a:t>Amylase increased</a:t>
                      </a:r>
                    </a:p>
                  </a:txBody>
                  <a:tcPr anchor="ctr"/>
                </a:tc>
                <a:tc>
                  <a:txBody>
                    <a:bodyPr/>
                    <a:lstStyle/>
                    <a:p>
                      <a:pPr marL="0" algn="ctr" defTabSz="914400" rtl="0" eaLnBrk="1" latinLnBrk="0" hangingPunct="1">
                        <a:buNone/>
                      </a:pPr>
                      <a:r>
                        <a:rPr lang="en-US" sz="1200" kern="1200" noProof="0" dirty="0">
                          <a:solidFill>
                            <a:schemeClr val="tx1"/>
                          </a:solidFill>
                          <a:effectLst/>
                          <a:latin typeface="+mn-lt"/>
                          <a:ea typeface="+mn-ea"/>
                          <a:cs typeface="+mn-cs"/>
                        </a:rPr>
                        <a:t>16 (20.5)</a:t>
                      </a:r>
                    </a:p>
                  </a:txBody>
                  <a:tcPr anchor="ctr"/>
                </a:tc>
                <a:tc>
                  <a:txBody>
                    <a:bodyPr/>
                    <a:lstStyle/>
                    <a:p>
                      <a:pPr marL="0" algn="ctr" defTabSz="914400" rtl="0" eaLnBrk="1" latinLnBrk="0" hangingPunct="1">
                        <a:buNone/>
                      </a:pPr>
                      <a:r>
                        <a:rPr lang="en-US" sz="1200" kern="1200" noProof="0" dirty="0">
                          <a:solidFill>
                            <a:schemeClr val="tx1"/>
                          </a:solidFill>
                          <a:effectLst/>
                          <a:latin typeface="+mn-lt"/>
                          <a:ea typeface="+mn-ea"/>
                          <a:cs typeface="+mn-cs"/>
                        </a:rPr>
                        <a:t>3 (3.8)</a:t>
                      </a:r>
                    </a:p>
                  </a:txBody>
                  <a:tcPr anchor="ctr"/>
                </a:tc>
                <a:extLst>
                  <a:ext uri="{0D108BD9-81ED-4DB2-BD59-A6C34878D82A}">
                    <a16:rowId xmlns:a16="http://schemas.microsoft.com/office/drawing/2014/main" val="2388956991"/>
                  </a:ext>
                </a:extLst>
              </a:tr>
            </a:tbl>
          </a:graphicData>
        </a:graphic>
      </p:graphicFrame>
    </p:spTree>
    <p:extLst>
      <p:ext uri="{BB962C8B-B14F-4D97-AF65-F5344CB8AC3E}">
        <p14:creationId xmlns:p14="http://schemas.microsoft.com/office/powerpoint/2010/main" val="3714596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5963EA-67A5-4034-7C85-5337480FE118}"/>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6BF81F8E-46BA-C7E8-40A8-8F5B4CF523A9}"/>
              </a:ext>
            </a:extLst>
          </p:cNvPr>
          <p:cNvSpPr>
            <a:spLocks noGrp="1"/>
          </p:cNvSpPr>
          <p:nvPr>
            <p:ph type="title"/>
          </p:nvPr>
        </p:nvSpPr>
        <p:spPr>
          <a:xfrm>
            <a:off x="304799" y="107950"/>
            <a:ext cx="11145431" cy="939800"/>
          </a:xfrm>
        </p:spPr>
        <p:txBody>
          <a:bodyPr/>
          <a:lstStyle/>
          <a:p>
            <a:r>
              <a:rPr lang="en-US" noProof="0" dirty="0">
                <a:latin typeface="+mn-lt"/>
              </a:rPr>
              <a:t>8511: </a:t>
            </a:r>
            <a:r>
              <a:rPr lang="en-US" noProof="0" dirty="0" err="1">
                <a:latin typeface="+mn-lt"/>
              </a:rPr>
              <a:t>Elisrasib</a:t>
            </a:r>
            <a:r>
              <a:rPr lang="en-US" noProof="0" dirty="0">
                <a:latin typeface="+mn-lt"/>
              </a:rPr>
              <a:t> (D3S-001), a next-generation GDP-bound KRAS G12C inhibitor, as first-line therapy for KRAS G12C mutation–positive non–small cell lung cancer (NSCLC) – Lu S, et al</a:t>
            </a:r>
          </a:p>
        </p:txBody>
      </p:sp>
      <p:sp>
        <p:nvSpPr>
          <p:cNvPr id="11" name="Content Placeholder 7">
            <a:extLst>
              <a:ext uri="{FF2B5EF4-FFF2-40B4-BE49-F238E27FC236}">
                <a16:creationId xmlns:a16="http://schemas.microsoft.com/office/drawing/2014/main" id="{C35C119C-537E-B56A-559B-CA79D64FCD99}"/>
              </a:ext>
            </a:extLst>
          </p:cNvPr>
          <p:cNvSpPr>
            <a:spLocks noGrp="1"/>
          </p:cNvSpPr>
          <p:nvPr>
            <p:ph idx="1"/>
          </p:nvPr>
        </p:nvSpPr>
        <p:spPr>
          <a:xfrm>
            <a:off x="304799" y="1246909"/>
            <a:ext cx="11033761" cy="5055650"/>
          </a:xfrm>
        </p:spPr>
        <p:txBody>
          <a:bodyPr/>
          <a:lstStyle/>
          <a:p>
            <a:r>
              <a:rPr lang="en-US" b="1" noProof="0" dirty="0"/>
              <a:t>Study objective</a:t>
            </a:r>
          </a:p>
          <a:p>
            <a:pPr lvl="1"/>
            <a:r>
              <a:rPr lang="en-US" noProof="0" dirty="0">
                <a:latin typeface="Arial" panose="020B0604020202020204" pitchFamily="34" charset="0"/>
                <a:cs typeface="Arial" panose="020B0604020202020204" pitchFamily="34" charset="0"/>
              </a:rPr>
              <a:t>To evaluate the efficacy and safety of 1L elisrasib, a GDP-bound KRAS G12C inhibitor, in patients with KRAS G12C-mutant NSCLC</a:t>
            </a:r>
          </a:p>
        </p:txBody>
      </p:sp>
      <p:sp>
        <p:nvSpPr>
          <p:cNvPr id="12" name="Text Placeholder 4">
            <a:extLst>
              <a:ext uri="{FF2B5EF4-FFF2-40B4-BE49-F238E27FC236}">
                <a16:creationId xmlns:a16="http://schemas.microsoft.com/office/drawing/2014/main" id="{39E07917-6021-3E14-9EF3-FEF700E0959C}"/>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hangingPunct="1"/>
            <a:r>
              <a:rPr lang="en-US" noProof="0" dirty="0"/>
              <a:t>Lu S, et al. J Clin Oncol 2026;44(suppl):</a:t>
            </a:r>
            <a:r>
              <a:rPr lang="en-US" noProof="0" dirty="0" err="1"/>
              <a:t>Abstr</a:t>
            </a:r>
            <a:r>
              <a:rPr lang="en-US" noProof="0" dirty="0"/>
              <a:t> 8511</a:t>
            </a:r>
          </a:p>
        </p:txBody>
      </p:sp>
      <p:sp>
        <p:nvSpPr>
          <p:cNvPr id="23" name="TextBox 22">
            <a:extLst>
              <a:ext uri="{FF2B5EF4-FFF2-40B4-BE49-F238E27FC236}">
                <a16:creationId xmlns:a16="http://schemas.microsoft.com/office/drawing/2014/main" id="{5C9FBE1F-A0A6-1FAE-3E3E-930642573916}"/>
              </a:ext>
            </a:extLst>
          </p:cNvPr>
          <p:cNvSpPr txBox="1">
            <a:spLocks noChangeArrowheads="1"/>
          </p:cNvSpPr>
          <p:nvPr/>
        </p:nvSpPr>
        <p:spPr bwMode="auto">
          <a:xfrm>
            <a:off x="2026401" y="557484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ea typeface="+mn-ea"/>
                <a:cs typeface="Arial"/>
                <a:sym typeface="Helvetica"/>
              </a:rPr>
              <a:t>Endpoints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US" sz="1600" kern="1200" noProof="0" dirty="0">
                <a:solidFill>
                  <a:srgbClr val="363636"/>
                </a:solidFill>
                <a:cs typeface="Arial"/>
              </a:rPr>
              <a:t>Safety, efficacy, PK, biomarkers</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25" name="Oval 24">
            <a:extLst>
              <a:ext uri="{FF2B5EF4-FFF2-40B4-BE49-F238E27FC236}">
                <a16:creationId xmlns:a16="http://schemas.microsoft.com/office/drawing/2014/main" id="{873B0828-2558-24E2-235E-ADBF35894EA4}"/>
              </a:ext>
            </a:extLst>
          </p:cNvPr>
          <p:cNvSpPr>
            <a:spLocks noChangeArrowheads="1"/>
          </p:cNvSpPr>
          <p:nvPr/>
        </p:nvSpPr>
        <p:spPr bwMode="auto">
          <a:xfrm>
            <a:off x="5592985" y="3690404"/>
            <a:ext cx="583595" cy="584200"/>
          </a:xfrm>
          <a:prstGeom prst="ellipse">
            <a:avLst/>
          </a:prstGeom>
          <a:noFill/>
          <a:ln w="38100">
            <a:solidFill>
              <a:schemeClr val="bg1"/>
            </a:solidFill>
            <a:round/>
            <a:headEnd/>
            <a:tailEnd/>
          </a:ln>
        </p:spPr>
        <p:txBody>
          <a:bodyPr wrap="none"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2850"/>
                </a:solidFill>
                <a:effectLst/>
                <a:uLnTx/>
                <a:uFillTx/>
                <a:ea typeface="SimSun" pitchFamily="2" charset="-122"/>
                <a:cs typeface="+mn-cs"/>
                <a:sym typeface="Helvetica"/>
              </a:rPr>
              <a:t>1:1</a:t>
            </a:r>
          </a:p>
        </p:txBody>
      </p:sp>
      <p:cxnSp>
        <p:nvCxnSpPr>
          <p:cNvPr id="26" name="AutoShape 15">
            <a:extLst>
              <a:ext uri="{FF2B5EF4-FFF2-40B4-BE49-F238E27FC236}">
                <a16:creationId xmlns:a16="http://schemas.microsoft.com/office/drawing/2014/main" id="{A5C05090-9870-562A-C33E-E028AFAF32F5}"/>
              </a:ext>
            </a:extLst>
          </p:cNvPr>
          <p:cNvCxnSpPr>
            <a:cxnSpLocks noChangeShapeType="1"/>
            <a:stCxn id="25" idx="0"/>
            <a:endCxn id="32" idx="1"/>
          </p:cNvCxnSpPr>
          <p:nvPr/>
        </p:nvCxnSpPr>
        <p:spPr bwMode="auto">
          <a:xfrm rot="5400000" flipH="1" flipV="1">
            <a:off x="5579780" y="3177357"/>
            <a:ext cx="818050" cy="208045"/>
          </a:xfrm>
          <a:prstGeom prst="bentConnector2">
            <a:avLst/>
          </a:prstGeom>
          <a:noFill/>
          <a:ln w="38100">
            <a:solidFill>
              <a:schemeClr val="bg1"/>
            </a:solidFill>
            <a:miter lim="800000"/>
            <a:headEnd/>
            <a:tailEnd type="triangle" w="med" len="med"/>
          </a:ln>
        </p:spPr>
      </p:cxnSp>
      <p:cxnSp>
        <p:nvCxnSpPr>
          <p:cNvPr id="27" name="AutoShape 16">
            <a:extLst>
              <a:ext uri="{FF2B5EF4-FFF2-40B4-BE49-F238E27FC236}">
                <a16:creationId xmlns:a16="http://schemas.microsoft.com/office/drawing/2014/main" id="{D9186377-5841-A2D7-0CE4-13076E150B82}"/>
              </a:ext>
            </a:extLst>
          </p:cNvPr>
          <p:cNvCxnSpPr>
            <a:cxnSpLocks noChangeShapeType="1"/>
            <a:stCxn id="25" idx="4"/>
            <a:endCxn id="31" idx="1"/>
          </p:cNvCxnSpPr>
          <p:nvPr/>
        </p:nvCxnSpPr>
        <p:spPr bwMode="auto">
          <a:xfrm rot="16200000" flipH="1">
            <a:off x="5634454" y="4524932"/>
            <a:ext cx="708796" cy="208139"/>
          </a:xfrm>
          <a:prstGeom prst="bentConnector2">
            <a:avLst/>
          </a:prstGeom>
          <a:noFill/>
          <a:ln w="38100">
            <a:solidFill>
              <a:schemeClr val="bg1"/>
            </a:solidFill>
            <a:miter lim="800000"/>
            <a:headEnd/>
            <a:tailEnd type="triangle" w="med" len="med"/>
          </a:ln>
        </p:spPr>
      </p:cxnSp>
      <p:cxnSp>
        <p:nvCxnSpPr>
          <p:cNvPr id="29" name="AutoShape 19">
            <a:extLst>
              <a:ext uri="{FF2B5EF4-FFF2-40B4-BE49-F238E27FC236}">
                <a16:creationId xmlns:a16="http://schemas.microsoft.com/office/drawing/2014/main" id="{8F4C63AD-65CA-FA29-00B6-5A8B5B30E760}"/>
              </a:ext>
            </a:extLst>
          </p:cNvPr>
          <p:cNvCxnSpPr>
            <a:cxnSpLocks noChangeShapeType="1"/>
            <a:stCxn id="30" idx="3"/>
            <a:endCxn id="25" idx="2"/>
          </p:cNvCxnSpPr>
          <p:nvPr/>
        </p:nvCxnSpPr>
        <p:spPr bwMode="auto">
          <a:xfrm>
            <a:off x="5162486" y="3982504"/>
            <a:ext cx="430499" cy="0"/>
          </a:xfrm>
          <a:prstGeom prst="straightConnector1">
            <a:avLst/>
          </a:prstGeom>
          <a:noFill/>
          <a:ln w="38100">
            <a:solidFill>
              <a:schemeClr val="bg1"/>
            </a:solidFill>
            <a:round/>
            <a:headEnd type="none" w="med" len="med"/>
            <a:tailEnd type="none" w="med" len="med"/>
          </a:ln>
        </p:spPr>
      </p:cxnSp>
      <p:sp>
        <p:nvSpPr>
          <p:cNvPr id="30" name="AutoShape 9">
            <a:extLst>
              <a:ext uri="{FF2B5EF4-FFF2-40B4-BE49-F238E27FC236}">
                <a16:creationId xmlns:a16="http://schemas.microsoft.com/office/drawing/2014/main" id="{5268A29B-5B66-0853-1C90-F0D4F05782FA}"/>
              </a:ext>
            </a:extLst>
          </p:cNvPr>
          <p:cNvSpPr>
            <a:spLocks noChangeArrowheads="1"/>
          </p:cNvSpPr>
          <p:nvPr/>
        </p:nvSpPr>
        <p:spPr bwMode="auto">
          <a:xfrm>
            <a:off x="1890750" y="2670625"/>
            <a:ext cx="3271736" cy="2623758"/>
          </a:xfrm>
          <a:prstGeom prst="roundRect">
            <a:avLst>
              <a:gd name="adj" fmla="val 8208"/>
            </a:avLst>
          </a:prstGeom>
          <a:solidFill>
            <a:schemeClr val="bg1"/>
          </a:solidFill>
          <a:ln w="9525" algn="ctr">
            <a:noFill/>
            <a:round/>
            <a:headEnd/>
            <a:tailEnd/>
          </a:ln>
        </p:spPr>
        <p:txBody>
          <a:bodyPr wrap="square" lIns="90488" tIns="44450" rIns="90488" bIns="4445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US" sz="1600" b="1" i="0" u="none" strike="noStrike" kern="1200" cap="none" spc="0" normalizeH="0" baseline="0" noProof="0" dirty="0">
                <a:ln>
                  <a:noFill/>
                </a:ln>
                <a:solidFill>
                  <a:srgbClr val="FFFFFF"/>
                </a:solidFill>
                <a:effectLst/>
                <a:uLnTx/>
                <a:uFillTx/>
                <a:ea typeface="SimSun" pitchFamily="2" charset="-122"/>
                <a:sym typeface="Helvetica"/>
              </a:rPr>
              <a:t>Key patient inclusion criteria</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Locally advanced or metastatic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KRAS G12C mutation</a:t>
            </a:r>
          </a:p>
          <a:p>
            <a:pPr marL="228600" indent="-228600" defTabSz="892175" eaLnBrk="0">
              <a:spcAft>
                <a:spcPct val="30000"/>
              </a:spcAft>
              <a:buFont typeface="Arial" pitchFamily="34" charset="0"/>
              <a:buChar char="•"/>
              <a:defRPr/>
            </a:pPr>
            <a:r>
              <a:rPr lang="en-US" sz="1600" kern="1200" noProof="0" dirty="0">
                <a:solidFill>
                  <a:srgbClr val="FFFFFF"/>
                </a:solidFill>
                <a:ea typeface="SimSun" pitchFamily="2" charset="-122"/>
              </a:rPr>
              <a:t>PD-L1-positive</a:t>
            </a:r>
          </a:p>
          <a:p>
            <a:pPr marL="228600" indent="-228600" defTabSz="892175" eaLnBrk="0">
              <a:spcAft>
                <a:spcPct val="30000"/>
              </a:spcAft>
              <a:buFont typeface="Arial" pitchFamily="34" charset="0"/>
              <a:buChar char="•"/>
              <a:defRPr/>
            </a:pPr>
            <a:r>
              <a:rPr lang="en-US" sz="1600" kern="1200" dirty="0">
                <a:solidFill>
                  <a:srgbClr val="FFFFFF"/>
                </a:solidFill>
                <a:ea typeface="SimSun" pitchFamily="2" charset="-122"/>
              </a:rPr>
              <a:t>Treatment-naïve</a:t>
            </a:r>
          </a:p>
          <a:p>
            <a:pPr marL="228600" indent="-228600" defTabSz="892175" eaLnBrk="0">
              <a:spcAft>
                <a:spcPct val="30000"/>
              </a:spcAft>
              <a:buFont typeface="Arial" pitchFamily="34" charset="0"/>
              <a:buChar char="•"/>
              <a:defRPr/>
            </a:pPr>
            <a:r>
              <a:rPr lang="en-US" sz="1600" kern="1200" noProof="0" dirty="0">
                <a:solidFill>
                  <a:srgbClr val="FFFFFF"/>
                </a:solidFill>
                <a:ea typeface="SimSun" pitchFamily="2" charset="-122"/>
              </a:rPr>
              <a:t>CNS metastases allowed</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(n=95)</a:t>
            </a:r>
          </a:p>
        </p:txBody>
      </p:sp>
      <p:sp>
        <p:nvSpPr>
          <p:cNvPr id="31" name="AutoShape 12">
            <a:extLst>
              <a:ext uri="{FF2B5EF4-FFF2-40B4-BE49-F238E27FC236}">
                <a16:creationId xmlns:a16="http://schemas.microsoft.com/office/drawing/2014/main" id="{85583CC9-9388-37ED-4453-81B73D3B0F4A}"/>
              </a:ext>
            </a:extLst>
          </p:cNvPr>
          <p:cNvSpPr>
            <a:spLocks noChangeArrowheads="1"/>
          </p:cNvSpPr>
          <p:nvPr/>
        </p:nvSpPr>
        <p:spPr bwMode="auto">
          <a:xfrm>
            <a:off x="6092922" y="4463870"/>
            <a:ext cx="3535014" cy="1039060"/>
          </a:xfrm>
          <a:prstGeom prst="roundRect">
            <a:avLst>
              <a:gd name="adj" fmla="val 16667"/>
            </a:avLst>
          </a:prstGeom>
          <a:solidFill>
            <a:schemeClr val="accent1"/>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lang="en-US" sz="1600" b="1" kern="1200" noProof="0" dirty="0">
                <a:solidFill>
                  <a:srgbClr val="FFFFFF"/>
                </a:solidFill>
                <a:ea typeface="SimSun" pitchFamily="2" charset="-122"/>
              </a:rPr>
              <a:t>Elisrasib </a:t>
            </a:r>
            <a:r>
              <a:rPr lang="en-US" sz="1600" kern="1200" noProof="0" dirty="0">
                <a:solidFill>
                  <a:srgbClr val="FFFFFF"/>
                </a:solidFill>
                <a:ea typeface="SimSun" pitchFamily="2" charset="-122"/>
              </a:rPr>
              <a:t>600 mg/day +</a:t>
            </a:r>
            <a:br>
              <a:rPr lang="en-US" sz="1600" kern="1200" noProof="0" dirty="0">
                <a:solidFill>
                  <a:srgbClr val="FFFFFF"/>
                </a:solidFill>
                <a:ea typeface="SimSun" pitchFamily="2" charset="-122"/>
              </a:rPr>
            </a:br>
            <a:r>
              <a:rPr lang="en-US" sz="1600" b="1" kern="1200" noProof="0" dirty="0">
                <a:solidFill>
                  <a:srgbClr val="FFFFFF"/>
                </a:solidFill>
                <a:ea typeface="SimSun" pitchFamily="2" charset="-122"/>
              </a:rPr>
              <a:t>pembrolizumab </a:t>
            </a:r>
            <a:r>
              <a:rPr lang="en-US" sz="1600" kern="1200" noProof="0" dirty="0">
                <a:solidFill>
                  <a:srgbClr val="FFFFFF"/>
                </a:solidFill>
                <a:ea typeface="SimSun" pitchFamily="2" charset="-122"/>
              </a:rPr>
              <a:t>200 mg IV q3w</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rPr>
              <a:t>(n=52)</a:t>
            </a:r>
          </a:p>
        </p:txBody>
      </p:sp>
      <p:sp>
        <p:nvSpPr>
          <p:cNvPr id="32" name="AutoShape 8">
            <a:extLst>
              <a:ext uri="{FF2B5EF4-FFF2-40B4-BE49-F238E27FC236}">
                <a16:creationId xmlns:a16="http://schemas.microsoft.com/office/drawing/2014/main" id="{2304A8F3-86FD-60CB-3447-A2818CF3399E}"/>
              </a:ext>
            </a:extLst>
          </p:cNvPr>
          <p:cNvSpPr>
            <a:spLocks noChangeArrowheads="1"/>
          </p:cNvSpPr>
          <p:nvPr/>
        </p:nvSpPr>
        <p:spPr bwMode="auto">
          <a:xfrm>
            <a:off x="6092828" y="2352823"/>
            <a:ext cx="3537100" cy="1039061"/>
          </a:xfrm>
          <a:prstGeom prst="roundRect">
            <a:avLst>
              <a:gd name="adj" fmla="val 16667"/>
            </a:avLst>
          </a:prstGeom>
          <a:solidFill>
            <a:schemeClr val="accent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en-US" sz="1600" b="1" kern="1200" noProof="0" dirty="0">
                <a:solidFill>
                  <a:srgbClr val="FFFFFF"/>
                </a:solidFill>
                <a:ea typeface="SimSun" pitchFamily="2" charset="-122"/>
              </a:rPr>
              <a:t>Elisrasib </a:t>
            </a:r>
            <a:r>
              <a:rPr lang="en-US" sz="1600" kern="1200" noProof="0" dirty="0">
                <a:solidFill>
                  <a:srgbClr val="FFFFFF"/>
                </a:solidFill>
                <a:ea typeface="SimSun" pitchFamily="2" charset="-122"/>
              </a:rPr>
              <a:t>600 mg/day q3w</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rPr>
              <a:t>(n=43)</a:t>
            </a:r>
          </a:p>
        </p:txBody>
      </p:sp>
    </p:spTree>
    <p:extLst>
      <p:ext uri="{BB962C8B-B14F-4D97-AF65-F5344CB8AC3E}">
        <p14:creationId xmlns:p14="http://schemas.microsoft.com/office/powerpoint/2010/main" val="376551524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D3364F-EF98-46A6-A55F-D0788F1984DF}"/>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2770CAA9-5754-41F3-4979-6CD6233D283B}"/>
              </a:ext>
            </a:extLst>
          </p:cNvPr>
          <p:cNvSpPr>
            <a:spLocks noGrp="1"/>
          </p:cNvSpPr>
          <p:nvPr>
            <p:ph type="title"/>
          </p:nvPr>
        </p:nvSpPr>
        <p:spPr>
          <a:xfrm>
            <a:off x="304800" y="107693"/>
            <a:ext cx="11033760" cy="939801"/>
          </a:xfrm>
        </p:spPr>
        <p:txBody>
          <a:bodyPr/>
          <a:lstStyle/>
          <a:p>
            <a:r>
              <a:rPr lang="en-US" noProof="0" dirty="0"/>
              <a:t>8511: </a:t>
            </a:r>
            <a:r>
              <a:rPr lang="en-US" noProof="0" dirty="0" err="1"/>
              <a:t>Elisrasib</a:t>
            </a:r>
            <a:r>
              <a:rPr lang="en-US" noProof="0" dirty="0"/>
              <a:t> (D3S-001), a next-generation GDP-bound KRAS G12C inhibitor, as first-line therapy for KRAS G12C mutation–positive non–small cell lung cancer (NSCLC) – Lu S, et al</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9F73BD89-0678-2C2A-8BEC-06FDF427A9F5}"/>
              </a:ext>
            </a:extLst>
          </p:cNvPr>
          <p:cNvSpPr>
            <a:spLocks noGrp="1"/>
          </p:cNvSpPr>
          <p:nvPr>
            <p:ph idx="1"/>
          </p:nvPr>
        </p:nvSpPr>
        <p:spPr>
          <a:xfrm>
            <a:off x="304799" y="1246909"/>
            <a:ext cx="11033761" cy="411347"/>
          </a:xfrm>
        </p:spPr>
        <p:txBody>
          <a:bodyPr/>
          <a:lstStyle/>
          <a:p>
            <a:r>
              <a:rPr lang="en-US" b="1" noProof="0" dirty="0">
                <a:latin typeface="Arial" panose="020B0604020202020204" pitchFamily="34" charset="0"/>
                <a:cs typeface="Arial" panose="020B0604020202020204" pitchFamily="34" charset="0"/>
              </a:rPr>
              <a:t>Key </a:t>
            </a:r>
            <a:r>
              <a:rPr lang="en-US" b="1" noProof="0" dirty="0">
                <a:solidFill>
                  <a:srgbClr val="000000"/>
                </a:solidFill>
                <a:latin typeface="Arial" panose="020B0604020202020204" pitchFamily="34" charset="0"/>
                <a:cs typeface="Arial" panose="020B0604020202020204" pitchFamily="34" charset="0"/>
              </a:rPr>
              <a:t>resul</a:t>
            </a:r>
            <a:r>
              <a:rPr lang="en-US" b="1" noProof="0" dirty="0">
                <a:solidFill>
                  <a:srgbClr val="363636"/>
                </a:solidFill>
                <a:latin typeface="Arial" panose="020B0604020202020204" pitchFamily="34" charset="0"/>
                <a:cs typeface="Arial" panose="020B0604020202020204" pitchFamily="34" charset="0"/>
              </a:rPr>
              <a:t>t</a:t>
            </a:r>
            <a:r>
              <a:rPr lang="en-US" b="1" noProof="0" dirty="0">
                <a:latin typeface="Arial" panose="020B0604020202020204" pitchFamily="34" charset="0"/>
                <a:cs typeface="Arial" panose="020B0604020202020204" pitchFamily="34" charset="0"/>
              </a:rPr>
              <a:t>s</a:t>
            </a:r>
          </a:p>
        </p:txBody>
      </p:sp>
      <p:sp>
        <p:nvSpPr>
          <p:cNvPr id="30" name="Text Placeholder 4">
            <a:extLst>
              <a:ext uri="{FF2B5EF4-FFF2-40B4-BE49-F238E27FC236}">
                <a16:creationId xmlns:a16="http://schemas.microsoft.com/office/drawing/2014/main" id="{9DE106FD-1649-D962-6A82-BA50A4628EFF}"/>
              </a:ext>
            </a:extLst>
          </p:cNvPr>
          <p:cNvSpPr>
            <a:spLocks noGrp="1"/>
          </p:cNvSpPr>
          <p:nvPr>
            <p:ph type="body" sz="quarter" idx="11"/>
          </p:nvPr>
        </p:nvSpPr>
        <p:spPr>
          <a:xfrm>
            <a:off x="6379633" y="6521312"/>
            <a:ext cx="5507567" cy="200025"/>
          </a:xfrm>
        </p:spPr>
        <p:txBody>
          <a:bodyPr/>
          <a:lstStyle/>
          <a:p>
            <a:pPr hangingPunct="1"/>
            <a:r>
              <a:rPr lang="en-US" noProof="0" dirty="0"/>
              <a:t>Lu S, et al. J Clin Oncol 2026;44(suppl):</a:t>
            </a:r>
            <a:r>
              <a:rPr lang="en-US" noProof="0" dirty="0" err="1"/>
              <a:t>Abstr</a:t>
            </a:r>
            <a:r>
              <a:rPr lang="en-US" noProof="0" dirty="0"/>
              <a:t> 8511</a:t>
            </a:r>
          </a:p>
        </p:txBody>
      </p:sp>
      <p:sp>
        <p:nvSpPr>
          <p:cNvPr id="2" name="TextBox 1">
            <a:extLst>
              <a:ext uri="{FF2B5EF4-FFF2-40B4-BE49-F238E27FC236}">
                <a16:creationId xmlns:a16="http://schemas.microsoft.com/office/drawing/2014/main" id="{3B44E9CC-1111-449E-470F-1B4AD470121E}"/>
              </a:ext>
            </a:extLst>
          </p:cNvPr>
          <p:cNvSpPr txBox="1"/>
          <p:nvPr/>
        </p:nvSpPr>
        <p:spPr>
          <a:xfrm>
            <a:off x="2719800" y="1826044"/>
            <a:ext cx="1040670" cy="338554"/>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Elisrasib</a:t>
            </a:r>
          </a:p>
        </p:txBody>
      </p:sp>
      <p:grpSp>
        <p:nvGrpSpPr>
          <p:cNvPr id="1955" name="Group 1954">
            <a:extLst>
              <a:ext uri="{FF2B5EF4-FFF2-40B4-BE49-F238E27FC236}">
                <a16:creationId xmlns:a16="http://schemas.microsoft.com/office/drawing/2014/main" id="{FF0C37FB-47FA-7611-37B3-4A7E06EA52A4}"/>
              </a:ext>
            </a:extLst>
          </p:cNvPr>
          <p:cNvGrpSpPr/>
          <p:nvPr/>
        </p:nvGrpSpPr>
        <p:grpSpPr>
          <a:xfrm>
            <a:off x="5911449" y="2189760"/>
            <a:ext cx="5754674" cy="2449214"/>
            <a:chOff x="5968599" y="2520949"/>
            <a:chExt cx="5754674" cy="2449214"/>
          </a:xfrm>
        </p:grpSpPr>
        <p:sp>
          <p:nvSpPr>
            <p:cNvPr id="835" name="TextBox 834">
              <a:extLst>
                <a:ext uri="{FF2B5EF4-FFF2-40B4-BE49-F238E27FC236}">
                  <a16:creationId xmlns:a16="http://schemas.microsoft.com/office/drawing/2014/main" id="{872C282D-468B-08CE-3EE3-1927735D6486}"/>
                </a:ext>
              </a:extLst>
            </p:cNvPr>
            <p:cNvSpPr txBox="1"/>
            <p:nvPr/>
          </p:nvSpPr>
          <p:spPr>
            <a:xfrm rot="16200000">
              <a:off x="4956647" y="3532901"/>
              <a:ext cx="2270125" cy="246221"/>
            </a:xfrm>
            <a:prstGeom prst="rect">
              <a:avLst/>
            </a:prstGeom>
            <a:noFill/>
          </p:spPr>
          <p:txBody>
            <a:bodyPr wrap="square" rtlCol="0">
              <a:spAutoFit/>
            </a:bodyPr>
            <a:lstStyle/>
            <a:p>
              <a:pPr lvl="0" algn="ctr" fontAlgn="base" hangingPunct="1">
                <a:spcBef>
                  <a:spcPct val="0"/>
                </a:spcBef>
                <a:spcAft>
                  <a:spcPct val="0"/>
                </a:spcAft>
                <a:defRPr/>
              </a:pPr>
              <a:r>
                <a:rPr lang="en-US" sz="1000" kern="1200" dirty="0">
                  <a:solidFill>
                    <a:srgbClr val="000000"/>
                  </a:solidFill>
                  <a:latin typeface="Arial" panose="020B0604020202020204" pitchFamily="34" charset="0"/>
                  <a:ea typeface="Roboto" panose="02000000000000000000" pitchFamily="2" charset="0"/>
                  <a:cs typeface="Arial" panose="020B0604020202020204" pitchFamily="34" charset="0"/>
                </a:rPr>
                <a:t>Best change from baseline, %</a:t>
              </a:r>
            </a:p>
          </p:txBody>
        </p:sp>
        <p:cxnSp>
          <p:nvCxnSpPr>
            <p:cNvPr id="852" name="Straight Connector 851">
              <a:extLst>
                <a:ext uri="{FF2B5EF4-FFF2-40B4-BE49-F238E27FC236}">
                  <a16:creationId xmlns:a16="http://schemas.microsoft.com/office/drawing/2014/main" id="{9557F481-A40B-AE3C-05ED-451065ABC719}"/>
                </a:ext>
              </a:extLst>
            </p:cNvPr>
            <p:cNvCxnSpPr>
              <a:cxnSpLocks/>
            </p:cNvCxnSpPr>
            <p:nvPr/>
          </p:nvCxnSpPr>
          <p:spPr>
            <a:xfrm>
              <a:off x="6535345" y="4833881"/>
              <a:ext cx="517723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09" name="Straight Connector 908">
              <a:extLst>
                <a:ext uri="{FF2B5EF4-FFF2-40B4-BE49-F238E27FC236}">
                  <a16:creationId xmlns:a16="http://schemas.microsoft.com/office/drawing/2014/main" id="{D39EE786-036E-05EC-3063-24C6CAD26404}"/>
                </a:ext>
              </a:extLst>
            </p:cNvPr>
            <p:cNvCxnSpPr>
              <a:cxnSpLocks/>
              <a:endCxn id="908" idx="1"/>
            </p:cNvCxnSpPr>
            <p:nvPr/>
          </p:nvCxnSpPr>
          <p:spPr>
            <a:xfrm>
              <a:off x="6535346" y="2520950"/>
              <a:ext cx="0" cy="523874"/>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940" name="Group 939">
              <a:extLst>
                <a:ext uri="{FF2B5EF4-FFF2-40B4-BE49-F238E27FC236}">
                  <a16:creationId xmlns:a16="http://schemas.microsoft.com/office/drawing/2014/main" id="{F2CEE8DE-1B8D-4A50-52C3-0B08A1BC2F3A}"/>
                </a:ext>
              </a:extLst>
            </p:cNvPr>
            <p:cNvGrpSpPr/>
            <p:nvPr/>
          </p:nvGrpSpPr>
          <p:grpSpPr>
            <a:xfrm>
              <a:off x="6493430" y="2530934"/>
              <a:ext cx="45719" cy="2236700"/>
              <a:chOff x="6493430" y="2530934"/>
              <a:chExt cx="45719" cy="2236700"/>
            </a:xfrm>
          </p:grpSpPr>
          <p:sp>
            <p:nvSpPr>
              <p:cNvPr id="837" name="Line 7">
                <a:extLst>
                  <a:ext uri="{FF2B5EF4-FFF2-40B4-BE49-F238E27FC236}">
                    <a16:creationId xmlns:a16="http://schemas.microsoft.com/office/drawing/2014/main" id="{8AB9E849-C93F-1385-03BF-688EEF368562}"/>
                  </a:ext>
                </a:extLst>
              </p:cNvPr>
              <p:cNvSpPr>
                <a:spLocks noChangeShapeType="1"/>
              </p:cNvSpPr>
              <p:nvPr/>
            </p:nvSpPr>
            <p:spPr bwMode="auto">
              <a:xfrm>
                <a:off x="6493430" y="2530934"/>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38" name="Line 8">
                <a:extLst>
                  <a:ext uri="{FF2B5EF4-FFF2-40B4-BE49-F238E27FC236}">
                    <a16:creationId xmlns:a16="http://schemas.microsoft.com/office/drawing/2014/main" id="{61E4C16A-B98A-B8C7-9988-2B13317615ED}"/>
                  </a:ext>
                </a:extLst>
              </p:cNvPr>
              <p:cNvSpPr>
                <a:spLocks noChangeShapeType="1"/>
              </p:cNvSpPr>
              <p:nvPr/>
            </p:nvSpPr>
            <p:spPr bwMode="auto">
              <a:xfrm>
                <a:off x="6493430" y="3219150"/>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39" name="Line 9">
                <a:extLst>
                  <a:ext uri="{FF2B5EF4-FFF2-40B4-BE49-F238E27FC236}">
                    <a16:creationId xmlns:a16="http://schemas.microsoft.com/office/drawing/2014/main" id="{2D877BDE-9C13-A309-D619-FDBABFDDA687}"/>
                  </a:ext>
                </a:extLst>
              </p:cNvPr>
              <p:cNvSpPr>
                <a:spLocks noChangeShapeType="1"/>
              </p:cNvSpPr>
              <p:nvPr/>
            </p:nvSpPr>
            <p:spPr bwMode="auto">
              <a:xfrm>
                <a:off x="6493430" y="4251474"/>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40" name="Line 10">
                <a:extLst>
                  <a:ext uri="{FF2B5EF4-FFF2-40B4-BE49-F238E27FC236}">
                    <a16:creationId xmlns:a16="http://schemas.microsoft.com/office/drawing/2014/main" id="{93FC6224-35A6-5DDD-6BB8-DD3C80360ED8}"/>
                  </a:ext>
                </a:extLst>
              </p:cNvPr>
              <p:cNvSpPr>
                <a:spLocks noChangeShapeType="1"/>
              </p:cNvSpPr>
              <p:nvPr/>
            </p:nvSpPr>
            <p:spPr bwMode="auto">
              <a:xfrm>
                <a:off x="6493430" y="4423528"/>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41" name="Line 11">
                <a:extLst>
                  <a:ext uri="{FF2B5EF4-FFF2-40B4-BE49-F238E27FC236}">
                    <a16:creationId xmlns:a16="http://schemas.microsoft.com/office/drawing/2014/main" id="{C6B2ADEE-0B0F-6F2A-8743-0B36620D9462}"/>
                  </a:ext>
                </a:extLst>
              </p:cNvPr>
              <p:cNvSpPr>
                <a:spLocks noChangeShapeType="1"/>
              </p:cNvSpPr>
              <p:nvPr/>
            </p:nvSpPr>
            <p:spPr bwMode="auto">
              <a:xfrm>
                <a:off x="6493430" y="4767634"/>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42" name="Line 7">
                <a:extLst>
                  <a:ext uri="{FF2B5EF4-FFF2-40B4-BE49-F238E27FC236}">
                    <a16:creationId xmlns:a16="http://schemas.microsoft.com/office/drawing/2014/main" id="{7A3814C6-6DEB-22ED-6F38-84C00F67C87B}"/>
                  </a:ext>
                </a:extLst>
              </p:cNvPr>
              <p:cNvSpPr>
                <a:spLocks noChangeShapeType="1"/>
              </p:cNvSpPr>
              <p:nvPr/>
            </p:nvSpPr>
            <p:spPr bwMode="auto">
              <a:xfrm>
                <a:off x="6493430" y="3563258"/>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43" name="Line 8">
                <a:extLst>
                  <a:ext uri="{FF2B5EF4-FFF2-40B4-BE49-F238E27FC236}">
                    <a16:creationId xmlns:a16="http://schemas.microsoft.com/office/drawing/2014/main" id="{8F53254D-5513-222E-F8C9-EE82EC07A07C}"/>
                  </a:ext>
                </a:extLst>
              </p:cNvPr>
              <p:cNvSpPr>
                <a:spLocks noChangeShapeType="1"/>
              </p:cNvSpPr>
              <p:nvPr/>
            </p:nvSpPr>
            <p:spPr bwMode="auto">
              <a:xfrm>
                <a:off x="6493430" y="3907366"/>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33" name="Line 8">
                <a:extLst>
                  <a:ext uri="{FF2B5EF4-FFF2-40B4-BE49-F238E27FC236}">
                    <a16:creationId xmlns:a16="http://schemas.microsoft.com/office/drawing/2014/main" id="{5389BE08-F1E9-A264-6813-45F64F686E9B}"/>
                  </a:ext>
                </a:extLst>
              </p:cNvPr>
              <p:cNvSpPr>
                <a:spLocks noChangeShapeType="1"/>
              </p:cNvSpPr>
              <p:nvPr/>
            </p:nvSpPr>
            <p:spPr bwMode="auto">
              <a:xfrm>
                <a:off x="6493430" y="2702988"/>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34" name="Line 8">
                <a:extLst>
                  <a:ext uri="{FF2B5EF4-FFF2-40B4-BE49-F238E27FC236}">
                    <a16:creationId xmlns:a16="http://schemas.microsoft.com/office/drawing/2014/main" id="{0D5B96BF-00E7-ABC4-48B0-D10D9A2E11AA}"/>
                  </a:ext>
                </a:extLst>
              </p:cNvPr>
              <p:cNvSpPr>
                <a:spLocks noChangeShapeType="1"/>
              </p:cNvSpPr>
              <p:nvPr/>
            </p:nvSpPr>
            <p:spPr bwMode="auto">
              <a:xfrm>
                <a:off x="6493430" y="2875042"/>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35" name="Line 8">
                <a:extLst>
                  <a:ext uri="{FF2B5EF4-FFF2-40B4-BE49-F238E27FC236}">
                    <a16:creationId xmlns:a16="http://schemas.microsoft.com/office/drawing/2014/main" id="{F8B52837-E206-C019-13E2-E6F64330BC0C}"/>
                  </a:ext>
                </a:extLst>
              </p:cNvPr>
              <p:cNvSpPr>
                <a:spLocks noChangeShapeType="1"/>
              </p:cNvSpPr>
              <p:nvPr/>
            </p:nvSpPr>
            <p:spPr bwMode="auto">
              <a:xfrm>
                <a:off x="6493430" y="3047096"/>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36" name="Line 7">
                <a:extLst>
                  <a:ext uri="{FF2B5EF4-FFF2-40B4-BE49-F238E27FC236}">
                    <a16:creationId xmlns:a16="http://schemas.microsoft.com/office/drawing/2014/main" id="{C3C36C3D-C9C5-D58B-92C7-6554EB168B32}"/>
                  </a:ext>
                </a:extLst>
              </p:cNvPr>
              <p:cNvSpPr>
                <a:spLocks noChangeShapeType="1"/>
              </p:cNvSpPr>
              <p:nvPr/>
            </p:nvSpPr>
            <p:spPr bwMode="auto">
              <a:xfrm>
                <a:off x="6493430" y="3391204"/>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37" name="Line 8">
                <a:extLst>
                  <a:ext uri="{FF2B5EF4-FFF2-40B4-BE49-F238E27FC236}">
                    <a16:creationId xmlns:a16="http://schemas.microsoft.com/office/drawing/2014/main" id="{BE825AC7-FB6A-2462-3BF7-A072DF39BA5E}"/>
                  </a:ext>
                </a:extLst>
              </p:cNvPr>
              <p:cNvSpPr>
                <a:spLocks noChangeShapeType="1"/>
              </p:cNvSpPr>
              <p:nvPr/>
            </p:nvSpPr>
            <p:spPr bwMode="auto">
              <a:xfrm>
                <a:off x="6493430" y="3735312"/>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38" name="Line 9">
                <a:extLst>
                  <a:ext uri="{FF2B5EF4-FFF2-40B4-BE49-F238E27FC236}">
                    <a16:creationId xmlns:a16="http://schemas.microsoft.com/office/drawing/2014/main" id="{0A1AF12C-82BC-C901-7E4A-6BFA81F8FB8B}"/>
                  </a:ext>
                </a:extLst>
              </p:cNvPr>
              <p:cNvSpPr>
                <a:spLocks noChangeShapeType="1"/>
              </p:cNvSpPr>
              <p:nvPr/>
            </p:nvSpPr>
            <p:spPr bwMode="auto">
              <a:xfrm>
                <a:off x="6493430" y="4079420"/>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39" name="Line 10">
                <a:extLst>
                  <a:ext uri="{FF2B5EF4-FFF2-40B4-BE49-F238E27FC236}">
                    <a16:creationId xmlns:a16="http://schemas.microsoft.com/office/drawing/2014/main" id="{67992573-21E3-7A3A-BA86-84A87A298353}"/>
                  </a:ext>
                </a:extLst>
              </p:cNvPr>
              <p:cNvSpPr>
                <a:spLocks noChangeShapeType="1"/>
              </p:cNvSpPr>
              <p:nvPr/>
            </p:nvSpPr>
            <p:spPr bwMode="auto">
              <a:xfrm>
                <a:off x="6493430" y="4595582"/>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grpSp>
        <p:grpSp>
          <p:nvGrpSpPr>
            <p:cNvPr id="965" name="Group 964">
              <a:extLst>
                <a:ext uri="{FF2B5EF4-FFF2-40B4-BE49-F238E27FC236}">
                  <a16:creationId xmlns:a16="http://schemas.microsoft.com/office/drawing/2014/main" id="{F44FE154-8127-8A9D-265F-50DF32C2BD19}"/>
                </a:ext>
              </a:extLst>
            </p:cNvPr>
            <p:cNvGrpSpPr/>
            <p:nvPr/>
          </p:nvGrpSpPr>
          <p:grpSpPr>
            <a:xfrm>
              <a:off x="6098207" y="2578678"/>
              <a:ext cx="466794" cy="2302713"/>
              <a:chOff x="6098207" y="2578678"/>
              <a:chExt cx="466794" cy="2302713"/>
            </a:xfrm>
          </p:grpSpPr>
          <p:sp>
            <p:nvSpPr>
              <p:cNvPr id="950" name="TextBox 949">
                <a:extLst>
                  <a:ext uri="{FF2B5EF4-FFF2-40B4-BE49-F238E27FC236}">
                    <a16:creationId xmlns:a16="http://schemas.microsoft.com/office/drawing/2014/main" id="{C92CA449-40AD-2A8A-11C9-09EAB55856BE}"/>
                  </a:ext>
                </a:extLst>
              </p:cNvPr>
              <p:cNvSpPr txBox="1"/>
              <p:nvPr/>
            </p:nvSpPr>
            <p:spPr>
              <a:xfrm>
                <a:off x="6309792" y="2921426"/>
                <a:ext cx="255198"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0</a:t>
                </a:r>
              </a:p>
            </p:txBody>
          </p:sp>
          <p:sp>
            <p:nvSpPr>
              <p:cNvPr id="951" name="TextBox 950">
                <a:extLst>
                  <a:ext uri="{FF2B5EF4-FFF2-40B4-BE49-F238E27FC236}">
                    <a16:creationId xmlns:a16="http://schemas.microsoft.com/office/drawing/2014/main" id="{57E4FC6E-86A5-5B9F-AADB-EFDB05091807}"/>
                  </a:ext>
                </a:extLst>
              </p:cNvPr>
              <p:cNvSpPr txBox="1"/>
              <p:nvPr/>
            </p:nvSpPr>
            <p:spPr>
              <a:xfrm>
                <a:off x="6168727" y="3264174"/>
                <a:ext cx="396262"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–20</a:t>
                </a:r>
              </a:p>
            </p:txBody>
          </p:sp>
          <p:sp>
            <p:nvSpPr>
              <p:cNvPr id="953" name="TextBox 952">
                <a:extLst>
                  <a:ext uri="{FF2B5EF4-FFF2-40B4-BE49-F238E27FC236}">
                    <a16:creationId xmlns:a16="http://schemas.microsoft.com/office/drawing/2014/main" id="{2380264A-3A1C-83D5-41A8-FAE832BDA138}"/>
                  </a:ext>
                </a:extLst>
              </p:cNvPr>
              <p:cNvSpPr txBox="1"/>
              <p:nvPr/>
            </p:nvSpPr>
            <p:spPr>
              <a:xfrm>
                <a:off x="6098207" y="4635170"/>
                <a:ext cx="466794"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–100</a:t>
                </a:r>
              </a:p>
            </p:txBody>
          </p:sp>
          <p:sp>
            <p:nvSpPr>
              <p:cNvPr id="956" name="TextBox 955">
                <a:extLst>
                  <a:ext uri="{FF2B5EF4-FFF2-40B4-BE49-F238E27FC236}">
                    <a16:creationId xmlns:a16="http://schemas.microsoft.com/office/drawing/2014/main" id="{6200673E-6BA8-1474-F9A6-0F3400A0B21C}"/>
                  </a:ext>
                </a:extLst>
              </p:cNvPr>
              <p:cNvSpPr txBox="1"/>
              <p:nvPr/>
            </p:nvSpPr>
            <p:spPr>
              <a:xfrm>
                <a:off x="6168729" y="4292418"/>
                <a:ext cx="396262"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–80</a:t>
                </a:r>
              </a:p>
            </p:txBody>
          </p:sp>
          <p:sp>
            <p:nvSpPr>
              <p:cNvPr id="958" name="TextBox 957">
                <a:extLst>
                  <a:ext uri="{FF2B5EF4-FFF2-40B4-BE49-F238E27FC236}">
                    <a16:creationId xmlns:a16="http://schemas.microsoft.com/office/drawing/2014/main" id="{E03F8D34-83A7-FAFE-A7CE-9C55F23A8F04}"/>
                  </a:ext>
                </a:extLst>
              </p:cNvPr>
              <p:cNvSpPr txBox="1"/>
              <p:nvPr/>
            </p:nvSpPr>
            <p:spPr>
              <a:xfrm>
                <a:off x="6239260" y="2578678"/>
                <a:ext cx="325730"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20</a:t>
                </a:r>
              </a:p>
            </p:txBody>
          </p:sp>
          <p:sp>
            <p:nvSpPr>
              <p:cNvPr id="961" name="TextBox 960">
                <a:extLst>
                  <a:ext uri="{FF2B5EF4-FFF2-40B4-BE49-F238E27FC236}">
                    <a16:creationId xmlns:a16="http://schemas.microsoft.com/office/drawing/2014/main" id="{2DE08C35-0860-D732-4163-F62830A5ECB9}"/>
                  </a:ext>
                </a:extLst>
              </p:cNvPr>
              <p:cNvSpPr txBox="1"/>
              <p:nvPr/>
            </p:nvSpPr>
            <p:spPr>
              <a:xfrm>
                <a:off x="6168728" y="3606922"/>
                <a:ext cx="396262"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–40</a:t>
                </a:r>
              </a:p>
            </p:txBody>
          </p:sp>
          <p:sp>
            <p:nvSpPr>
              <p:cNvPr id="962" name="TextBox 961">
                <a:extLst>
                  <a:ext uri="{FF2B5EF4-FFF2-40B4-BE49-F238E27FC236}">
                    <a16:creationId xmlns:a16="http://schemas.microsoft.com/office/drawing/2014/main" id="{BB914D88-A756-8E49-295D-857637D88431}"/>
                  </a:ext>
                </a:extLst>
              </p:cNvPr>
              <p:cNvSpPr txBox="1"/>
              <p:nvPr/>
            </p:nvSpPr>
            <p:spPr>
              <a:xfrm>
                <a:off x="6168728" y="3949670"/>
                <a:ext cx="396262"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–60</a:t>
                </a:r>
              </a:p>
            </p:txBody>
          </p:sp>
        </p:grpSp>
        <p:grpSp>
          <p:nvGrpSpPr>
            <p:cNvPr id="969" name="Group 968">
              <a:extLst>
                <a:ext uri="{FF2B5EF4-FFF2-40B4-BE49-F238E27FC236}">
                  <a16:creationId xmlns:a16="http://schemas.microsoft.com/office/drawing/2014/main" id="{7F99BD9C-EF5A-B488-7CA1-121CE7CF8E89}"/>
                </a:ext>
              </a:extLst>
            </p:cNvPr>
            <p:cNvGrpSpPr/>
            <p:nvPr/>
          </p:nvGrpSpPr>
          <p:grpSpPr>
            <a:xfrm>
              <a:off x="6619251" y="3973432"/>
              <a:ext cx="1637116" cy="800620"/>
              <a:chOff x="9767484" y="5276443"/>
              <a:chExt cx="1637116" cy="800620"/>
            </a:xfrm>
          </p:grpSpPr>
          <p:sp>
            <p:nvSpPr>
              <p:cNvPr id="912" name="Rectangle 911">
                <a:extLst>
                  <a:ext uri="{FF2B5EF4-FFF2-40B4-BE49-F238E27FC236}">
                    <a16:creationId xmlns:a16="http://schemas.microsoft.com/office/drawing/2014/main" id="{308469E1-30C2-0783-7B86-DA02C7F90579}"/>
                  </a:ext>
                </a:extLst>
              </p:cNvPr>
              <p:cNvSpPr/>
              <p:nvPr/>
            </p:nvSpPr>
            <p:spPr>
              <a:xfrm>
                <a:off x="9856991" y="5518488"/>
                <a:ext cx="69872" cy="69872"/>
              </a:xfrm>
              <a:prstGeom prst="rect">
                <a:avLst/>
              </a:prstGeom>
              <a:solidFill>
                <a:srgbClr val="E1241B"/>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13" name="Rectangle 912">
                <a:extLst>
                  <a:ext uri="{FF2B5EF4-FFF2-40B4-BE49-F238E27FC236}">
                    <a16:creationId xmlns:a16="http://schemas.microsoft.com/office/drawing/2014/main" id="{C6AB6F16-716A-2357-1DD4-AA622D7B0CDD}"/>
                  </a:ext>
                </a:extLst>
              </p:cNvPr>
              <p:cNvSpPr/>
              <p:nvPr/>
            </p:nvSpPr>
            <p:spPr>
              <a:xfrm>
                <a:off x="9856991" y="5653443"/>
                <a:ext cx="69872" cy="69872"/>
              </a:xfrm>
              <a:prstGeom prst="rect">
                <a:avLst/>
              </a:prstGeom>
              <a:solidFill>
                <a:srgbClr val="0079A6"/>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14" name="Rectangle 913">
                <a:extLst>
                  <a:ext uri="{FF2B5EF4-FFF2-40B4-BE49-F238E27FC236}">
                    <a16:creationId xmlns:a16="http://schemas.microsoft.com/office/drawing/2014/main" id="{58387A59-389A-5935-0895-FBEA2EFC23C5}"/>
                  </a:ext>
                </a:extLst>
              </p:cNvPr>
              <p:cNvSpPr/>
              <p:nvPr/>
            </p:nvSpPr>
            <p:spPr>
              <a:xfrm>
                <a:off x="10321094" y="5518488"/>
                <a:ext cx="69872" cy="69872"/>
              </a:xfrm>
              <a:prstGeom prst="rect">
                <a:avLst/>
              </a:prstGeom>
              <a:solidFill>
                <a:srgbClr val="00A1D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15" name="Rectangle 914">
                <a:extLst>
                  <a:ext uri="{FF2B5EF4-FFF2-40B4-BE49-F238E27FC236}">
                    <a16:creationId xmlns:a16="http://schemas.microsoft.com/office/drawing/2014/main" id="{5CE4DC17-748B-0D79-65A2-61624E0F05DD}"/>
                  </a:ext>
                </a:extLst>
              </p:cNvPr>
              <p:cNvSpPr/>
              <p:nvPr/>
            </p:nvSpPr>
            <p:spPr>
              <a:xfrm>
                <a:off x="10321094" y="5653443"/>
                <a:ext cx="69872" cy="69872"/>
              </a:xfrm>
              <a:prstGeom prst="rect">
                <a:avLst/>
              </a:prstGeom>
              <a:solidFill>
                <a:srgbClr val="2A9D5E"/>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16" name="Rectangle 915">
                <a:extLst>
                  <a:ext uri="{FF2B5EF4-FFF2-40B4-BE49-F238E27FC236}">
                    <a16:creationId xmlns:a16="http://schemas.microsoft.com/office/drawing/2014/main" id="{85371BDA-8E33-B224-6120-ABB09D39D321}"/>
                  </a:ext>
                </a:extLst>
              </p:cNvPr>
              <p:cNvSpPr/>
              <p:nvPr/>
            </p:nvSpPr>
            <p:spPr>
              <a:xfrm>
                <a:off x="9856991" y="5791574"/>
                <a:ext cx="69872" cy="69872"/>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20" name="TextBox 919">
                <a:extLst>
                  <a:ext uri="{FF2B5EF4-FFF2-40B4-BE49-F238E27FC236}">
                    <a16:creationId xmlns:a16="http://schemas.microsoft.com/office/drawing/2014/main" id="{10F1AD8F-8633-1BB3-B0CA-18E98EC6A35E}"/>
                  </a:ext>
                </a:extLst>
              </p:cNvPr>
              <p:cNvSpPr txBox="1"/>
              <p:nvPr/>
            </p:nvSpPr>
            <p:spPr>
              <a:xfrm>
                <a:off x="9767484" y="5276443"/>
                <a:ext cx="505267" cy="230832"/>
              </a:xfrm>
              <a:prstGeom prst="rect">
                <a:avLst/>
              </a:prstGeom>
              <a:noFill/>
            </p:spPr>
            <p:txBody>
              <a:bodyPr wrap="non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1" i="0" u="none" strike="noStrike" kern="1200" cap="none" spc="0" normalizeH="0" baseline="0" noProof="0" dirty="0" err="1">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cBOR</a:t>
                </a:r>
                <a:endParaRPr kumimoji="0" lang="en-US" sz="900" b="1"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21" name="TextBox 920">
                <a:extLst>
                  <a:ext uri="{FF2B5EF4-FFF2-40B4-BE49-F238E27FC236}">
                    <a16:creationId xmlns:a16="http://schemas.microsoft.com/office/drawing/2014/main" id="{332922E5-E59D-88FB-D592-88382C1B8417}"/>
                  </a:ext>
                </a:extLst>
              </p:cNvPr>
              <p:cNvSpPr txBox="1"/>
              <p:nvPr/>
            </p:nvSpPr>
            <p:spPr>
              <a:xfrm>
                <a:off x="10343667" y="5433414"/>
                <a:ext cx="546583" cy="507831"/>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&lt;1%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1–49%</a:t>
                </a:r>
                <a:br>
                  <a:rPr kumimoji="0" lang="en-US" sz="9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br>
                <a:r>
                  <a:rPr kumimoji="0" lang="en-US" sz="9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≥50%</a:t>
                </a:r>
              </a:p>
            </p:txBody>
          </p:sp>
          <p:sp>
            <p:nvSpPr>
              <p:cNvPr id="924" name="TextBox 923">
                <a:extLst>
                  <a:ext uri="{FF2B5EF4-FFF2-40B4-BE49-F238E27FC236}">
                    <a16:creationId xmlns:a16="http://schemas.microsoft.com/office/drawing/2014/main" id="{6DBE1403-837C-4288-4E6D-4E110A21CF32}"/>
                  </a:ext>
                </a:extLst>
              </p:cNvPr>
              <p:cNvSpPr txBox="1"/>
              <p:nvPr/>
            </p:nvSpPr>
            <p:spPr>
              <a:xfrm>
                <a:off x="10224684" y="5276443"/>
                <a:ext cx="1179916" cy="230832"/>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1"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PD-L1 expression</a:t>
                </a:r>
              </a:p>
            </p:txBody>
          </p:sp>
          <p:sp>
            <p:nvSpPr>
              <p:cNvPr id="928" name="Rectangle 927">
                <a:extLst>
                  <a:ext uri="{FF2B5EF4-FFF2-40B4-BE49-F238E27FC236}">
                    <a16:creationId xmlns:a16="http://schemas.microsoft.com/office/drawing/2014/main" id="{C7708285-01B0-3AB4-C32B-8AB3B501C71D}"/>
                  </a:ext>
                </a:extLst>
              </p:cNvPr>
              <p:cNvSpPr/>
              <p:nvPr/>
            </p:nvSpPr>
            <p:spPr>
              <a:xfrm>
                <a:off x="10320541" y="5791574"/>
                <a:ext cx="69872" cy="69872"/>
              </a:xfrm>
              <a:prstGeom prst="rect">
                <a:avLst/>
              </a:prstGeom>
              <a:solidFill>
                <a:srgbClr val="FFC000"/>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29" name="TextBox 928">
                <a:extLst>
                  <a:ext uri="{FF2B5EF4-FFF2-40B4-BE49-F238E27FC236}">
                    <a16:creationId xmlns:a16="http://schemas.microsoft.com/office/drawing/2014/main" id="{D283863F-4661-85B7-0CFE-74EA1775CBE4}"/>
                  </a:ext>
                </a:extLst>
              </p:cNvPr>
              <p:cNvSpPr txBox="1"/>
              <p:nvPr/>
            </p:nvSpPr>
            <p:spPr>
              <a:xfrm>
                <a:off x="9880117" y="5430732"/>
                <a:ext cx="407553" cy="646331"/>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SD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PR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err="1">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cPR</a:t>
                </a:r>
                <a:br>
                  <a:rPr kumimoji="0" lang="en-US" sz="9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br>
                <a:r>
                  <a:rPr kumimoji="0" lang="en-US" sz="9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PD</a:t>
                </a:r>
              </a:p>
            </p:txBody>
          </p:sp>
          <p:sp>
            <p:nvSpPr>
              <p:cNvPr id="968" name="Rectangle 967">
                <a:extLst>
                  <a:ext uri="{FF2B5EF4-FFF2-40B4-BE49-F238E27FC236}">
                    <a16:creationId xmlns:a16="http://schemas.microsoft.com/office/drawing/2014/main" id="{67F2F233-9F3E-EA9A-0B3E-D114744171CD}"/>
                  </a:ext>
                </a:extLst>
              </p:cNvPr>
              <p:cNvSpPr/>
              <p:nvPr/>
            </p:nvSpPr>
            <p:spPr>
              <a:xfrm>
                <a:off x="9856991" y="5931274"/>
                <a:ext cx="69872" cy="69872"/>
              </a:xfrm>
              <a:prstGeom prst="rect">
                <a:avLst/>
              </a:prstGeom>
              <a:solidFill>
                <a:srgbClr val="AF059B"/>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971" name="Group 970">
              <a:extLst>
                <a:ext uri="{FF2B5EF4-FFF2-40B4-BE49-F238E27FC236}">
                  <a16:creationId xmlns:a16="http://schemas.microsoft.com/office/drawing/2014/main" id="{626621EB-9961-01E3-276D-F9E5DB78A40B}"/>
                </a:ext>
              </a:extLst>
            </p:cNvPr>
            <p:cNvGrpSpPr/>
            <p:nvPr/>
          </p:nvGrpSpPr>
          <p:grpSpPr>
            <a:xfrm>
              <a:off x="6663178" y="4826260"/>
              <a:ext cx="4933425" cy="55245"/>
              <a:chOff x="6663178" y="4826260"/>
              <a:chExt cx="4933425" cy="55245"/>
            </a:xfrm>
          </p:grpSpPr>
          <p:sp>
            <p:nvSpPr>
              <p:cNvPr id="854" name="Line 7">
                <a:extLst>
                  <a:ext uri="{FF2B5EF4-FFF2-40B4-BE49-F238E27FC236}">
                    <a16:creationId xmlns:a16="http://schemas.microsoft.com/office/drawing/2014/main" id="{E2974D03-43E0-90E8-DF24-8585AFC132A2}"/>
                  </a:ext>
                </a:extLst>
              </p:cNvPr>
              <p:cNvSpPr>
                <a:spLocks noChangeShapeType="1"/>
              </p:cNvSpPr>
              <p:nvPr/>
            </p:nvSpPr>
            <p:spPr bwMode="auto">
              <a:xfrm rot="16200000">
                <a:off x="6640318"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55" name="Line 8">
                <a:extLst>
                  <a:ext uri="{FF2B5EF4-FFF2-40B4-BE49-F238E27FC236}">
                    <a16:creationId xmlns:a16="http://schemas.microsoft.com/office/drawing/2014/main" id="{063AC824-BBCE-4A4F-48DE-C31F877CC744}"/>
                  </a:ext>
                </a:extLst>
              </p:cNvPr>
              <p:cNvSpPr>
                <a:spLocks noChangeShapeType="1"/>
              </p:cNvSpPr>
              <p:nvPr/>
            </p:nvSpPr>
            <p:spPr bwMode="auto">
              <a:xfrm rot="16200000">
                <a:off x="6745284"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56" name="Line 9">
                <a:extLst>
                  <a:ext uri="{FF2B5EF4-FFF2-40B4-BE49-F238E27FC236}">
                    <a16:creationId xmlns:a16="http://schemas.microsoft.com/office/drawing/2014/main" id="{F85B08CC-6A70-7852-EECD-2EC94390E601}"/>
                  </a:ext>
                </a:extLst>
              </p:cNvPr>
              <p:cNvSpPr>
                <a:spLocks noChangeShapeType="1"/>
              </p:cNvSpPr>
              <p:nvPr/>
            </p:nvSpPr>
            <p:spPr bwMode="auto">
              <a:xfrm rot="16200000">
                <a:off x="7060182"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57" name="Line 10">
                <a:extLst>
                  <a:ext uri="{FF2B5EF4-FFF2-40B4-BE49-F238E27FC236}">
                    <a16:creationId xmlns:a16="http://schemas.microsoft.com/office/drawing/2014/main" id="{FDF81285-2789-7FD1-1EFF-B71914E76A34}"/>
                  </a:ext>
                </a:extLst>
              </p:cNvPr>
              <p:cNvSpPr>
                <a:spLocks noChangeShapeType="1"/>
              </p:cNvSpPr>
              <p:nvPr/>
            </p:nvSpPr>
            <p:spPr bwMode="auto">
              <a:xfrm rot="16200000">
                <a:off x="7165148"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58" name="Line 11">
                <a:extLst>
                  <a:ext uri="{FF2B5EF4-FFF2-40B4-BE49-F238E27FC236}">
                    <a16:creationId xmlns:a16="http://schemas.microsoft.com/office/drawing/2014/main" id="{4BD0B86F-7CF2-929F-C700-7D62762CC338}"/>
                  </a:ext>
                </a:extLst>
              </p:cNvPr>
              <p:cNvSpPr>
                <a:spLocks noChangeShapeType="1"/>
              </p:cNvSpPr>
              <p:nvPr/>
            </p:nvSpPr>
            <p:spPr bwMode="auto">
              <a:xfrm rot="16200000">
                <a:off x="7270114"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59" name="Line 7">
                <a:extLst>
                  <a:ext uri="{FF2B5EF4-FFF2-40B4-BE49-F238E27FC236}">
                    <a16:creationId xmlns:a16="http://schemas.microsoft.com/office/drawing/2014/main" id="{1B5398CA-4ADF-D7E3-A251-B0D790643906}"/>
                  </a:ext>
                </a:extLst>
              </p:cNvPr>
              <p:cNvSpPr>
                <a:spLocks noChangeShapeType="1"/>
              </p:cNvSpPr>
              <p:nvPr/>
            </p:nvSpPr>
            <p:spPr bwMode="auto">
              <a:xfrm rot="16200000">
                <a:off x="6850250"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60" name="Line 8">
                <a:extLst>
                  <a:ext uri="{FF2B5EF4-FFF2-40B4-BE49-F238E27FC236}">
                    <a16:creationId xmlns:a16="http://schemas.microsoft.com/office/drawing/2014/main" id="{13CA6AFC-4C3B-4758-F0C7-E859DF76567C}"/>
                  </a:ext>
                </a:extLst>
              </p:cNvPr>
              <p:cNvSpPr>
                <a:spLocks noChangeShapeType="1"/>
              </p:cNvSpPr>
              <p:nvPr/>
            </p:nvSpPr>
            <p:spPr bwMode="auto">
              <a:xfrm rot="16200000">
                <a:off x="6955216"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61" name="Line 7">
                <a:extLst>
                  <a:ext uri="{FF2B5EF4-FFF2-40B4-BE49-F238E27FC236}">
                    <a16:creationId xmlns:a16="http://schemas.microsoft.com/office/drawing/2014/main" id="{06C46E2D-67C2-58B5-ACBD-E221F320B32A}"/>
                  </a:ext>
                </a:extLst>
              </p:cNvPr>
              <p:cNvSpPr>
                <a:spLocks noChangeShapeType="1"/>
              </p:cNvSpPr>
              <p:nvPr/>
            </p:nvSpPr>
            <p:spPr bwMode="auto">
              <a:xfrm rot="16200000">
                <a:off x="7375080"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62" name="Line 8">
                <a:extLst>
                  <a:ext uri="{FF2B5EF4-FFF2-40B4-BE49-F238E27FC236}">
                    <a16:creationId xmlns:a16="http://schemas.microsoft.com/office/drawing/2014/main" id="{2DE91E6A-EDDA-51A3-FF77-C669023C7308}"/>
                  </a:ext>
                </a:extLst>
              </p:cNvPr>
              <p:cNvSpPr>
                <a:spLocks noChangeShapeType="1"/>
              </p:cNvSpPr>
              <p:nvPr/>
            </p:nvSpPr>
            <p:spPr bwMode="auto">
              <a:xfrm rot="16200000">
                <a:off x="7480046"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63" name="Line 9">
                <a:extLst>
                  <a:ext uri="{FF2B5EF4-FFF2-40B4-BE49-F238E27FC236}">
                    <a16:creationId xmlns:a16="http://schemas.microsoft.com/office/drawing/2014/main" id="{FEC07884-451B-CD0A-195A-8BCE640439A9}"/>
                  </a:ext>
                </a:extLst>
              </p:cNvPr>
              <p:cNvSpPr>
                <a:spLocks noChangeShapeType="1"/>
              </p:cNvSpPr>
              <p:nvPr/>
            </p:nvSpPr>
            <p:spPr bwMode="auto">
              <a:xfrm rot="16200000">
                <a:off x="7794944"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64" name="Line 10">
                <a:extLst>
                  <a:ext uri="{FF2B5EF4-FFF2-40B4-BE49-F238E27FC236}">
                    <a16:creationId xmlns:a16="http://schemas.microsoft.com/office/drawing/2014/main" id="{12E263A9-7B4B-F459-037E-1A70692EE7C0}"/>
                  </a:ext>
                </a:extLst>
              </p:cNvPr>
              <p:cNvSpPr>
                <a:spLocks noChangeShapeType="1"/>
              </p:cNvSpPr>
              <p:nvPr/>
            </p:nvSpPr>
            <p:spPr bwMode="auto">
              <a:xfrm rot="16200000">
                <a:off x="7899910"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65" name="Line 11">
                <a:extLst>
                  <a:ext uri="{FF2B5EF4-FFF2-40B4-BE49-F238E27FC236}">
                    <a16:creationId xmlns:a16="http://schemas.microsoft.com/office/drawing/2014/main" id="{B548FC7A-157E-6875-6928-9A330A5BF163}"/>
                  </a:ext>
                </a:extLst>
              </p:cNvPr>
              <p:cNvSpPr>
                <a:spLocks noChangeShapeType="1"/>
              </p:cNvSpPr>
              <p:nvPr/>
            </p:nvSpPr>
            <p:spPr bwMode="auto">
              <a:xfrm rot="16200000">
                <a:off x="8004876"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66" name="Line 7">
                <a:extLst>
                  <a:ext uri="{FF2B5EF4-FFF2-40B4-BE49-F238E27FC236}">
                    <a16:creationId xmlns:a16="http://schemas.microsoft.com/office/drawing/2014/main" id="{3CEEF31F-D138-2BDC-E987-828B3A55F148}"/>
                  </a:ext>
                </a:extLst>
              </p:cNvPr>
              <p:cNvSpPr>
                <a:spLocks noChangeShapeType="1"/>
              </p:cNvSpPr>
              <p:nvPr/>
            </p:nvSpPr>
            <p:spPr bwMode="auto">
              <a:xfrm rot="16200000">
                <a:off x="7585012"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67" name="Line 8">
                <a:extLst>
                  <a:ext uri="{FF2B5EF4-FFF2-40B4-BE49-F238E27FC236}">
                    <a16:creationId xmlns:a16="http://schemas.microsoft.com/office/drawing/2014/main" id="{520D777E-5BEB-E816-B539-1CB26E041986}"/>
                  </a:ext>
                </a:extLst>
              </p:cNvPr>
              <p:cNvSpPr>
                <a:spLocks noChangeShapeType="1"/>
              </p:cNvSpPr>
              <p:nvPr/>
            </p:nvSpPr>
            <p:spPr bwMode="auto">
              <a:xfrm rot="16200000">
                <a:off x="7689978"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68" name="Line 7">
                <a:extLst>
                  <a:ext uri="{FF2B5EF4-FFF2-40B4-BE49-F238E27FC236}">
                    <a16:creationId xmlns:a16="http://schemas.microsoft.com/office/drawing/2014/main" id="{8D25F020-4EC9-6D5C-C144-219E4AD65D75}"/>
                  </a:ext>
                </a:extLst>
              </p:cNvPr>
              <p:cNvSpPr>
                <a:spLocks noChangeShapeType="1"/>
              </p:cNvSpPr>
              <p:nvPr/>
            </p:nvSpPr>
            <p:spPr bwMode="auto">
              <a:xfrm rot="16200000">
                <a:off x="8109842"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69" name="Line 8">
                <a:extLst>
                  <a:ext uri="{FF2B5EF4-FFF2-40B4-BE49-F238E27FC236}">
                    <a16:creationId xmlns:a16="http://schemas.microsoft.com/office/drawing/2014/main" id="{37291D8B-50D2-26D2-4706-C681FE17CD47}"/>
                  </a:ext>
                </a:extLst>
              </p:cNvPr>
              <p:cNvSpPr>
                <a:spLocks noChangeShapeType="1"/>
              </p:cNvSpPr>
              <p:nvPr/>
            </p:nvSpPr>
            <p:spPr bwMode="auto">
              <a:xfrm rot="16200000">
                <a:off x="8214808"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70" name="Line 9">
                <a:extLst>
                  <a:ext uri="{FF2B5EF4-FFF2-40B4-BE49-F238E27FC236}">
                    <a16:creationId xmlns:a16="http://schemas.microsoft.com/office/drawing/2014/main" id="{7B323514-F7F4-AD46-88C6-B6FAF18922A5}"/>
                  </a:ext>
                </a:extLst>
              </p:cNvPr>
              <p:cNvSpPr>
                <a:spLocks noChangeShapeType="1"/>
              </p:cNvSpPr>
              <p:nvPr/>
            </p:nvSpPr>
            <p:spPr bwMode="auto">
              <a:xfrm rot="16200000">
                <a:off x="8529706"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71" name="Line 10">
                <a:extLst>
                  <a:ext uri="{FF2B5EF4-FFF2-40B4-BE49-F238E27FC236}">
                    <a16:creationId xmlns:a16="http://schemas.microsoft.com/office/drawing/2014/main" id="{6BBD9A84-BEE0-FBCB-EF40-1FD03AC550A6}"/>
                  </a:ext>
                </a:extLst>
              </p:cNvPr>
              <p:cNvSpPr>
                <a:spLocks noChangeShapeType="1"/>
              </p:cNvSpPr>
              <p:nvPr/>
            </p:nvSpPr>
            <p:spPr bwMode="auto">
              <a:xfrm rot="16200000">
                <a:off x="8634672"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72" name="Line 11">
                <a:extLst>
                  <a:ext uri="{FF2B5EF4-FFF2-40B4-BE49-F238E27FC236}">
                    <a16:creationId xmlns:a16="http://schemas.microsoft.com/office/drawing/2014/main" id="{D5217285-7C65-1423-A90C-7B4837D241DD}"/>
                  </a:ext>
                </a:extLst>
              </p:cNvPr>
              <p:cNvSpPr>
                <a:spLocks noChangeShapeType="1"/>
              </p:cNvSpPr>
              <p:nvPr/>
            </p:nvSpPr>
            <p:spPr bwMode="auto">
              <a:xfrm rot="16200000">
                <a:off x="8739638"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73" name="Line 7">
                <a:extLst>
                  <a:ext uri="{FF2B5EF4-FFF2-40B4-BE49-F238E27FC236}">
                    <a16:creationId xmlns:a16="http://schemas.microsoft.com/office/drawing/2014/main" id="{92DE8468-BE08-03AB-5BA3-72455889A19C}"/>
                  </a:ext>
                </a:extLst>
              </p:cNvPr>
              <p:cNvSpPr>
                <a:spLocks noChangeShapeType="1"/>
              </p:cNvSpPr>
              <p:nvPr/>
            </p:nvSpPr>
            <p:spPr bwMode="auto">
              <a:xfrm rot="16200000">
                <a:off x="8319774"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74" name="Line 8">
                <a:extLst>
                  <a:ext uri="{FF2B5EF4-FFF2-40B4-BE49-F238E27FC236}">
                    <a16:creationId xmlns:a16="http://schemas.microsoft.com/office/drawing/2014/main" id="{341B3E35-7540-7EBE-E733-08F9E1F42346}"/>
                  </a:ext>
                </a:extLst>
              </p:cNvPr>
              <p:cNvSpPr>
                <a:spLocks noChangeShapeType="1"/>
              </p:cNvSpPr>
              <p:nvPr/>
            </p:nvSpPr>
            <p:spPr bwMode="auto">
              <a:xfrm rot="16200000">
                <a:off x="8424740"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75" name="Line 7">
                <a:extLst>
                  <a:ext uri="{FF2B5EF4-FFF2-40B4-BE49-F238E27FC236}">
                    <a16:creationId xmlns:a16="http://schemas.microsoft.com/office/drawing/2014/main" id="{4CAA9939-69BE-4C38-1693-FB4296EC1FCE}"/>
                  </a:ext>
                </a:extLst>
              </p:cNvPr>
              <p:cNvSpPr>
                <a:spLocks noChangeShapeType="1"/>
              </p:cNvSpPr>
              <p:nvPr/>
            </p:nvSpPr>
            <p:spPr bwMode="auto">
              <a:xfrm rot="16200000">
                <a:off x="8844604"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76" name="Line 8">
                <a:extLst>
                  <a:ext uri="{FF2B5EF4-FFF2-40B4-BE49-F238E27FC236}">
                    <a16:creationId xmlns:a16="http://schemas.microsoft.com/office/drawing/2014/main" id="{09AD2551-6981-3B43-6589-AAA19F496096}"/>
                  </a:ext>
                </a:extLst>
              </p:cNvPr>
              <p:cNvSpPr>
                <a:spLocks noChangeShapeType="1"/>
              </p:cNvSpPr>
              <p:nvPr/>
            </p:nvSpPr>
            <p:spPr bwMode="auto">
              <a:xfrm rot="16200000">
                <a:off x="8949570"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77" name="Line 9">
                <a:extLst>
                  <a:ext uri="{FF2B5EF4-FFF2-40B4-BE49-F238E27FC236}">
                    <a16:creationId xmlns:a16="http://schemas.microsoft.com/office/drawing/2014/main" id="{9AD86E0A-3BE0-CF6A-2030-E1AA4B6DE48B}"/>
                  </a:ext>
                </a:extLst>
              </p:cNvPr>
              <p:cNvSpPr>
                <a:spLocks noChangeShapeType="1"/>
              </p:cNvSpPr>
              <p:nvPr/>
            </p:nvSpPr>
            <p:spPr bwMode="auto">
              <a:xfrm rot="16200000">
                <a:off x="9264468"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78" name="Line 10">
                <a:extLst>
                  <a:ext uri="{FF2B5EF4-FFF2-40B4-BE49-F238E27FC236}">
                    <a16:creationId xmlns:a16="http://schemas.microsoft.com/office/drawing/2014/main" id="{85DCC3F9-D49B-6B79-629D-22796944BB0F}"/>
                  </a:ext>
                </a:extLst>
              </p:cNvPr>
              <p:cNvSpPr>
                <a:spLocks noChangeShapeType="1"/>
              </p:cNvSpPr>
              <p:nvPr/>
            </p:nvSpPr>
            <p:spPr bwMode="auto">
              <a:xfrm rot="16200000">
                <a:off x="9369434"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79" name="Line 11">
                <a:extLst>
                  <a:ext uri="{FF2B5EF4-FFF2-40B4-BE49-F238E27FC236}">
                    <a16:creationId xmlns:a16="http://schemas.microsoft.com/office/drawing/2014/main" id="{0949DE2F-4F28-4AE5-1D62-27B575D4C813}"/>
                  </a:ext>
                </a:extLst>
              </p:cNvPr>
              <p:cNvSpPr>
                <a:spLocks noChangeShapeType="1"/>
              </p:cNvSpPr>
              <p:nvPr/>
            </p:nvSpPr>
            <p:spPr bwMode="auto">
              <a:xfrm rot="16200000">
                <a:off x="9474400"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80" name="Line 7">
                <a:extLst>
                  <a:ext uri="{FF2B5EF4-FFF2-40B4-BE49-F238E27FC236}">
                    <a16:creationId xmlns:a16="http://schemas.microsoft.com/office/drawing/2014/main" id="{C558DA68-80C9-8643-F209-A4C9885851F5}"/>
                  </a:ext>
                </a:extLst>
              </p:cNvPr>
              <p:cNvSpPr>
                <a:spLocks noChangeShapeType="1"/>
              </p:cNvSpPr>
              <p:nvPr/>
            </p:nvSpPr>
            <p:spPr bwMode="auto">
              <a:xfrm rot="16200000">
                <a:off x="9054536"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81" name="Line 8">
                <a:extLst>
                  <a:ext uri="{FF2B5EF4-FFF2-40B4-BE49-F238E27FC236}">
                    <a16:creationId xmlns:a16="http://schemas.microsoft.com/office/drawing/2014/main" id="{A5B34213-0F88-EDB5-5363-2090E01637A3}"/>
                  </a:ext>
                </a:extLst>
              </p:cNvPr>
              <p:cNvSpPr>
                <a:spLocks noChangeShapeType="1"/>
              </p:cNvSpPr>
              <p:nvPr/>
            </p:nvSpPr>
            <p:spPr bwMode="auto">
              <a:xfrm rot="16200000">
                <a:off x="9159502"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82" name="Line 7">
                <a:extLst>
                  <a:ext uri="{FF2B5EF4-FFF2-40B4-BE49-F238E27FC236}">
                    <a16:creationId xmlns:a16="http://schemas.microsoft.com/office/drawing/2014/main" id="{57B1AF73-669D-4279-CE08-CB4EA69670EB}"/>
                  </a:ext>
                </a:extLst>
              </p:cNvPr>
              <p:cNvSpPr>
                <a:spLocks noChangeShapeType="1"/>
              </p:cNvSpPr>
              <p:nvPr/>
            </p:nvSpPr>
            <p:spPr bwMode="auto">
              <a:xfrm rot="16200000">
                <a:off x="9579366"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83" name="Line 8">
                <a:extLst>
                  <a:ext uri="{FF2B5EF4-FFF2-40B4-BE49-F238E27FC236}">
                    <a16:creationId xmlns:a16="http://schemas.microsoft.com/office/drawing/2014/main" id="{7A9C5408-E612-062A-BE51-C4AE0B41873B}"/>
                  </a:ext>
                </a:extLst>
              </p:cNvPr>
              <p:cNvSpPr>
                <a:spLocks noChangeShapeType="1"/>
              </p:cNvSpPr>
              <p:nvPr/>
            </p:nvSpPr>
            <p:spPr bwMode="auto">
              <a:xfrm rot="16200000">
                <a:off x="9684332"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84" name="Line 9">
                <a:extLst>
                  <a:ext uri="{FF2B5EF4-FFF2-40B4-BE49-F238E27FC236}">
                    <a16:creationId xmlns:a16="http://schemas.microsoft.com/office/drawing/2014/main" id="{6527F0A2-EE0C-DC25-DC0A-2E745C1C1BE1}"/>
                  </a:ext>
                </a:extLst>
              </p:cNvPr>
              <p:cNvSpPr>
                <a:spLocks noChangeShapeType="1"/>
              </p:cNvSpPr>
              <p:nvPr/>
            </p:nvSpPr>
            <p:spPr bwMode="auto">
              <a:xfrm rot="16200000">
                <a:off x="9999230"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85" name="Line 10">
                <a:extLst>
                  <a:ext uri="{FF2B5EF4-FFF2-40B4-BE49-F238E27FC236}">
                    <a16:creationId xmlns:a16="http://schemas.microsoft.com/office/drawing/2014/main" id="{330EFB0D-0BC5-4669-38A6-55E236B7D7FF}"/>
                  </a:ext>
                </a:extLst>
              </p:cNvPr>
              <p:cNvSpPr>
                <a:spLocks noChangeShapeType="1"/>
              </p:cNvSpPr>
              <p:nvPr/>
            </p:nvSpPr>
            <p:spPr bwMode="auto">
              <a:xfrm rot="16200000">
                <a:off x="10104196"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86" name="Line 11">
                <a:extLst>
                  <a:ext uri="{FF2B5EF4-FFF2-40B4-BE49-F238E27FC236}">
                    <a16:creationId xmlns:a16="http://schemas.microsoft.com/office/drawing/2014/main" id="{E4C6443E-2DFC-3F8F-9C9B-A10D2753D3D3}"/>
                  </a:ext>
                </a:extLst>
              </p:cNvPr>
              <p:cNvSpPr>
                <a:spLocks noChangeShapeType="1"/>
              </p:cNvSpPr>
              <p:nvPr/>
            </p:nvSpPr>
            <p:spPr bwMode="auto">
              <a:xfrm rot="16200000">
                <a:off x="10209162"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87" name="Line 7">
                <a:extLst>
                  <a:ext uri="{FF2B5EF4-FFF2-40B4-BE49-F238E27FC236}">
                    <a16:creationId xmlns:a16="http://schemas.microsoft.com/office/drawing/2014/main" id="{FC2C632C-00F1-A4F1-4D9F-A692F5454C53}"/>
                  </a:ext>
                </a:extLst>
              </p:cNvPr>
              <p:cNvSpPr>
                <a:spLocks noChangeShapeType="1"/>
              </p:cNvSpPr>
              <p:nvPr/>
            </p:nvSpPr>
            <p:spPr bwMode="auto">
              <a:xfrm rot="16200000">
                <a:off x="9789298"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88" name="Line 8">
                <a:extLst>
                  <a:ext uri="{FF2B5EF4-FFF2-40B4-BE49-F238E27FC236}">
                    <a16:creationId xmlns:a16="http://schemas.microsoft.com/office/drawing/2014/main" id="{7C8345EE-DC83-8373-43AF-D78F6805522B}"/>
                  </a:ext>
                </a:extLst>
              </p:cNvPr>
              <p:cNvSpPr>
                <a:spLocks noChangeShapeType="1"/>
              </p:cNvSpPr>
              <p:nvPr/>
            </p:nvSpPr>
            <p:spPr bwMode="auto">
              <a:xfrm rot="16200000">
                <a:off x="9894264"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89" name="Line 7">
                <a:extLst>
                  <a:ext uri="{FF2B5EF4-FFF2-40B4-BE49-F238E27FC236}">
                    <a16:creationId xmlns:a16="http://schemas.microsoft.com/office/drawing/2014/main" id="{D0B2AE26-DD76-A60F-9B28-4AE2939199A6}"/>
                  </a:ext>
                </a:extLst>
              </p:cNvPr>
              <p:cNvSpPr>
                <a:spLocks noChangeShapeType="1"/>
              </p:cNvSpPr>
              <p:nvPr/>
            </p:nvSpPr>
            <p:spPr bwMode="auto">
              <a:xfrm rot="16200000">
                <a:off x="10314128"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90" name="Line 8">
                <a:extLst>
                  <a:ext uri="{FF2B5EF4-FFF2-40B4-BE49-F238E27FC236}">
                    <a16:creationId xmlns:a16="http://schemas.microsoft.com/office/drawing/2014/main" id="{532AC37C-7228-2DD1-4DE4-EE018F44C260}"/>
                  </a:ext>
                </a:extLst>
              </p:cNvPr>
              <p:cNvSpPr>
                <a:spLocks noChangeShapeType="1"/>
              </p:cNvSpPr>
              <p:nvPr/>
            </p:nvSpPr>
            <p:spPr bwMode="auto">
              <a:xfrm rot="16200000">
                <a:off x="10419094"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93" name="Line 11">
                <a:extLst>
                  <a:ext uri="{FF2B5EF4-FFF2-40B4-BE49-F238E27FC236}">
                    <a16:creationId xmlns:a16="http://schemas.microsoft.com/office/drawing/2014/main" id="{305DED69-0AFA-6FA5-274F-F45346120E4D}"/>
                  </a:ext>
                </a:extLst>
              </p:cNvPr>
              <p:cNvSpPr>
                <a:spLocks noChangeShapeType="1"/>
              </p:cNvSpPr>
              <p:nvPr/>
            </p:nvSpPr>
            <p:spPr bwMode="auto">
              <a:xfrm rot="16200000">
                <a:off x="10838958"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94" name="Line 7">
                <a:extLst>
                  <a:ext uri="{FF2B5EF4-FFF2-40B4-BE49-F238E27FC236}">
                    <a16:creationId xmlns:a16="http://schemas.microsoft.com/office/drawing/2014/main" id="{C577E8A1-84D8-D476-E3E1-731688DFF0DF}"/>
                  </a:ext>
                </a:extLst>
              </p:cNvPr>
              <p:cNvSpPr>
                <a:spLocks noChangeShapeType="1"/>
              </p:cNvSpPr>
              <p:nvPr/>
            </p:nvSpPr>
            <p:spPr bwMode="auto">
              <a:xfrm rot="16200000">
                <a:off x="10629026"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95" name="Line 8">
                <a:extLst>
                  <a:ext uri="{FF2B5EF4-FFF2-40B4-BE49-F238E27FC236}">
                    <a16:creationId xmlns:a16="http://schemas.microsoft.com/office/drawing/2014/main" id="{EDAEEBBF-E825-AEC4-59B3-3B5EA4C5959A}"/>
                  </a:ext>
                </a:extLst>
              </p:cNvPr>
              <p:cNvSpPr>
                <a:spLocks noChangeShapeType="1"/>
              </p:cNvSpPr>
              <p:nvPr/>
            </p:nvSpPr>
            <p:spPr bwMode="auto">
              <a:xfrm rot="16200000">
                <a:off x="10733992"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97" name="Line 8">
                <a:extLst>
                  <a:ext uri="{FF2B5EF4-FFF2-40B4-BE49-F238E27FC236}">
                    <a16:creationId xmlns:a16="http://schemas.microsoft.com/office/drawing/2014/main" id="{13359636-2958-090B-80E9-2176C6363D5A}"/>
                  </a:ext>
                </a:extLst>
              </p:cNvPr>
              <p:cNvSpPr>
                <a:spLocks noChangeShapeType="1"/>
              </p:cNvSpPr>
              <p:nvPr/>
            </p:nvSpPr>
            <p:spPr bwMode="auto">
              <a:xfrm rot="16200000">
                <a:off x="10943924"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98" name="Line 9">
                <a:extLst>
                  <a:ext uri="{FF2B5EF4-FFF2-40B4-BE49-F238E27FC236}">
                    <a16:creationId xmlns:a16="http://schemas.microsoft.com/office/drawing/2014/main" id="{FD075032-2A2E-25C5-F41C-2CF3DF3AF601}"/>
                  </a:ext>
                </a:extLst>
              </p:cNvPr>
              <p:cNvSpPr>
                <a:spLocks noChangeShapeType="1"/>
              </p:cNvSpPr>
              <p:nvPr/>
            </p:nvSpPr>
            <p:spPr bwMode="auto">
              <a:xfrm rot="16200000">
                <a:off x="11258822"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01" name="Line 7">
                <a:extLst>
                  <a:ext uri="{FF2B5EF4-FFF2-40B4-BE49-F238E27FC236}">
                    <a16:creationId xmlns:a16="http://schemas.microsoft.com/office/drawing/2014/main" id="{26B03F4F-2269-E03B-3D64-39406AEB5FBB}"/>
                  </a:ext>
                </a:extLst>
              </p:cNvPr>
              <p:cNvSpPr>
                <a:spLocks noChangeShapeType="1"/>
              </p:cNvSpPr>
              <p:nvPr/>
            </p:nvSpPr>
            <p:spPr bwMode="auto">
              <a:xfrm rot="16200000">
                <a:off x="11048890"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02" name="Line 8">
                <a:extLst>
                  <a:ext uri="{FF2B5EF4-FFF2-40B4-BE49-F238E27FC236}">
                    <a16:creationId xmlns:a16="http://schemas.microsoft.com/office/drawing/2014/main" id="{FD88798E-6EEE-181E-B85B-8DDE6CF23988}"/>
                  </a:ext>
                </a:extLst>
              </p:cNvPr>
              <p:cNvSpPr>
                <a:spLocks noChangeShapeType="1"/>
              </p:cNvSpPr>
              <p:nvPr/>
            </p:nvSpPr>
            <p:spPr bwMode="auto">
              <a:xfrm rot="16200000">
                <a:off x="11153856"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03" name="Line 7">
                <a:extLst>
                  <a:ext uri="{FF2B5EF4-FFF2-40B4-BE49-F238E27FC236}">
                    <a16:creationId xmlns:a16="http://schemas.microsoft.com/office/drawing/2014/main" id="{79A97BDC-D774-8115-7E34-C224247B41F3}"/>
                  </a:ext>
                </a:extLst>
              </p:cNvPr>
              <p:cNvSpPr>
                <a:spLocks noChangeShapeType="1"/>
              </p:cNvSpPr>
              <p:nvPr/>
            </p:nvSpPr>
            <p:spPr bwMode="auto">
              <a:xfrm rot="16200000">
                <a:off x="11468754"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04" name="Line 8">
                <a:extLst>
                  <a:ext uri="{FF2B5EF4-FFF2-40B4-BE49-F238E27FC236}">
                    <a16:creationId xmlns:a16="http://schemas.microsoft.com/office/drawing/2014/main" id="{3A747AC6-83D4-8A4B-B579-F8D4F51B7B3F}"/>
                  </a:ext>
                </a:extLst>
              </p:cNvPr>
              <p:cNvSpPr>
                <a:spLocks noChangeShapeType="1"/>
              </p:cNvSpPr>
              <p:nvPr/>
            </p:nvSpPr>
            <p:spPr bwMode="auto">
              <a:xfrm rot="16200000">
                <a:off x="11573743" y="4849121"/>
                <a:ext cx="45719" cy="0"/>
              </a:xfrm>
              <a:prstGeom prst="line">
                <a:avLst/>
              </a:prstGeom>
              <a:noFill/>
              <a:ln w="12700" cap="flat">
                <a:solidFill>
                  <a:schemeClr val="tx1">
                    <a:lumMod val="50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10" name="Line 7">
                <a:extLst>
                  <a:ext uri="{FF2B5EF4-FFF2-40B4-BE49-F238E27FC236}">
                    <a16:creationId xmlns:a16="http://schemas.microsoft.com/office/drawing/2014/main" id="{3EBE52AA-8D8F-07CB-DAB3-168D5C474A3E}"/>
                  </a:ext>
                </a:extLst>
              </p:cNvPr>
              <p:cNvSpPr>
                <a:spLocks noChangeShapeType="1"/>
              </p:cNvSpPr>
              <p:nvPr/>
            </p:nvSpPr>
            <p:spPr bwMode="auto">
              <a:xfrm rot="16200000">
                <a:off x="10524060" y="4858646"/>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70" name="Line 7">
                <a:extLst>
                  <a:ext uri="{FF2B5EF4-FFF2-40B4-BE49-F238E27FC236}">
                    <a16:creationId xmlns:a16="http://schemas.microsoft.com/office/drawing/2014/main" id="{AD66F043-9282-C963-20BD-F29432E5F390}"/>
                  </a:ext>
                </a:extLst>
              </p:cNvPr>
              <p:cNvSpPr>
                <a:spLocks noChangeShapeType="1"/>
              </p:cNvSpPr>
              <p:nvPr/>
            </p:nvSpPr>
            <p:spPr bwMode="auto">
              <a:xfrm rot="16200000">
                <a:off x="11363788"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grpSp>
        <p:sp>
          <p:nvSpPr>
            <p:cNvPr id="1205" name="Rectangle 1204">
              <a:extLst>
                <a:ext uri="{FF2B5EF4-FFF2-40B4-BE49-F238E27FC236}">
                  <a16:creationId xmlns:a16="http://schemas.microsoft.com/office/drawing/2014/main" id="{D6E21F2A-C1A7-D10D-7FE7-229BCBCD45E7}"/>
                </a:ext>
              </a:extLst>
            </p:cNvPr>
            <p:cNvSpPr/>
            <p:nvPr/>
          </p:nvSpPr>
          <p:spPr>
            <a:xfrm>
              <a:off x="6628564" y="4899157"/>
              <a:ext cx="71184" cy="71006"/>
            </a:xfrm>
            <a:prstGeom prst="rect">
              <a:avLst/>
            </a:prstGeom>
            <a:solidFill>
              <a:srgbClr val="00A1DF"/>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15" name="Rectangle 1214">
              <a:extLst>
                <a:ext uri="{FF2B5EF4-FFF2-40B4-BE49-F238E27FC236}">
                  <a16:creationId xmlns:a16="http://schemas.microsoft.com/office/drawing/2014/main" id="{374CFC33-89F5-D7F4-93A9-E067A0B764D6}"/>
                </a:ext>
              </a:extLst>
            </p:cNvPr>
            <p:cNvSpPr/>
            <p:nvPr/>
          </p:nvSpPr>
          <p:spPr>
            <a:xfrm>
              <a:off x="6733398" y="4899157"/>
              <a:ext cx="71184" cy="71006"/>
            </a:xfrm>
            <a:prstGeom prst="rect">
              <a:avLst/>
            </a:prstGeom>
            <a:solidFill>
              <a:srgbClr val="FFC00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16" name="Rectangle 1215">
              <a:extLst>
                <a:ext uri="{FF2B5EF4-FFF2-40B4-BE49-F238E27FC236}">
                  <a16:creationId xmlns:a16="http://schemas.microsoft.com/office/drawing/2014/main" id="{DC4570F1-8910-26E3-8FC9-BDD610EC8E0A}"/>
                </a:ext>
              </a:extLst>
            </p:cNvPr>
            <p:cNvSpPr/>
            <p:nvPr/>
          </p:nvSpPr>
          <p:spPr>
            <a:xfrm>
              <a:off x="6838334" y="4899157"/>
              <a:ext cx="71184" cy="71006"/>
            </a:xfrm>
            <a:prstGeom prst="rect">
              <a:avLst/>
            </a:prstGeom>
            <a:solidFill>
              <a:srgbClr val="00A1DF"/>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17" name="Rectangle 1216">
              <a:extLst>
                <a:ext uri="{FF2B5EF4-FFF2-40B4-BE49-F238E27FC236}">
                  <a16:creationId xmlns:a16="http://schemas.microsoft.com/office/drawing/2014/main" id="{B86F1271-348B-8352-F7FB-7E06C2F84C6E}"/>
                </a:ext>
              </a:extLst>
            </p:cNvPr>
            <p:cNvSpPr/>
            <p:nvPr/>
          </p:nvSpPr>
          <p:spPr>
            <a:xfrm>
              <a:off x="6943167" y="4899157"/>
              <a:ext cx="71184" cy="71006"/>
            </a:xfrm>
            <a:prstGeom prst="rect">
              <a:avLst/>
            </a:prstGeom>
            <a:solidFill>
              <a:srgbClr val="2A9D5E"/>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18" name="Rectangle 1217">
              <a:extLst>
                <a:ext uri="{FF2B5EF4-FFF2-40B4-BE49-F238E27FC236}">
                  <a16:creationId xmlns:a16="http://schemas.microsoft.com/office/drawing/2014/main" id="{4DA855B0-D544-18A4-B6C3-F5199CCD1808}"/>
                </a:ext>
              </a:extLst>
            </p:cNvPr>
            <p:cNvSpPr/>
            <p:nvPr/>
          </p:nvSpPr>
          <p:spPr>
            <a:xfrm>
              <a:off x="7048103" y="4899157"/>
              <a:ext cx="71184" cy="71006"/>
            </a:xfrm>
            <a:prstGeom prst="rect">
              <a:avLst/>
            </a:prstGeom>
            <a:solidFill>
              <a:srgbClr val="00A1DF"/>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19" name="Rectangle 1218">
              <a:extLst>
                <a:ext uri="{FF2B5EF4-FFF2-40B4-BE49-F238E27FC236}">
                  <a16:creationId xmlns:a16="http://schemas.microsoft.com/office/drawing/2014/main" id="{32B72AEA-EB11-03C6-A345-6E6AC4D5EDB4}"/>
                </a:ext>
              </a:extLst>
            </p:cNvPr>
            <p:cNvSpPr/>
            <p:nvPr/>
          </p:nvSpPr>
          <p:spPr>
            <a:xfrm>
              <a:off x="7152937" y="4899157"/>
              <a:ext cx="71184" cy="71006"/>
            </a:xfrm>
            <a:prstGeom prst="rect">
              <a:avLst/>
            </a:prstGeom>
            <a:solidFill>
              <a:srgbClr val="2A9D5E"/>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20" name="Rectangle 1219">
              <a:extLst>
                <a:ext uri="{FF2B5EF4-FFF2-40B4-BE49-F238E27FC236}">
                  <a16:creationId xmlns:a16="http://schemas.microsoft.com/office/drawing/2014/main" id="{7F2530E3-AF96-8E03-13D4-6F3B6836BAE9}"/>
                </a:ext>
              </a:extLst>
            </p:cNvPr>
            <p:cNvSpPr/>
            <p:nvPr/>
          </p:nvSpPr>
          <p:spPr>
            <a:xfrm>
              <a:off x="7257873" y="4899157"/>
              <a:ext cx="71184" cy="71006"/>
            </a:xfrm>
            <a:prstGeom prst="rect">
              <a:avLst/>
            </a:prstGeom>
            <a:solidFill>
              <a:srgbClr val="00A1DF"/>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21" name="Rectangle 1220">
              <a:extLst>
                <a:ext uri="{FF2B5EF4-FFF2-40B4-BE49-F238E27FC236}">
                  <a16:creationId xmlns:a16="http://schemas.microsoft.com/office/drawing/2014/main" id="{1D81983B-1064-E6AC-A537-14BAC3064D78}"/>
                </a:ext>
              </a:extLst>
            </p:cNvPr>
            <p:cNvSpPr/>
            <p:nvPr/>
          </p:nvSpPr>
          <p:spPr>
            <a:xfrm>
              <a:off x="7362706" y="4899157"/>
              <a:ext cx="71184" cy="71006"/>
            </a:xfrm>
            <a:prstGeom prst="rect">
              <a:avLst/>
            </a:prstGeom>
            <a:solidFill>
              <a:srgbClr val="00A1DF"/>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22" name="Rectangle 1221">
              <a:extLst>
                <a:ext uri="{FF2B5EF4-FFF2-40B4-BE49-F238E27FC236}">
                  <a16:creationId xmlns:a16="http://schemas.microsoft.com/office/drawing/2014/main" id="{BF7E7C04-2D66-B6B1-3F2D-AD6D0073F590}"/>
                </a:ext>
              </a:extLst>
            </p:cNvPr>
            <p:cNvSpPr/>
            <p:nvPr/>
          </p:nvSpPr>
          <p:spPr>
            <a:xfrm>
              <a:off x="7467642" y="4899157"/>
              <a:ext cx="71184" cy="71006"/>
            </a:xfrm>
            <a:prstGeom prst="rect">
              <a:avLst/>
            </a:prstGeom>
            <a:solidFill>
              <a:srgbClr val="2A9D5E"/>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23" name="Rectangle 1222">
              <a:extLst>
                <a:ext uri="{FF2B5EF4-FFF2-40B4-BE49-F238E27FC236}">
                  <a16:creationId xmlns:a16="http://schemas.microsoft.com/office/drawing/2014/main" id="{A86A55FE-8512-AE16-3A6A-2FB268A2B69D}"/>
                </a:ext>
              </a:extLst>
            </p:cNvPr>
            <p:cNvSpPr/>
            <p:nvPr/>
          </p:nvSpPr>
          <p:spPr>
            <a:xfrm>
              <a:off x="7572476" y="4899157"/>
              <a:ext cx="71184" cy="71006"/>
            </a:xfrm>
            <a:prstGeom prst="rect">
              <a:avLst/>
            </a:prstGeom>
            <a:solidFill>
              <a:srgbClr val="00A1DF"/>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24" name="Rectangle 1223">
              <a:extLst>
                <a:ext uri="{FF2B5EF4-FFF2-40B4-BE49-F238E27FC236}">
                  <a16:creationId xmlns:a16="http://schemas.microsoft.com/office/drawing/2014/main" id="{7FFFED0E-482D-684E-7F2D-D662623F47C4}"/>
                </a:ext>
              </a:extLst>
            </p:cNvPr>
            <p:cNvSpPr/>
            <p:nvPr/>
          </p:nvSpPr>
          <p:spPr>
            <a:xfrm>
              <a:off x="7677412" y="4899157"/>
              <a:ext cx="71184" cy="71006"/>
            </a:xfrm>
            <a:prstGeom prst="rect">
              <a:avLst/>
            </a:prstGeom>
            <a:solidFill>
              <a:srgbClr val="2A9D5E"/>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25" name="Rectangle 1224">
              <a:extLst>
                <a:ext uri="{FF2B5EF4-FFF2-40B4-BE49-F238E27FC236}">
                  <a16:creationId xmlns:a16="http://schemas.microsoft.com/office/drawing/2014/main" id="{22751847-0FD8-453E-4FA3-97910EFC64E3}"/>
                </a:ext>
              </a:extLst>
            </p:cNvPr>
            <p:cNvSpPr/>
            <p:nvPr/>
          </p:nvSpPr>
          <p:spPr>
            <a:xfrm>
              <a:off x="7782245" y="4899157"/>
              <a:ext cx="71184" cy="71006"/>
            </a:xfrm>
            <a:prstGeom prst="rect">
              <a:avLst/>
            </a:prstGeom>
            <a:solidFill>
              <a:srgbClr val="FFC00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26" name="Rectangle 1225">
              <a:extLst>
                <a:ext uri="{FF2B5EF4-FFF2-40B4-BE49-F238E27FC236}">
                  <a16:creationId xmlns:a16="http://schemas.microsoft.com/office/drawing/2014/main" id="{A1EAA20D-CF8C-6085-25D2-1D429A6FB736}"/>
                </a:ext>
              </a:extLst>
            </p:cNvPr>
            <p:cNvSpPr/>
            <p:nvPr/>
          </p:nvSpPr>
          <p:spPr>
            <a:xfrm>
              <a:off x="7887181" y="4899157"/>
              <a:ext cx="71184" cy="71006"/>
            </a:xfrm>
            <a:prstGeom prst="rect">
              <a:avLst/>
            </a:prstGeom>
            <a:solidFill>
              <a:srgbClr val="FFC00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27" name="Rectangle 1226">
              <a:extLst>
                <a:ext uri="{FF2B5EF4-FFF2-40B4-BE49-F238E27FC236}">
                  <a16:creationId xmlns:a16="http://schemas.microsoft.com/office/drawing/2014/main" id="{946C0A73-91F7-0131-525C-074809EB6E49}"/>
                </a:ext>
              </a:extLst>
            </p:cNvPr>
            <p:cNvSpPr/>
            <p:nvPr/>
          </p:nvSpPr>
          <p:spPr>
            <a:xfrm>
              <a:off x="7992015" y="4899157"/>
              <a:ext cx="71184" cy="71006"/>
            </a:xfrm>
            <a:prstGeom prst="rect">
              <a:avLst/>
            </a:prstGeom>
            <a:solidFill>
              <a:srgbClr val="00A1DF"/>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28" name="Rectangle 1227">
              <a:extLst>
                <a:ext uri="{FF2B5EF4-FFF2-40B4-BE49-F238E27FC236}">
                  <a16:creationId xmlns:a16="http://schemas.microsoft.com/office/drawing/2014/main" id="{153195C2-BD12-2AD9-CC6D-1693B51D6B50}"/>
                </a:ext>
              </a:extLst>
            </p:cNvPr>
            <p:cNvSpPr/>
            <p:nvPr/>
          </p:nvSpPr>
          <p:spPr>
            <a:xfrm>
              <a:off x="8096951" y="4899157"/>
              <a:ext cx="71184" cy="71006"/>
            </a:xfrm>
            <a:prstGeom prst="rect">
              <a:avLst/>
            </a:prstGeom>
            <a:solidFill>
              <a:srgbClr val="00A1DF"/>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29" name="Rectangle 1228">
              <a:extLst>
                <a:ext uri="{FF2B5EF4-FFF2-40B4-BE49-F238E27FC236}">
                  <a16:creationId xmlns:a16="http://schemas.microsoft.com/office/drawing/2014/main" id="{4D994E82-0B47-F3BE-26D2-E3D353F57BC3}"/>
                </a:ext>
              </a:extLst>
            </p:cNvPr>
            <p:cNvSpPr/>
            <p:nvPr/>
          </p:nvSpPr>
          <p:spPr>
            <a:xfrm>
              <a:off x="8201784" y="4899157"/>
              <a:ext cx="71184" cy="71006"/>
            </a:xfrm>
            <a:prstGeom prst="rect">
              <a:avLst/>
            </a:prstGeom>
            <a:solidFill>
              <a:srgbClr val="2A9D5E"/>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30" name="Rectangle 1229">
              <a:extLst>
                <a:ext uri="{FF2B5EF4-FFF2-40B4-BE49-F238E27FC236}">
                  <a16:creationId xmlns:a16="http://schemas.microsoft.com/office/drawing/2014/main" id="{1C2A5228-077F-7BFC-54B4-005A559A7248}"/>
                </a:ext>
              </a:extLst>
            </p:cNvPr>
            <p:cNvSpPr/>
            <p:nvPr/>
          </p:nvSpPr>
          <p:spPr>
            <a:xfrm>
              <a:off x="8306720" y="4899157"/>
              <a:ext cx="71184" cy="71006"/>
            </a:xfrm>
            <a:prstGeom prst="rect">
              <a:avLst/>
            </a:prstGeom>
            <a:solidFill>
              <a:srgbClr val="00A1DF"/>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31" name="Rectangle 1230">
              <a:extLst>
                <a:ext uri="{FF2B5EF4-FFF2-40B4-BE49-F238E27FC236}">
                  <a16:creationId xmlns:a16="http://schemas.microsoft.com/office/drawing/2014/main" id="{BB36F876-6F6A-C89A-0756-8FA500C8D69B}"/>
                </a:ext>
              </a:extLst>
            </p:cNvPr>
            <p:cNvSpPr/>
            <p:nvPr/>
          </p:nvSpPr>
          <p:spPr>
            <a:xfrm>
              <a:off x="8411554" y="4899157"/>
              <a:ext cx="71184" cy="71006"/>
            </a:xfrm>
            <a:prstGeom prst="rect">
              <a:avLst/>
            </a:prstGeom>
            <a:solidFill>
              <a:srgbClr val="FFC00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32" name="Rectangle 1231">
              <a:extLst>
                <a:ext uri="{FF2B5EF4-FFF2-40B4-BE49-F238E27FC236}">
                  <a16:creationId xmlns:a16="http://schemas.microsoft.com/office/drawing/2014/main" id="{BA57094B-CB67-45D5-AF80-E21EE1DC65AE}"/>
                </a:ext>
              </a:extLst>
            </p:cNvPr>
            <p:cNvSpPr/>
            <p:nvPr/>
          </p:nvSpPr>
          <p:spPr>
            <a:xfrm>
              <a:off x="8516490" y="4899157"/>
              <a:ext cx="71184" cy="71006"/>
            </a:xfrm>
            <a:prstGeom prst="rect">
              <a:avLst/>
            </a:prstGeom>
            <a:solidFill>
              <a:srgbClr val="FFC00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33" name="Rectangle 1232">
              <a:extLst>
                <a:ext uri="{FF2B5EF4-FFF2-40B4-BE49-F238E27FC236}">
                  <a16:creationId xmlns:a16="http://schemas.microsoft.com/office/drawing/2014/main" id="{D3D41955-2881-0CDF-CE7D-789FFC2438F4}"/>
                </a:ext>
              </a:extLst>
            </p:cNvPr>
            <p:cNvSpPr/>
            <p:nvPr/>
          </p:nvSpPr>
          <p:spPr>
            <a:xfrm>
              <a:off x="8621323" y="4899157"/>
              <a:ext cx="71184" cy="71006"/>
            </a:xfrm>
            <a:prstGeom prst="rect">
              <a:avLst/>
            </a:prstGeom>
            <a:solidFill>
              <a:srgbClr val="00A1DF"/>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34" name="Rectangle 1233">
              <a:extLst>
                <a:ext uri="{FF2B5EF4-FFF2-40B4-BE49-F238E27FC236}">
                  <a16:creationId xmlns:a16="http://schemas.microsoft.com/office/drawing/2014/main" id="{D641BAC3-A4EC-FF21-D19F-8164A6F4278C}"/>
                </a:ext>
              </a:extLst>
            </p:cNvPr>
            <p:cNvSpPr/>
            <p:nvPr/>
          </p:nvSpPr>
          <p:spPr>
            <a:xfrm>
              <a:off x="8726259" y="4899157"/>
              <a:ext cx="71184" cy="71006"/>
            </a:xfrm>
            <a:prstGeom prst="rect">
              <a:avLst/>
            </a:prstGeom>
            <a:solidFill>
              <a:srgbClr val="00A1DF"/>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35" name="Rectangle 1234">
              <a:extLst>
                <a:ext uri="{FF2B5EF4-FFF2-40B4-BE49-F238E27FC236}">
                  <a16:creationId xmlns:a16="http://schemas.microsoft.com/office/drawing/2014/main" id="{772A37CE-7CA4-03C1-23BE-E10D114F0B05}"/>
                </a:ext>
              </a:extLst>
            </p:cNvPr>
            <p:cNvSpPr/>
            <p:nvPr/>
          </p:nvSpPr>
          <p:spPr>
            <a:xfrm>
              <a:off x="8831093" y="4899157"/>
              <a:ext cx="71184" cy="71006"/>
            </a:xfrm>
            <a:prstGeom prst="rect">
              <a:avLst/>
            </a:prstGeom>
            <a:solidFill>
              <a:srgbClr val="00A1DF"/>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36" name="Rectangle 1235">
              <a:extLst>
                <a:ext uri="{FF2B5EF4-FFF2-40B4-BE49-F238E27FC236}">
                  <a16:creationId xmlns:a16="http://schemas.microsoft.com/office/drawing/2014/main" id="{7CB02677-7B2E-C181-6504-7D2DF5336B9F}"/>
                </a:ext>
              </a:extLst>
            </p:cNvPr>
            <p:cNvSpPr/>
            <p:nvPr/>
          </p:nvSpPr>
          <p:spPr>
            <a:xfrm>
              <a:off x="8935926" y="4899157"/>
              <a:ext cx="71184" cy="71006"/>
            </a:xfrm>
            <a:prstGeom prst="rect">
              <a:avLst/>
            </a:prstGeom>
            <a:solidFill>
              <a:srgbClr val="00A1DF"/>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37" name="Rectangle 1236">
              <a:extLst>
                <a:ext uri="{FF2B5EF4-FFF2-40B4-BE49-F238E27FC236}">
                  <a16:creationId xmlns:a16="http://schemas.microsoft.com/office/drawing/2014/main" id="{36ADB8D0-B1D8-E8A7-1CC6-AABE72934F12}"/>
                </a:ext>
              </a:extLst>
            </p:cNvPr>
            <p:cNvSpPr/>
            <p:nvPr/>
          </p:nvSpPr>
          <p:spPr>
            <a:xfrm>
              <a:off x="9040862" y="4899157"/>
              <a:ext cx="71184" cy="71006"/>
            </a:xfrm>
            <a:prstGeom prst="rect">
              <a:avLst/>
            </a:prstGeom>
            <a:solidFill>
              <a:srgbClr val="00A1DF"/>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38" name="Rectangle 1237">
              <a:extLst>
                <a:ext uri="{FF2B5EF4-FFF2-40B4-BE49-F238E27FC236}">
                  <a16:creationId xmlns:a16="http://schemas.microsoft.com/office/drawing/2014/main" id="{9EBBE829-AA2C-7B9D-2FAE-F3169426B199}"/>
                </a:ext>
              </a:extLst>
            </p:cNvPr>
            <p:cNvSpPr/>
            <p:nvPr/>
          </p:nvSpPr>
          <p:spPr>
            <a:xfrm>
              <a:off x="9145696" y="4899157"/>
              <a:ext cx="71184" cy="71006"/>
            </a:xfrm>
            <a:prstGeom prst="rect">
              <a:avLst/>
            </a:prstGeom>
            <a:solidFill>
              <a:srgbClr val="FFC00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39" name="Rectangle 1238">
              <a:extLst>
                <a:ext uri="{FF2B5EF4-FFF2-40B4-BE49-F238E27FC236}">
                  <a16:creationId xmlns:a16="http://schemas.microsoft.com/office/drawing/2014/main" id="{17DAE4F8-6A6F-E77A-D586-74B737BA981B}"/>
                </a:ext>
              </a:extLst>
            </p:cNvPr>
            <p:cNvSpPr/>
            <p:nvPr/>
          </p:nvSpPr>
          <p:spPr>
            <a:xfrm>
              <a:off x="9250632" y="4899157"/>
              <a:ext cx="71184" cy="71006"/>
            </a:xfrm>
            <a:prstGeom prst="rect">
              <a:avLst/>
            </a:prstGeom>
            <a:solidFill>
              <a:srgbClr val="2A9D5E"/>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40" name="Rectangle 1239">
              <a:extLst>
                <a:ext uri="{FF2B5EF4-FFF2-40B4-BE49-F238E27FC236}">
                  <a16:creationId xmlns:a16="http://schemas.microsoft.com/office/drawing/2014/main" id="{18CB071A-7CF3-968C-1610-C393EBBDB914}"/>
                </a:ext>
              </a:extLst>
            </p:cNvPr>
            <p:cNvSpPr/>
            <p:nvPr/>
          </p:nvSpPr>
          <p:spPr>
            <a:xfrm>
              <a:off x="9355465" y="4899157"/>
              <a:ext cx="71184" cy="71006"/>
            </a:xfrm>
            <a:prstGeom prst="rect">
              <a:avLst/>
            </a:prstGeom>
            <a:solidFill>
              <a:srgbClr val="FFC00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41" name="Rectangle 1240">
              <a:extLst>
                <a:ext uri="{FF2B5EF4-FFF2-40B4-BE49-F238E27FC236}">
                  <a16:creationId xmlns:a16="http://schemas.microsoft.com/office/drawing/2014/main" id="{75639900-A2FD-C161-B06B-09A89FFBEA85}"/>
                </a:ext>
              </a:extLst>
            </p:cNvPr>
            <p:cNvSpPr/>
            <p:nvPr/>
          </p:nvSpPr>
          <p:spPr>
            <a:xfrm>
              <a:off x="9460401" y="4899157"/>
              <a:ext cx="71184" cy="71006"/>
            </a:xfrm>
            <a:prstGeom prst="rect">
              <a:avLst/>
            </a:prstGeom>
            <a:solidFill>
              <a:srgbClr val="FFC00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42" name="Rectangle 1241">
              <a:extLst>
                <a:ext uri="{FF2B5EF4-FFF2-40B4-BE49-F238E27FC236}">
                  <a16:creationId xmlns:a16="http://schemas.microsoft.com/office/drawing/2014/main" id="{AF4707A8-6F31-EB66-A15B-0AA2BE0F8F99}"/>
                </a:ext>
              </a:extLst>
            </p:cNvPr>
            <p:cNvSpPr/>
            <p:nvPr/>
          </p:nvSpPr>
          <p:spPr>
            <a:xfrm>
              <a:off x="9565235" y="4899157"/>
              <a:ext cx="71184" cy="71006"/>
            </a:xfrm>
            <a:prstGeom prst="rect">
              <a:avLst/>
            </a:prstGeom>
            <a:solidFill>
              <a:srgbClr val="2A9D5E"/>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43" name="Rectangle 1242">
              <a:extLst>
                <a:ext uri="{FF2B5EF4-FFF2-40B4-BE49-F238E27FC236}">
                  <a16:creationId xmlns:a16="http://schemas.microsoft.com/office/drawing/2014/main" id="{9632B6D5-407C-5A0C-F1EC-54B5BED4D79A}"/>
                </a:ext>
              </a:extLst>
            </p:cNvPr>
            <p:cNvSpPr/>
            <p:nvPr/>
          </p:nvSpPr>
          <p:spPr>
            <a:xfrm>
              <a:off x="9670171" y="4899157"/>
              <a:ext cx="71184" cy="71006"/>
            </a:xfrm>
            <a:prstGeom prst="rect">
              <a:avLst/>
            </a:prstGeom>
            <a:solidFill>
              <a:srgbClr val="FFC00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44" name="Rectangle 1243">
              <a:extLst>
                <a:ext uri="{FF2B5EF4-FFF2-40B4-BE49-F238E27FC236}">
                  <a16:creationId xmlns:a16="http://schemas.microsoft.com/office/drawing/2014/main" id="{5055A5FE-1719-912A-D8DE-A8EA7B5A7B42}"/>
                </a:ext>
              </a:extLst>
            </p:cNvPr>
            <p:cNvSpPr/>
            <p:nvPr/>
          </p:nvSpPr>
          <p:spPr>
            <a:xfrm>
              <a:off x="9775004" y="4899157"/>
              <a:ext cx="71184" cy="71006"/>
            </a:xfrm>
            <a:prstGeom prst="rect">
              <a:avLst/>
            </a:prstGeom>
            <a:solidFill>
              <a:srgbClr val="00A1DF"/>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45" name="Rectangle 1244">
              <a:extLst>
                <a:ext uri="{FF2B5EF4-FFF2-40B4-BE49-F238E27FC236}">
                  <a16:creationId xmlns:a16="http://schemas.microsoft.com/office/drawing/2014/main" id="{9C7A1473-7221-1FD8-7E13-79B361F1CF37}"/>
                </a:ext>
              </a:extLst>
            </p:cNvPr>
            <p:cNvSpPr/>
            <p:nvPr/>
          </p:nvSpPr>
          <p:spPr>
            <a:xfrm>
              <a:off x="9879940" y="4899157"/>
              <a:ext cx="71184" cy="71006"/>
            </a:xfrm>
            <a:prstGeom prst="rect">
              <a:avLst/>
            </a:prstGeom>
            <a:solidFill>
              <a:srgbClr val="FFC00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46" name="Rectangle 1245">
              <a:extLst>
                <a:ext uri="{FF2B5EF4-FFF2-40B4-BE49-F238E27FC236}">
                  <a16:creationId xmlns:a16="http://schemas.microsoft.com/office/drawing/2014/main" id="{60F58DD9-4EC8-ACF8-21DD-B1DA6FAF85AD}"/>
                </a:ext>
              </a:extLst>
            </p:cNvPr>
            <p:cNvSpPr/>
            <p:nvPr/>
          </p:nvSpPr>
          <p:spPr>
            <a:xfrm>
              <a:off x="9984774" y="4899157"/>
              <a:ext cx="71184" cy="71006"/>
            </a:xfrm>
            <a:prstGeom prst="rect">
              <a:avLst/>
            </a:prstGeom>
            <a:solidFill>
              <a:srgbClr val="2A9D5E"/>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47" name="Rectangle 1246">
              <a:extLst>
                <a:ext uri="{FF2B5EF4-FFF2-40B4-BE49-F238E27FC236}">
                  <a16:creationId xmlns:a16="http://schemas.microsoft.com/office/drawing/2014/main" id="{D9855497-26A1-D063-3314-8FD3F2073950}"/>
                </a:ext>
              </a:extLst>
            </p:cNvPr>
            <p:cNvSpPr/>
            <p:nvPr/>
          </p:nvSpPr>
          <p:spPr>
            <a:xfrm>
              <a:off x="10089710" y="4899157"/>
              <a:ext cx="71184" cy="71006"/>
            </a:xfrm>
            <a:prstGeom prst="rect">
              <a:avLst/>
            </a:prstGeom>
            <a:solidFill>
              <a:srgbClr val="00A1DF"/>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48" name="Rectangle 1247">
              <a:extLst>
                <a:ext uri="{FF2B5EF4-FFF2-40B4-BE49-F238E27FC236}">
                  <a16:creationId xmlns:a16="http://schemas.microsoft.com/office/drawing/2014/main" id="{60E0F832-9B62-8DA1-66CB-0C593BCB93B2}"/>
                </a:ext>
              </a:extLst>
            </p:cNvPr>
            <p:cNvSpPr/>
            <p:nvPr/>
          </p:nvSpPr>
          <p:spPr>
            <a:xfrm>
              <a:off x="10194543" y="4899157"/>
              <a:ext cx="71184" cy="71006"/>
            </a:xfrm>
            <a:prstGeom prst="rect">
              <a:avLst/>
            </a:prstGeom>
            <a:solidFill>
              <a:srgbClr val="00A1DF"/>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49" name="Rectangle 1248">
              <a:extLst>
                <a:ext uri="{FF2B5EF4-FFF2-40B4-BE49-F238E27FC236}">
                  <a16:creationId xmlns:a16="http://schemas.microsoft.com/office/drawing/2014/main" id="{F6A3BF0E-AE27-612F-BB85-91B7B388117E}"/>
                </a:ext>
              </a:extLst>
            </p:cNvPr>
            <p:cNvSpPr/>
            <p:nvPr/>
          </p:nvSpPr>
          <p:spPr>
            <a:xfrm>
              <a:off x="10299479" y="4899157"/>
              <a:ext cx="71184" cy="71006"/>
            </a:xfrm>
            <a:prstGeom prst="rect">
              <a:avLst/>
            </a:prstGeom>
            <a:solidFill>
              <a:srgbClr val="2A9D5E"/>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50" name="Rectangle 1249">
              <a:extLst>
                <a:ext uri="{FF2B5EF4-FFF2-40B4-BE49-F238E27FC236}">
                  <a16:creationId xmlns:a16="http://schemas.microsoft.com/office/drawing/2014/main" id="{EC7B7119-9C80-D0C1-A3B9-8334B0DF27B2}"/>
                </a:ext>
              </a:extLst>
            </p:cNvPr>
            <p:cNvSpPr/>
            <p:nvPr/>
          </p:nvSpPr>
          <p:spPr>
            <a:xfrm>
              <a:off x="10404313" y="4899157"/>
              <a:ext cx="71184" cy="71006"/>
            </a:xfrm>
            <a:prstGeom prst="rect">
              <a:avLst/>
            </a:prstGeom>
            <a:solidFill>
              <a:srgbClr val="FFC00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51" name="Rectangle 1250">
              <a:extLst>
                <a:ext uri="{FF2B5EF4-FFF2-40B4-BE49-F238E27FC236}">
                  <a16:creationId xmlns:a16="http://schemas.microsoft.com/office/drawing/2014/main" id="{A0209FA5-B0AB-C1DA-C035-6322818445D3}"/>
                </a:ext>
              </a:extLst>
            </p:cNvPr>
            <p:cNvSpPr/>
            <p:nvPr/>
          </p:nvSpPr>
          <p:spPr>
            <a:xfrm>
              <a:off x="10509248" y="4899157"/>
              <a:ext cx="71184" cy="71006"/>
            </a:xfrm>
            <a:prstGeom prst="rect">
              <a:avLst/>
            </a:prstGeom>
            <a:solidFill>
              <a:srgbClr val="FFC00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52" name="Rectangle 1251">
              <a:extLst>
                <a:ext uri="{FF2B5EF4-FFF2-40B4-BE49-F238E27FC236}">
                  <a16:creationId xmlns:a16="http://schemas.microsoft.com/office/drawing/2014/main" id="{0AB1CB16-AE0C-C741-EED9-14D3CFBD35D5}"/>
                </a:ext>
              </a:extLst>
            </p:cNvPr>
            <p:cNvSpPr/>
            <p:nvPr/>
          </p:nvSpPr>
          <p:spPr>
            <a:xfrm>
              <a:off x="10614082" y="4899157"/>
              <a:ext cx="71184" cy="71006"/>
            </a:xfrm>
            <a:prstGeom prst="rect">
              <a:avLst/>
            </a:prstGeom>
            <a:solidFill>
              <a:srgbClr val="2A9D5E"/>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53" name="Rectangle 1252">
              <a:extLst>
                <a:ext uri="{FF2B5EF4-FFF2-40B4-BE49-F238E27FC236}">
                  <a16:creationId xmlns:a16="http://schemas.microsoft.com/office/drawing/2014/main" id="{2C5AF1B3-E889-FB64-70E5-ACD7FDED9E4B}"/>
                </a:ext>
              </a:extLst>
            </p:cNvPr>
            <p:cNvSpPr/>
            <p:nvPr/>
          </p:nvSpPr>
          <p:spPr>
            <a:xfrm>
              <a:off x="10719018" y="4899157"/>
              <a:ext cx="71184" cy="71006"/>
            </a:xfrm>
            <a:prstGeom prst="rect">
              <a:avLst/>
            </a:prstGeom>
            <a:solidFill>
              <a:srgbClr val="2A9D5E"/>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54" name="Rectangle 1253">
              <a:extLst>
                <a:ext uri="{FF2B5EF4-FFF2-40B4-BE49-F238E27FC236}">
                  <a16:creationId xmlns:a16="http://schemas.microsoft.com/office/drawing/2014/main" id="{FFDE6332-F67A-0BAB-37FB-752389262AAF}"/>
                </a:ext>
              </a:extLst>
            </p:cNvPr>
            <p:cNvSpPr/>
            <p:nvPr/>
          </p:nvSpPr>
          <p:spPr>
            <a:xfrm>
              <a:off x="10823852" y="4899157"/>
              <a:ext cx="71184" cy="71006"/>
            </a:xfrm>
            <a:prstGeom prst="rect">
              <a:avLst/>
            </a:prstGeom>
            <a:solidFill>
              <a:srgbClr val="FFC00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55" name="Rectangle 1254">
              <a:extLst>
                <a:ext uri="{FF2B5EF4-FFF2-40B4-BE49-F238E27FC236}">
                  <a16:creationId xmlns:a16="http://schemas.microsoft.com/office/drawing/2014/main" id="{4C0AF86D-60B3-EFC1-4500-D58BCB4DB84D}"/>
                </a:ext>
              </a:extLst>
            </p:cNvPr>
            <p:cNvSpPr/>
            <p:nvPr/>
          </p:nvSpPr>
          <p:spPr>
            <a:xfrm>
              <a:off x="10928787" y="4899157"/>
              <a:ext cx="71184" cy="71006"/>
            </a:xfrm>
            <a:prstGeom prst="rect">
              <a:avLst/>
            </a:prstGeom>
            <a:solidFill>
              <a:srgbClr val="FFC00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56" name="Rectangle 1255">
              <a:extLst>
                <a:ext uri="{FF2B5EF4-FFF2-40B4-BE49-F238E27FC236}">
                  <a16:creationId xmlns:a16="http://schemas.microsoft.com/office/drawing/2014/main" id="{67D614B6-B294-B670-E1AB-BA7044D199E9}"/>
                </a:ext>
              </a:extLst>
            </p:cNvPr>
            <p:cNvSpPr/>
            <p:nvPr/>
          </p:nvSpPr>
          <p:spPr>
            <a:xfrm>
              <a:off x="11033621" y="4899157"/>
              <a:ext cx="71184" cy="71006"/>
            </a:xfrm>
            <a:prstGeom prst="rect">
              <a:avLst/>
            </a:prstGeom>
            <a:solidFill>
              <a:srgbClr val="FFC00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57" name="Rectangle 1256">
              <a:extLst>
                <a:ext uri="{FF2B5EF4-FFF2-40B4-BE49-F238E27FC236}">
                  <a16:creationId xmlns:a16="http://schemas.microsoft.com/office/drawing/2014/main" id="{B75BA987-32B3-4EA4-D225-4E785D004B46}"/>
                </a:ext>
              </a:extLst>
            </p:cNvPr>
            <p:cNvSpPr/>
            <p:nvPr/>
          </p:nvSpPr>
          <p:spPr>
            <a:xfrm>
              <a:off x="11138557" y="4899157"/>
              <a:ext cx="71184" cy="71006"/>
            </a:xfrm>
            <a:prstGeom prst="rect">
              <a:avLst/>
            </a:prstGeom>
            <a:solidFill>
              <a:srgbClr val="FFC00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58" name="Rectangle 1257">
              <a:extLst>
                <a:ext uri="{FF2B5EF4-FFF2-40B4-BE49-F238E27FC236}">
                  <a16:creationId xmlns:a16="http://schemas.microsoft.com/office/drawing/2014/main" id="{636B9DAC-6E98-9BFA-D82B-3722BE71D68A}"/>
                </a:ext>
              </a:extLst>
            </p:cNvPr>
            <p:cNvSpPr/>
            <p:nvPr/>
          </p:nvSpPr>
          <p:spPr>
            <a:xfrm>
              <a:off x="11243390" y="4899157"/>
              <a:ext cx="71184" cy="71006"/>
            </a:xfrm>
            <a:prstGeom prst="rect">
              <a:avLst/>
            </a:prstGeom>
            <a:solidFill>
              <a:srgbClr val="FFC00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59" name="Rectangle 1258">
              <a:extLst>
                <a:ext uri="{FF2B5EF4-FFF2-40B4-BE49-F238E27FC236}">
                  <a16:creationId xmlns:a16="http://schemas.microsoft.com/office/drawing/2014/main" id="{3DB6F89E-81DE-FD64-09DD-C1237D306C55}"/>
                </a:ext>
              </a:extLst>
            </p:cNvPr>
            <p:cNvSpPr/>
            <p:nvPr/>
          </p:nvSpPr>
          <p:spPr>
            <a:xfrm>
              <a:off x="11348326" y="4899157"/>
              <a:ext cx="71184" cy="71006"/>
            </a:xfrm>
            <a:prstGeom prst="rect">
              <a:avLst/>
            </a:prstGeom>
            <a:solidFill>
              <a:srgbClr val="FFC00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60" name="Rectangle 1259">
              <a:extLst>
                <a:ext uri="{FF2B5EF4-FFF2-40B4-BE49-F238E27FC236}">
                  <a16:creationId xmlns:a16="http://schemas.microsoft.com/office/drawing/2014/main" id="{E685982A-8706-8898-EFFF-99E2542EACBC}"/>
                </a:ext>
              </a:extLst>
            </p:cNvPr>
            <p:cNvSpPr/>
            <p:nvPr/>
          </p:nvSpPr>
          <p:spPr>
            <a:xfrm>
              <a:off x="11453160" y="4899157"/>
              <a:ext cx="71184" cy="71006"/>
            </a:xfrm>
            <a:prstGeom prst="rect">
              <a:avLst/>
            </a:prstGeom>
            <a:solidFill>
              <a:srgbClr val="FFC00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61" name="Rectangle 1260">
              <a:extLst>
                <a:ext uri="{FF2B5EF4-FFF2-40B4-BE49-F238E27FC236}">
                  <a16:creationId xmlns:a16="http://schemas.microsoft.com/office/drawing/2014/main" id="{5CF32F44-09C2-888D-1AD9-0C6F6CEE0C77}"/>
                </a:ext>
              </a:extLst>
            </p:cNvPr>
            <p:cNvSpPr/>
            <p:nvPr/>
          </p:nvSpPr>
          <p:spPr>
            <a:xfrm>
              <a:off x="11557994" y="4899157"/>
              <a:ext cx="71184" cy="71006"/>
            </a:xfrm>
            <a:prstGeom prst="rect">
              <a:avLst/>
            </a:prstGeom>
            <a:solidFill>
              <a:srgbClr val="FFC00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62" name="Rectangle 1261">
              <a:extLst>
                <a:ext uri="{FF2B5EF4-FFF2-40B4-BE49-F238E27FC236}">
                  <a16:creationId xmlns:a16="http://schemas.microsoft.com/office/drawing/2014/main" id="{2EE82A0B-DCA0-2AAC-E493-087249B5D4E5}"/>
                </a:ext>
              </a:extLst>
            </p:cNvPr>
            <p:cNvSpPr/>
            <p:nvPr/>
          </p:nvSpPr>
          <p:spPr>
            <a:xfrm>
              <a:off x="6628564" y="3044223"/>
              <a:ext cx="71184" cy="52030"/>
            </a:xfrm>
            <a:prstGeom prst="rect">
              <a:avLst/>
            </a:prstGeom>
            <a:solidFill>
              <a:srgbClr val="E1241B"/>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63" name="Rectangle 1262">
              <a:extLst>
                <a:ext uri="{FF2B5EF4-FFF2-40B4-BE49-F238E27FC236}">
                  <a16:creationId xmlns:a16="http://schemas.microsoft.com/office/drawing/2014/main" id="{DDC1E127-4B44-ABC2-EAC4-A12106536C2E}"/>
                </a:ext>
              </a:extLst>
            </p:cNvPr>
            <p:cNvSpPr/>
            <p:nvPr/>
          </p:nvSpPr>
          <p:spPr>
            <a:xfrm>
              <a:off x="6733398" y="3044223"/>
              <a:ext cx="71184" cy="103958"/>
            </a:xfrm>
            <a:prstGeom prst="rect">
              <a:avLst/>
            </a:prstGeom>
            <a:solidFill>
              <a:srgbClr val="E1241B"/>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64" name="Rectangle 1263">
              <a:extLst>
                <a:ext uri="{FF2B5EF4-FFF2-40B4-BE49-F238E27FC236}">
                  <a16:creationId xmlns:a16="http://schemas.microsoft.com/office/drawing/2014/main" id="{9507635D-37D3-91FC-7629-600368264D29}"/>
                </a:ext>
              </a:extLst>
            </p:cNvPr>
            <p:cNvSpPr/>
            <p:nvPr/>
          </p:nvSpPr>
          <p:spPr>
            <a:xfrm>
              <a:off x="6838334" y="3044223"/>
              <a:ext cx="71184" cy="103958"/>
            </a:xfrm>
            <a:prstGeom prst="rect">
              <a:avLst/>
            </a:prstGeom>
            <a:solidFill>
              <a:srgbClr val="E1241B"/>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65" name="Rectangle 1264">
              <a:extLst>
                <a:ext uri="{FF2B5EF4-FFF2-40B4-BE49-F238E27FC236}">
                  <a16:creationId xmlns:a16="http://schemas.microsoft.com/office/drawing/2014/main" id="{676C1347-B728-6DA3-10FF-4C727772B503}"/>
                </a:ext>
              </a:extLst>
            </p:cNvPr>
            <p:cNvSpPr/>
            <p:nvPr/>
          </p:nvSpPr>
          <p:spPr>
            <a:xfrm>
              <a:off x="6943167" y="3044223"/>
              <a:ext cx="71184" cy="172618"/>
            </a:xfrm>
            <a:prstGeom prst="rect">
              <a:avLst/>
            </a:prstGeom>
            <a:solidFill>
              <a:srgbClr val="E1241B"/>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66" name="Rectangle 1265">
              <a:extLst>
                <a:ext uri="{FF2B5EF4-FFF2-40B4-BE49-F238E27FC236}">
                  <a16:creationId xmlns:a16="http://schemas.microsoft.com/office/drawing/2014/main" id="{28BEDE7A-DE72-58A5-8495-C6D482489101}"/>
                </a:ext>
              </a:extLst>
            </p:cNvPr>
            <p:cNvSpPr/>
            <p:nvPr/>
          </p:nvSpPr>
          <p:spPr>
            <a:xfrm>
              <a:off x="7048103" y="3044223"/>
              <a:ext cx="71184" cy="254234"/>
            </a:xfrm>
            <a:prstGeom prst="rect">
              <a:avLst/>
            </a:prstGeom>
            <a:solidFill>
              <a:srgbClr val="E1241B"/>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67" name="Rectangle 1266">
              <a:extLst>
                <a:ext uri="{FF2B5EF4-FFF2-40B4-BE49-F238E27FC236}">
                  <a16:creationId xmlns:a16="http://schemas.microsoft.com/office/drawing/2014/main" id="{6377309A-AAA1-1BDA-7E1B-7605DD0A42C8}"/>
                </a:ext>
              </a:extLst>
            </p:cNvPr>
            <p:cNvSpPr/>
            <p:nvPr/>
          </p:nvSpPr>
          <p:spPr>
            <a:xfrm>
              <a:off x="7152937" y="3044223"/>
              <a:ext cx="71184" cy="263008"/>
            </a:xfrm>
            <a:prstGeom prst="rect">
              <a:avLst/>
            </a:prstGeom>
            <a:solidFill>
              <a:srgbClr val="AF059B"/>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68" name="Rectangle 1267">
              <a:extLst>
                <a:ext uri="{FF2B5EF4-FFF2-40B4-BE49-F238E27FC236}">
                  <a16:creationId xmlns:a16="http://schemas.microsoft.com/office/drawing/2014/main" id="{AF0A9725-131C-5336-FF7B-32AC891FDC9B}"/>
                </a:ext>
              </a:extLst>
            </p:cNvPr>
            <p:cNvSpPr/>
            <p:nvPr/>
          </p:nvSpPr>
          <p:spPr>
            <a:xfrm>
              <a:off x="7257873" y="3044223"/>
              <a:ext cx="71184" cy="361764"/>
            </a:xfrm>
            <a:prstGeom prst="rect">
              <a:avLst/>
            </a:prstGeom>
            <a:solidFill>
              <a:srgbClr val="E1241B"/>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69" name="Rectangle 1268">
              <a:extLst>
                <a:ext uri="{FF2B5EF4-FFF2-40B4-BE49-F238E27FC236}">
                  <a16:creationId xmlns:a16="http://schemas.microsoft.com/office/drawing/2014/main" id="{13F3F724-0F8F-A14F-10EC-A6B92909140E}"/>
                </a:ext>
              </a:extLst>
            </p:cNvPr>
            <p:cNvSpPr/>
            <p:nvPr/>
          </p:nvSpPr>
          <p:spPr>
            <a:xfrm>
              <a:off x="7362706" y="3044223"/>
              <a:ext cx="71184" cy="444400"/>
            </a:xfrm>
            <a:prstGeom prst="rect">
              <a:avLst/>
            </a:prstGeom>
            <a:solidFill>
              <a:srgbClr val="E1241B"/>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70" name="Rectangle 1269">
              <a:extLst>
                <a:ext uri="{FF2B5EF4-FFF2-40B4-BE49-F238E27FC236}">
                  <a16:creationId xmlns:a16="http://schemas.microsoft.com/office/drawing/2014/main" id="{F91E5E29-26CF-71E4-3E7C-85D8E5A5CA49}"/>
                </a:ext>
              </a:extLst>
            </p:cNvPr>
            <p:cNvSpPr/>
            <p:nvPr/>
          </p:nvSpPr>
          <p:spPr>
            <a:xfrm>
              <a:off x="7467642" y="3044223"/>
              <a:ext cx="71184" cy="478577"/>
            </a:xfrm>
            <a:prstGeom prst="rect">
              <a:avLst/>
            </a:prstGeom>
            <a:solidFill>
              <a:srgbClr val="E1241B"/>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71" name="Rectangle 1270">
              <a:extLst>
                <a:ext uri="{FF2B5EF4-FFF2-40B4-BE49-F238E27FC236}">
                  <a16:creationId xmlns:a16="http://schemas.microsoft.com/office/drawing/2014/main" id="{78213EA9-F238-CD77-D11D-F4314A89140E}"/>
                </a:ext>
              </a:extLst>
            </p:cNvPr>
            <p:cNvSpPr/>
            <p:nvPr/>
          </p:nvSpPr>
          <p:spPr>
            <a:xfrm>
              <a:off x="7572476" y="3044223"/>
              <a:ext cx="71184" cy="526118"/>
            </a:xfrm>
            <a:prstGeom prst="rect">
              <a:avLst/>
            </a:prstGeom>
            <a:solidFill>
              <a:srgbClr val="0079A6"/>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72" name="Rectangle 1271">
              <a:extLst>
                <a:ext uri="{FF2B5EF4-FFF2-40B4-BE49-F238E27FC236}">
                  <a16:creationId xmlns:a16="http://schemas.microsoft.com/office/drawing/2014/main" id="{8E539135-80BD-5844-CB7D-AAED58738CB7}"/>
                </a:ext>
              </a:extLst>
            </p:cNvPr>
            <p:cNvSpPr/>
            <p:nvPr/>
          </p:nvSpPr>
          <p:spPr>
            <a:xfrm>
              <a:off x="7677412" y="3044223"/>
              <a:ext cx="71184" cy="572640"/>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73" name="Rectangle 1272">
              <a:extLst>
                <a:ext uri="{FF2B5EF4-FFF2-40B4-BE49-F238E27FC236}">
                  <a16:creationId xmlns:a16="http://schemas.microsoft.com/office/drawing/2014/main" id="{0AB2C487-E534-95CD-F7F4-00B996BB4507}"/>
                </a:ext>
              </a:extLst>
            </p:cNvPr>
            <p:cNvSpPr/>
            <p:nvPr/>
          </p:nvSpPr>
          <p:spPr>
            <a:xfrm>
              <a:off x="7782245" y="3044223"/>
              <a:ext cx="71184" cy="597023"/>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74" name="Rectangle 1273">
              <a:extLst>
                <a:ext uri="{FF2B5EF4-FFF2-40B4-BE49-F238E27FC236}">
                  <a16:creationId xmlns:a16="http://schemas.microsoft.com/office/drawing/2014/main" id="{AF8A2126-8E9F-73E9-2E21-B2E295193C9D}"/>
                </a:ext>
              </a:extLst>
            </p:cNvPr>
            <p:cNvSpPr/>
            <p:nvPr/>
          </p:nvSpPr>
          <p:spPr>
            <a:xfrm>
              <a:off x="7887181" y="3044223"/>
              <a:ext cx="71184" cy="615182"/>
            </a:xfrm>
            <a:prstGeom prst="rect">
              <a:avLst/>
            </a:prstGeom>
            <a:solidFill>
              <a:srgbClr val="0079A6"/>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75" name="Rectangle 1274">
              <a:extLst>
                <a:ext uri="{FF2B5EF4-FFF2-40B4-BE49-F238E27FC236}">
                  <a16:creationId xmlns:a16="http://schemas.microsoft.com/office/drawing/2014/main" id="{27FD3482-F1F5-0390-4C0C-83FD1B7CFC3B}"/>
                </a:ext>
              </a:extLst>
            </p:cNvPr>
            <p:cNvSpPr/>
            <p:nvPr/>
          </p:nvSpPr>
          <p:spPr>
            <a:xfrm>
              <a:off x="7992015" y="3044223"/>
              <a:ext cx="71184" cy="627016"/>
            </a:xfrm>
            <a:prstGeom prst="rect">
              <a:avLst/>
            </a:prstGeom>
            <a:solidFill>
              <a:srgbClr val="0079A6"/>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76" name="Rectangle 1275">
              <a:extLst>
                <a:ext uri="{FF2B5EF4-FFF2-40B4-BE49-F238E27FC236}">
                  <a16:creationId xmlns:a16="http://schemas.microsoft.com/office/drawing/2014/main" id="{01A70139-608B-2B4C-6825-2D1B3AAA3486}"/>
                </a:ext>
              </a:extLst>
            </p:cNvPr>
            <p:cNvSpPr/>
            <p:nvPr/>
          </p:nvSpPr>
          <p:spPr>
            <a:xfrm>
              <a:off x="8096951" y="3044223"/>
              <a:ext cx="71184" cy="627016"/>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77" name="Rectangle 1276">
              <a:extLst>
                <a:ext uri="{FF2B5EF4-FFF2-40B4-BE49-F238E27FC236}">
                  <a16:creationId xmlns:a16="http://schemas.microsoft.com/office/drawing/2014/main" id="{132EE168-257E-15EE-29EE-8A3EB011F0DA}"/>
                </a:ext>
              </a:extLst>
            </p:cNvPr>
            <p:cNvSpPr/>
            <p:nvPr/>
          </p:nvSpPr>
          <p:spPr>
            <a:xfrm>
              <a:off x="8201784" y="3044223"/>
              <a:ext cx="71184" cy="661703"/>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78" name="Rectangle 1277">
              <a:extLst>
                <a:ext uri="{FF2B5EF4-FFF2-40B4-BE49-F238E27FC236}">
                  <a16:creationId xmlns:a16="http://schemas.microsoft.com/office/drawing/2014/main" id="{21C83AFA-DBA4-4758-A89D-EF1F422AB011}"/>
                </a:ext>
              </a:extLst>
            </p:cNvPr>
            <p:cNvSpPr/>
            <p:nvPr/>
          </p:nvSpPr>
          <p:spPr>
            <a:xfrm>
              <a:off x="8306720" y="3044223"/>
              <a:ext cx="71184" cy="697206"/>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79" name="Rectangle 1278">
              <a:extLst>
                <a:ext uri="{FF2B5EF4-FFF2-40B4-BE49-F238E27FC236}">
                  <a16:creationId xmlns:a16="http://schemas.microsoft.com/office/drawing/2014/main" id="{E18B1DD3-2A3D-434A-E242-5F63F8E39954}"/>
                </a:ext>
              </a:extLst>
            </p:cNvPr>
            <p:cNvSpPr/>
            <p:nvPr/>
          </p:nvSpPr>
          <p:spPr>
            <a:xfrm>
              <a:off x="8411554" y="3044223"/>
              <a:ext cx="71184" cy="737198"/>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80" name="Rectangle 1279">
              <a:extLst>
                <a:ext uri="{FF2B5EF4-FFF2-40B4-BE49-F238E27FC236}">
                  <a16:creationId xmlns:a16="http://schemas.microsoft.com/office/drawing/2014/main" id="{441CA309-EEF5-FF7B-B13F-290BF4FC2EA4}"/>
                </a:ext>
              </a:extLst>
            </p:cNvPr>
            <p:cNvSpPr/>
            <p:nvPr/>
          </p:nvSpPr>
          <p:spPr>
            <a:xfrm>
              <a:off x="8516490" y="3044223"/>
              <a:ext cx="71184" cy="746278"/>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81" name="Rectangle 1280">
              <a:extLst>
                <a:ext uri="{FF2B5EF4-FFF2-40B4-BE49-F238E27FC236}">
                  <a16:creationId xmlns:a16="http://schemas.microsoft.com/office/drawing/2014/main" id="{F70231A1-11C2-1F3E-026F-4FE705B24281}"/>
                </a:ext>
              </a:extLst>
            </p:cNvPr>
            <p:cNvSpPr/>
            <p:nvPr/>
          </p:nvSpPr>
          <p:spPr>
            <a:xfrm>
              <a:off x="8621323" y="3044223"/>
              <a:ext cx="71184" cy="755052"/>
            </a:xfrm>
            <a:prstGeom prst="rect">
              <a:avLst/>
            </a:prstGeom>
            <a:solidFill>
              <a:srgbClr val="0079A6"/>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82" name="Rectangle 1281">
              <a:extLst>
                <a:ext uri="{FF2B5EF4-FFF2-40B4-BE49-F238E27FC236}">
                  <a16:creationId xmlns:a16="http://schemas.microsoft.com/office/drawing/2014/main" id="{876F4F9D-4603-5CAD-A2A5-DE2C842E3BF4}"/>
                </a:ext>
              </a:extLst>
            </p:cNvPr>
            <p:cNvSpPr/>
            <p:nvPr/>
          </p:nvSpPr>
          <p:spPr>
            <a:xfrm>
              <a:off x="8726259" y="3044223"/>
              <a:ext cx="71184" cy="771885"/>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83" name="Rectangle 1282">
              <a:extLst>
                <a:ext uri="{FF2B5EF4-FFF2-40B4-BE49-F238E27FC236}">
                  <a16:creationId xmlns:a16="http://schemas.microsoft.com/office/drawing/2014/main" id="{BEFFFE5A-4730-C8F6-058C-961F09C40B1B}"/>
                </a:ext>
              </a:extLst>
            </p:cNvPr>
            <p:cNvSpPr/>
            <p:nvPr/>
          </p:nvSpPr>
          <p:spPr>
            <a:xfrm>
              <a:off x="8831093" y="3044223"/>
              <a:ext cx="71184" cy="782393"/>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84" name="Rectangle 1283">
              <a:extLst>
                <a:ext uri="{FF2B5EF4-FFF2-40B4-BE49-F238E27FC236}">
                  <a16:creationId xmlns:a16="http://schemas.microsoft.com/office/drawing/2014/main" id="{6C2FC758-E0D0-91EA-0AD3-CCE3D7EA519E}"/>
                </a:ext>
              </a:extLst>
            </p:cNvPr>
            <p:cNvSpPr/>
            <p:nvPr/>
          </p:nvSpPr>
          <p:spPr>
            <a:xfrm>
              <a:off x="8935926" y="3044223"/>
              <a:ext cx="71184" cy="782393"/>
            </a:xfrm>
            <a:prstGeom prst="rect">
              <a:avLst/>
            </a:prstGeom>
            <a:solidFill>
              <a:srgbClr val="0079A6"/>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85" name="Rectangle 1284">
              <a:extLst>
                <a:ext uri="{FF2B5EF4-FFF2-40B4-BE49-F238E27FC236}">
                  <a16:creationId xmlns:a16="http://schemas.microsoft.com/office/drawing/2014/main" id="{342FCAF3-695D-23B0-C760-5618557C4578}"/>
                </a:ext>
              </a:extLst>
            </p:cNvPr>
            <p:cNvSpPr/>
            <p:nvPr/>
          </p:nvSpPr>
          <p:spPr>
            <a:xfrm>
              <a:off x="9040862" y="3044223"/>
              <a:ext cx="71184" cy="790963"/>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86" name="Rectangle 1285">
              <a:extLst>
                <a:ext uri="{FF2B5EF4-FFF2-40B4-BE49-F238E27FC236}">
                  <a16:creationId xmlns:a16="http://schemas.microsoft.com/office/drawing/2014/main" id="{38196503-6FB6-9A39-B0E4-125D5703A401}"/>
                </a:ext>
              </a:extLst>
            </p:cNvPr>
            <p:cNvSpPr/>
            <p:nvPr/>
          </p:nvSpPr>
          <p:spPr>
            <a:xfrm>
              <a:off x="9145696" y="3044223"/>
              <a:ext cx="71184" cy="799329"/>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87" name="Rectangle 1286">
              <a:extLst>
                <a:ext uri="{FF2B5EF4-FFF2-40B4-BE49-F238E27FC236}">
                  <a16:creationId xmlns:a16="http://schemas.microsoft.com/office/drawing/2014/main" id="{D9AD6AC9-97AC-D6C7-3A8E-C0FFDDB2752A}"/>
                </a:ext>
              </a:extLst>
            </p:cNvPr>
            <p:cNvSpPr/>
            <p:nvPr/>
          </p:nvSpPr>
          <p:spPr>
            <a:xfrm>
              <a:off x="9250632" y="3044223"/>
              <a:ext cx="71184" cy="814224"/>
            </a:xfrm>
            <a:prstGeom prst="rect">
              <a:avLst/>
            </a:prstGeom>
            <a:solidFill>
              <a:srgbClr val="0079A6"/>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88" name="Rectangle 1287">
              <a:extLst>
                <a:ext uri="{FF2B5EF4-FFF2-40B4-BE49-F238E27FC236}">
                  <a16:creationId xmlns:a16="http://schemas.microsoft.com/office/drawing/2014/main" id="{A976FEC1-7DD4-CC43-8F38-5065DDB87579}"/>
                </a:ext>
              </a:extLst>
            </p:cNvPr>
            <p:cNvSpPr/>
            <p:nvPr/>
          </p:nvSpPr>
          <p:spPr>
            <a:xfrm>
              <a:off x="9355465" y="3044223"/>
              <a:ext cx="71184" cy="842381"/>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89" name="Rectangle 1288">
              <a:extLst>
                <a:ext uri="{FF2B5EF4-FFF2-40B4-BE49-F238E27FC236}">
                  <a16:creationId xmlns:a16="http://schemas.microsoft.com/office/drawing/2014/main" id="{834591BE-8482-775B-A618-9CF92AB84ABB}"/>
                </a:ext>
              </a:extLst>
            </p:cNvPr>
            <p:cNvSpPr/>
            <p:nvPr/>
          </p:nvSpPr>
          <p:spPr>
            <a:xfrm>
              <a:off x="9460401" y="3044223"/>
              <a:ext cx="71184" cy="904104"/>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90" name="Rectangle 1289">
              <a:extLst>
                <a:ext uri="{FF2B5EF4-FFF2-40B4-BE49-F238E27FC236}">
                  <a16:creationId xmlns:a16="http://schemas.microsoft.com/office/drawing/2014/main" id="{E4570AFB-B909-52C0-52F9-3D2B9F09AA5E}"/>
                </a:ext>
              </a:extLst>
            </p:cNvPr>
            <p:cNvSpPr/>
            <p:nvPr/>
          </p:nvSpPr>
          <p:spPr>
            <a:xfrm>
              <a:off x="9565235" y="3044223"/>
              <a:ext cx="71184" cy="915428"/>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91" name="Rectangle 1290">
              <a:extLst>
                <a:ext uri="{FF2B5EF4-FFF2-40B4-BE49-F238E27FC236}">
                  <a16:creationId xmlns:a16="http://schemas.microsoft.com/office/drawing/2014/main" id="{AA65E531-CE16-A974-2550-6066A9DF63CD}"/>
                </a:ext>
              </a:extLst>
            </p:cNvPr>
            <p:cNvSpPr/>
            <p:nvPr/>
          </p:nvSpPr>
          <p:spPr>
            <a:xfrm>
              <a:off x="9670171" y="3044223"/>
              <a:ext cx="71184" cy="922569"/>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92" name="Rectangle 1291">
              <a:extLst>
                <a:ext uri="{FF2B5EF4-FFF2-40B4-BE49-F238E27FC236}">
                  <a16:creationId xmlns:a16="http://schemas.microsoft.com/office/drawing/2014/main" id="{2D0911A8-D6C2-49C1-8952-8FE8AA25CB95}"/>
                </a:ext>
              </a:extLst>
            </p:cNvPr>
            <p:cNvSpPr/>
            <p:nvPr/>
          </p:nvSpPr>
          <p:spPr>
            <a:xfrm>
              <a:off x="9775004" y="3044223"/>
              <a:ext cx="71184" cy="930935"/>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93" name="Rectangle 1292">
              <a:extLst>
                <a:ext uri="{FF2B5EF4-FFF2-40B4-BE49-F238E27FC236}">
                  <a16:creationId xmlns:a16="http://schemas.microsoft.com/office/drawing/2014/main" id="{1356C906-D6D6-DFB3-76EC-3B23EEBC63BC}"/>
                </a:ext>
              </a:extLst>
            </p:cNvPr>
            <p:cNvSpPr/>
            <p:nvPr/>
          </p:nvSpPr>
          <p:spPr>
            <a:xfrm>
              <a:off x="9879940" y="3044223"/>
              <a:ext cx="71184" cy="937974"/>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94" name="Rectangle 1293">
              <a:extLst>
                <a:ext uri="{FF2B5EF4-FFF2-40B4-BE49-F238E27FC236}">
                  <a16:creationId xmlns:a16="http://schemas.microsoft.com/office/drawing/2014/main" id="{1E2B5CD8-5957-C658-035A-A1FA0978C3A3}"/>
                </a:ext>
              </a:extLst>
            </p:cNvPr>
            <p:cNvSpPr/>
            <p:nvPr/>
          </p:nvSpPr>
          <p:spPr>
            <a:xfrm>
              <a:off x="9984774" y="3044223"/>
              <a:ext cx="71184" cy="957256"/>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95" name="Rectangle 1294">
              <a:extLst>
                <a:ext uri="{FF2B5EF4-FFF2-40B4-BE49-F238E27FC236}">
                  <a16:creationId xmlns:a16="http://schemas.microsoft.com/office/drawing/2014/main" id="{339B8F45-0072-4FEA-AE38-64B762A34980}"/>
                </a:ext>
              </a:extLst>
            </p:cNvPr>
            <p:cNvSpPr/>
            <p:nvPr/>
          </p:nvSpPr>
          <p:spPr>
            <a:xfrm>
              <a:off x="10089710" y="3044223"/>
              <a:ext cx="71184" cy="1013061"/>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96" name="Rectangle 1295">
              <a:extLst>
                <a:ext uri="{FF2B5EF4-FFF2-40B4-BE49-F238E27FC236}">
                  <a16:creationId xmlns:a16="http://schemas.microsoft.com/office/drawing/2014/main" id="{6B9B6C38-0A37-FFF5-924F-640BB207D455}"/>
                </a:ext>
              </a:extLst>
            </p:cNvPr>
            <p:cNvSpPr/>
            <p:nvPr/>
          </p:nvSpPr>
          <p:spPr>
            <a:xfrm>
              <a:off x="10194543" y="3044223"/>
              <a:ext cx="71184" cy="1013061"/>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97" name="Rectangle 1296">
              <a:extLst>
                <a:ext uri="{FF2B5EF4-FFF2-40B4-BE49-F238E27FC236}">
                  <a16:creationId xmlns:a16="http://schemas.microsoft.com/office/drawing/2014/main" id="{C0F6C89A-58BA-B0E5-7CAF-9EE53909A5FA}"/>
                </a:ext>
              </a:extLst>
            </p:cNvPr>
            <p:cNvSpPr/>
            <p:nvPr/>
          </p:nvSpPr>
          <p:spPr>
            <a:xfrm>
              <a:off x="10299479" y="3044223"/>
              <a:ext cx="71184" cy="1024794"/>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98" name="Rectangle 1297">
              <a:extLst>
                <a:ext uri="{FF2B5EF4-FFF2-40B4-BE49-F238E27FC236}">
                  <a16:creationId xmlns:a16="http://schemas.microsoft.com/office/drawing/2014/main" id="{524939FE-E2A1-8132-9AA2-23109251A907}"/>
                </a:ext>
              </a:extLst>
            </p:cNvPr>
            <p:cNvSpPr/>
            <p:nvPr/>
          </p:nvSpPr>
          <p:spPr>
            <a:xfrm>
              <a:off x="10404313" y="3044223"/>
              <a:ext cx="71184" cy="1024794"/>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99" name="Rectangle 1298">
              <a:extLst>
                <a:ext uri="{FF2B5EF4-FFF2-40B4-BE49-F238E27FC236}">
                  <a16:creationId xmlns:a16="http://schemas.microsoft.com/office/drawing/2014/main" id="{4DE7D882-BC49-F572-EFEA-43954BFAA232}"/>
                </a:ext>
              </a:extLst>
            </p:cNvPr>
            <p:cNvSpPr/>
            <p:nvPr/>
          </p:nvSpPr>
          <p:spPr>
            <a:xfrm>
              <a:off x="10509248" y="3044223"/>
              <a:ext cx="71184" cy="1035710"/>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00" name="Rectangle 1299">
              <a:extLst>
                <a:ext uri="{FF2B5EF4-FFF2-40B4-BE49-F238E27FC236}">
                  <a16:creationId xmlns:a16="http://schemas.microsoft.com/office/drawing/2014/main" id="{46092A2D-50A2-4A36-4656-83A5F823DF52}"/>
                </a:ext>
              </a:extLst>
            </p:cNvPr>
            <p:cNvSpPr/>
            <p:nvPr/>
          </p:nvSpPr>
          <p:spPr>
            <a:xfrm>
              <a:off x="10614082" y="3044223"/>
              <a:ext cx="71184" cy="1043259"/>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01" name="Rectangle 1300">
              <a:extLst>
                <a:ext uri="{FF2B5EF4-FFF2-40B4-BE49-F238E27FC236}">
                  <a16:creationId xmlns:a16="http://schemas.microsoft.com/office/drawing/2014/main" id="{3BDE6EF7-1698-0229-B711-A4D8DF1DC34F}"/>
                </a:ext>
              </a:extLst>
            </p:cNvPr>
            <p:cNvSpPr/>
            <p:nvPr/>
          </p:nvSpPr>
          <p:spPr>
            <a:xfrm>
              <a:off x="10719018" y="3044223"/>
              <a:ext cx="71184" cy="1055196"/>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02" name="Rectangle 1301">
              <a:extLst>
                <a:ext uri="{FF2B5EF4-FFF2-40B4-BE49-F238E27FC236}">
                  <a16:creationId xmlns:a16="http://schemas.microsoft.com/office/drawing/2014/main" id="{DF815797-F1CA-B242-1F18-5662D41448CD}"/>
                </a:ext>
              </a:extLst>
            </p:cNvPr>
            <p:cNvSpPr/>
            <p:nvPr/>
          </p:nvSpPr>
          <p:spPr>
            <a:xfrm>
              <a:off x="10823852" y="3044223"/>
              <a:ext cx="71184" cy="1127936"/>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03" name="Rectangle 1302">
              <a:extLst>
                <a:ext uri="{FF2B5EF4-FFF2-40B4-BE49-F238E27FC236}">
                  <a16:creationId xmlns:a16="http://schemas.microsoft.com/office/drawing/2014/main" id="{A43397C2-129C-E9D4-90EA-A97BE27BCE40}"/>
                </a:ext>
              </a:extLst>
            </p:cNvPr>
            <p:cNvSpPr/>
            <p:nvPr/>
          </p:nvSpPr>
          <p:spPr>
            <a:xfrm>
              <a:off x="10928787" y="3044223"/>
              <a:ext cx="71184" cy="1161297"/>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04" name="Rectangle 1303">
              <a:extLst>
                <a:ext uri="{FF2B5EF4-FFF2-40B4-BE49-F238E27FC236}">
                  <a16:creationId xmlns:a16="http://schemas.microsoft.com/office/drawing/2014/main" id="{5D70E9E5-A51F-20C5-CF34-1F756660DE65}"/>
                </a:ext>
              </a:extLst>
            </p:cNvPr>
            <p:cNvSpPr/>
            <p:nvPr/>
          </p:nvSpPr>
          <p:spPr>
            <a:xfrm>
              <a:off x="11033621" y="3044223"/>
              <a:ext cx="71184" cy="1342893"/>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05" name="Rectangle 1304">
              <a:extLst>
                <a:ext uri="{FF2B5EF4-FFF2-40B4-BE49-F238E27FC236}">
                  <a16:creationId xmlns:a16="http://schemas.microsoft.com/office/drawing/2014/main" id="{8319E140-A0F8-2289-293A-6FFC879E8581}"/>
                </a:ext>
              </a:extLst>
            </p:cNvPr>
            <p:cNvSpPr/>
            <p:nvPr/>
          </p:nvSpPr>
          <p:spPr>
            <a:xfrm>
              <a:off x="11138557" y="3044223"/>
              <a:ext cx="71184" cy="1436548"/>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06" name="Rectangle 1305">
              <a:extLst>
                <a:ext uri="{FF2B5EF4-FFF2-40B4-BE49-F238E27FC236}">
                  <a16:creationId xmlns:a16="http://schemas.microsoft.com/office/drawing/2014/main" id="{7AC4A0D2-F888-2997-E2C5-405DEF3366C3}"/>
                </a:ext>
              </a:extLst>
            </p:cNvPr>
            <p:cNvSpPr/>
            <p:nvPr/>
          </p:nvSpPr>
          <p:spPr>
            <a:xfrm>
              <a:off x="11243390" y="3044223"/>
              <a:ext cx="71184" cy="1482253"/>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07" name="Rectangle 1306">
              <a:extLst>
                <a:ext uri="{FF2B5EF4-FFF2-40B4-BE49-F238E27FC236}">
                  <a16:creationId xmlns:a16="http://schemas.microsoft.com/office/drawing/2014/main" id="{2AE638CB-185E-6D26-83E9-8AC4043867D4}"/>
                </a:ext>
              </a:extLst>
            </p:cNvPr>
            <p:cNvSpPr/>
            <p:nvPr/>
          </p:nvSpPr>
          <p:spPr>
            <a:xfrm>
              <a:off x="11348326" y="3044223"/>
              <a:ext cx="71184" cy="1584171"/>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08" name="Rectangle 1307">
              <a:extLst>
                <a:ext uri="{FF2B5EF4-FFF2-40B4-BE49-F238E27FC236}">
                  <a16:creationId xmlns:a16="http://schemas.microsoft.com/office/drawing/2014/main" id="{82D3B815-B015-711F-8F6F-65F0EB343F9F}"/>
                </a:ext>
              </a:extLst>
            </p:cNvPr>
            <p:cNvSpPr/>
            <p:nvPr/>
          </p:nvSpPr>
          <p:spPr>
            <a:xfrm>
              <a:off x="11453160" y="3044223"/>
              <a:ext cx="71184" cy="1614063"/>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09" name="Rectangle 1308">
              <a:extLst>
                <a:ext uri="{FF2B5EF4-FFF2-40B4-BE49-F238E27FC236}">
                  <a16:creationId xmlns:a16="http://schemas.microsoft.com/office/drawing/2014/main" id="{19DD74F4-BF2F-B667-BBF0-680EF21DE297}"/>
                </a:ext>
              </a:extLst>
            </p:cNvPr>
            <p:cNvSpPr/>
            <p:nvPr/>
          </p:nvSpPr>
          <p:spPr>
            <a:xfrm>
              <a:off x="11557994" y="3044223"/>
              <a:ext cx="71184" cy="1614063"/>
            </a:xfrm>
            <a:prstGeom prst="rect">
              <a:avLst/>
            </a:prstGeom>
            <a:solidFill>
              <a:srgbClr val="00206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1310" name="Graphic 972">
              <a:extLst>
                <a:ext uri="{FF2B5EF4-FFF2-40B4-BE49-F238E27FC236}">
                  <a16:creationId xmlns:a16="http://schemas.microsoft.com/office/drawing/2014/main" id="{4B8DC129-4BC9-B703-4AE8-76A9ED83EE13}"/>
                </a:ext>
              </a:extLst>
            </p:cNvPr>
            <p:cNvGrpSpPr/>
            <p:nvPr/>
          </p:nvGrpSpPr>
          <p:grpSpPr>
            <a:xfrm>
              <a:off x="10089710" y="4074322"/>
              <a:ext cx="66684" cy="26321"/>
              <a:chOff x="10089710" y="4074322"/>
              <a:chExt cx="66684" cy="26321"/>
            </a:xfrm>
            <a:solidFill>
              <a:srgbClr val="231F20"/>
            </a:solidFill>
          </p:grpSpPr>
          <p:sp>
            <p:nvSpPr>
              <p:cNvPr id="1428" name="Freeform 1427">
                <a:extLst>
                  <a:ext uri="{FF2B5EF4-FFF2-40B4-BE49-F238E27FC236}">
                    <a16:creationId xmlns:a16="http://schemas.microsoft.com/office/drawing/2014/main" id="{C38BE9C9-B26E-72BC-94BB-B217ED9C6439}"/>
                  </a:ext>
                </a:extLst>
              </p:cNvPr>
              <p:cNvSpPr/>
              <p:nvPr/>
            </p:nvSpPr>
            <p:spPr>
              <a:xfrm>
                <a:off x="10089710" y="4087483"/>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29" name="Freeform 1428">
                <a:extLst>
                  <a:ext uri="{FF2B5EF4-FFF2-40B4-BE49-F238E27FC236}">
                    <a16:creationId xmlns:a16="http://schemas.microsoft.com/office/drawing/2014/main" id="{B6783FE9-61CA-C298-38E4-074D7C15A92A}"/>
                  </a:ext>
                </a:extLst>
              </p:cNvPr>
              <p:cNvSpPr/>
              <p:nvPr/>
            </p:nvSpPr>
            <p:spPr>
              <a:xfrm>
                <a:off x="10140030" y="4074322"/>
                <a:ext cx="16364" cy="26321"/>
              </a:xfrm>
              <a:custGeom>
                <a:avLst/>
                <a:gdLst>
                  <a:gd name="csX0" fmla="*/ 2148 w 16364"/>
                  <a:gd name="csY0" fmla="*/ 26321 h 26321"/>
                  <a:gd name="csX1" fmla="*/ 0 w 16364"/>
                  <a:gd name="csY1" fmla="*/ 23975 h 26321"/>
                  <a:gd name="csX2" fmla="*/ 11557 w 16364"/>
                  <a:gd name="csY2" fmla="*/ 13161 h 26321"/>
                  <a:gd name="csX3" fmla="*/ 0 w 16364"/>
                  <a:gd name="csY3" fmla="*/ 2346 h 26321"/>
                  <a:gd name="csX4" fmla="*/ 2148 w 16364"/>
                  <a:gd name="csY4" fmla="*/ 0 h 26321"/>
                  <a:gd name="csX5" fmla="*/ 16364 w 16364"/>
                  <a:gd name="csY5" fmla="*/ 13161 h 26321"/>
                  <a:gd name="csX6" fmla="*/ 2148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148" y="26321"/>
                    </a:moveTo>
                    <a:lnTo>
                      <a:pt x="0" y="23975"/>
                    </a:lnTo>
                    <a:lnTo>
                      <a:pt x="11557" y="13161"/>
                    </a:lnTo>
                    <a:lnTo>
                      <a:pt x="0" y="2346"/>
                    </a:lnTo>
                    <a:lnTo>
                      <a:pt x="2148" y="0"/>
                    </a:lnTo>
                    <a:lnTo>
                      <a:pt x="16364" y="13161"/>
                    </a:lnTo>
                    <a:lnTo>
                      <a:pt x="2148" y="26321"/>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11" name="Graphic 972">
              <a:extLst>
                <a:ext uri="{FF2B5EF4-FFF2-40B4-BE49-F238E27FC236}">
                  <a16:creationId xmlns:a16="http://schemas.microsoft.com/office/drawing/2014/main" id="{575D20F6-E48A-C164-7E29-09329C2BE347}"/>
                </a:ext>
              </a:extLst>
            </p:cNvPr>
            <p:cNvGrpSpPr/>
            <p:nvPr/>
          </p:nvGrpSpPr>
          <p:grpSpPr>
            <a:xfrm>
              <a:off x="9987024" y="4021680"/>
              <a:ext cx="66684" cy="26321"/>
              <a:chOff x="9987024" y="4021680"/>
              <a:chExt cx="66684" cy="26321"/>
            </a:xfrm>
            <a:solidFill>
              <a:srgbClr val="231F20"/>
            </a:solidFill>
          </p:grpSpPr>
          <p:sp>
            <p:nvSpPr>
              <p:cNvPr id="1426" name="Freeform 1425">
                <a:extLst>
                  <a:ext uri="{FF2B5EF4-FFF2-40B4-BE49-F238E27FC236}">
                    <a16:creationId xmlns:a16="http://schemas.microsoft.com/office/drawing/2014/main" id="{90BB1F42-84FE-9FF2-51AA-1D3AF1131685}"/>
                  </a:ext>
                </a:extLst>
              </p:cNvPr>
              <p:cNvSpPr/>
              <p:nvPr/>
            </p:nvSpPr>
            <p:spPr>
              <a:xfrm>
                <a:off x="9987024" y="4034840"/>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27" name="Freeform 1426">
                <a:extLst>
                  <a:ext uri="{FF2B5EF4-FFF2-40B4-BE49-F238E27FC236}">
                    <a16:creationId xmlns:a16="http://schemas.microsoft.com/office/drawing/2014/main" id="{A6A6F4F6-8140-A989-620F-836C2C0E79DD}"/>
                  </a:ext>
                </a:extLst>
              </p:cNvPr>
              <p:cNvSpPr/>
              <p:nvPr/>
            </p:nvSpPr>
            <p:spPr>
              <a:xfrm>
                <a:off x="10037344" y="4021680"/>
                <a:ext cx="16364" cy="26321"/>
              </a:xfrm>
              <a:custGeom>
                <a:avLst/>
                <a:gdLst>
                  <a:gd name="csX0" fmla="*/ 2250 w 16364"/>
                  <a:gd name="csY0" fmla="*/ 26321 h 26321"/>
                  <a:gd name="csX1" fmla="*/ 0 w 16364"/>
                  <a:gd name="csY1" fmla="*/ 23975 h 26321"/>
                  <a:gd name="csX2" fmla="*/ 11659 w 16364"/>
                  <a:gd name="csY2" fmla="*/ 13161 h 26321"/>
                  <a:gd name="csX3" fmla="*/ 0 w 16364"/>
                  <a:gd name="csY3" fmla="*/ 2346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59" y="13161"/>
                    </a:lnTo>
                    <a:lnTo>
                      <a:pt x="0" y="2346"/>
                    </a:lnTo>
                    <a:lnTo>
                      <a:pt x="2250" y="0"/>
                    </a:lnTo>
                    <a:lnTo>
                      <a:pt x="16364" y="13161"/>
                    </a:lnTo>
                    <a:lnTo>
                      <a:pt x="2250" y="26321"/>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12" name="Graphic 972">
              <a:extLst>
                <a:ext uri="{FF2B5EF4-FFF2-40B4-BE49-F238E27FC236}">
                  <a16:creationId xmlns:a16="http://schemas.microsoft.com/office/drawing/2014/main" id="{0630C463-B6A7-C63D-7769-A1680D462229}"/>
                </a:ext>
              </a:extLst>
            </p:cNvPr>
            <p:cNvGrpSpPr/>
            <p:nvPr/>
          </p:nvGrpSpPr>
          <p:grpSpPr>
            <a:xfrm>
              <a:off x="9882190" y="4000358"/>
              <a:ext cx="66684" cy="26321"/>
              <a:chOff x="9882190" y="4000358"/>
              <a:chExt cx="66684" cy="26321"/>
            </a:xfrm>
            <a:solidFill>
              <a:srgbClr val="231F20"/>
            </a:solidFill>
          </p:grpSpPr>
          <p:sp>
            <p:nvSpPr>
              <p:cNvPr id="1424" name="Freeform 1423">
                <a:extLst>
                  <a:ext uri="{FF2B5EF4-FFF2-40B4-BE49-F238E27FC236}">
                    <a16:creationId xmlns:a16="http://schemas.microsoft.com/office/drawing/2014/main" id="{CB0B39B6-0A7E-8DC1-046C-A538612C3E26}"/>
                  </a:ext>
                </a:extLst>
              </p:cNvPr>
              <p:cNvSpPr/>
              <p:nvPr/>
            </p:nvSpPr>
            <p:spPr>
              <a:xfrm>
                <a:off x="9882190" y="4013518"/>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25" name="Freeform 1424">
                <a:extLst>
                  <a:ext uri="{FF2B5EF4-FFF2-40B4-BE49-F238E27FC236}">
                    <a16:creationId xmlns:a16="http://schemas.microsoft.com/office/drawing/2014/main" id="{1566F0CE-74BE-1CFF-9962-F00C6338D8CB}"/>
                  </a:ext>
                </a:extLst>
              </p:cNvPr>
              <p:cNvSpPr/>
              <p:nvPr/>
            </p:nvSpPr>
            <p:spPr>
              <a:xfrm>
                <a:off x="9932510" y="4000358"/>
                <a:ext cx="16364" cy="26321"/>
              </a:xfrm>
              <a:custGeom>
                <a:avLst/>
                <a:gdLst>
                  <a:gd name="csX0" fmla="*/ 2148 w 16364"/>
                  <a:gd name="csY0" fmla="*/ 26321 h 26321"/>
                  <a:gd name="csX1" fmla="*/ 0 w 16364"/>
                  <a:gd name="csY1" fmla="*/ 23975 h 26321"/>
                  <a:gd name="csX2" fmla="*/ 11659 w 16364"/>
                  <a:gd name="csY2" fmla="*/ 13161 h 26321"/>
                  <a:gd name="csX3" fmla="*/ 0 w 16364"/>
                  <a:gd name="csY3" fmla="*/ 2346 h 26321"/>
                  <a:gd name="csX4" fmla="*/ 2148 w 16364"/>
                  <a:gd name="csY4" fmla="*/ 0 h 26321"/>
                  <a:gd name="csX5" fmla="*/ 16364 w 16364"/>
                  <a:gd name="csY5" fmla="*/ 13161 h 26321"/>
                  <a:gd name="csX6" fmla="*/ 2148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148" y="26321"/>
                    </a:moveTo>
                    <a:lnTo>
                      <a:pt x="0" y="23975"/>
                    </a:lnTo>
                    <a:lnTo>
                      <a:pt x="11659" y="13161"/>
                    </a:lnTo>
                    <a:lnTo>
                      <a:pt x="0" y="2346"/>
                    </a:lnTo>
                    <a:lnTo>
                      <a:pt x="2148" y="0"/>
                    </a:lnTo>
                    <a:lnTo>
                      <a:pt x="16364" y="13161"/>
                    </a:lnTo>
                    <a:lnTo>
                      <a:pt x="2148" y="26321"/>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13" name="Graphic 972">
              <a:extLst>
                <a:ext uri="{FF2B5EF4-FFF2-40B4-BE49-F238E27FC236}">
                  <a16:creationId xmlns:a16="http://schemas.microsoft.com/office/drawing/2014/main" id="{4988BCC2-6C46-51F6-EA46-88E9CE72B9F0}"/>
                </a:ext>
              </a:extLst>
            </p:cNvPr>
            <p:cNvGrpSpPr/>
            <p:nvPr/>
          </p:nvGrpSpPr>
          <p:grpSpPr>
            <a:xfrm>
              <a:off x="9777254" y="3995869"/>
              <a:ext cx="66684" cy="26321"/>
              <a:chOff x="9777254" y="3995869"/>
              <a:chExt cx="66684" cy="26321"/>
            </a:xfrm>
            <a:solidFill>
              <a:srgbClr val="231F20"/>
            </a:solidFill>
          </p:grpSpPr>
          <p:sp>
            <p:nvSpPr>
              <p:cNvPr id="1422" name="Freeform 1421">
                <a:extLst>
                  <a:ext uri="{FF2B5EF4-FFF2-40B4-BE49-F238E27FC236}">
                    <a16:creationId xmlns:a16="http://schemas.microsoft.com/office/drawing/2014/main" id="{DF65BE51-806D-2B7F-EA42-2D2A9F06A42E}"/>
                  </a:ext>
                </a:extLst>
              </p:cNvPr>
              <p:cNvSpPr/>
              <p:nvPr/>
            </p:nvSpPr>
            <p:spPr>
              <a:xfrm>
                <a:off x="9777254" y="4009029"/>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23" name="Freeform 1422">
                <a:extLst>
                  <a:ext uri="{FF2B5EF4-FFF2-40B4-BE49-F238E27FC236}">
                    <a16:creationId xmlns:a16="http://schemas.microsoft.com/office/drawing/2014/main" id="{3AD1AF75-4E2D-D35F-A147-F22B7BFA5A60}"/>
                  </a:ext>
                </a:extLst>
              </p:cNvPr>
              <p:cNvSpPr/>
              <p:nvPr/>
            </p:nvSpPr>
            <p:spPr>
              <a:xfrm>
                <a:off x="9827574" y="3995869"/>
                <a:ext cx="16364" cy="26321"/>
              </a:xfrm>
              <a:custGeom>
                <a:avLst/>
                <a:gdLst>
                  <a:gd name="csX0" fmla="*/ 2250 w 16364"/>
                  <a:gd name="csY0" fmla="*/ 26321 h 26321"/>
                  <a:gd name="csX1" fmla="*/ 0 w 16364"/>
                  <a:gd name="csY1" fmla="*/ 23975 h 26321"/>
                  <a:gd name="csX2" fmla="*/ 11660 w 16364"/>
                  <a:gd name="csY2" fmla="*/ 13161 h 26321"/>
                  <a:gd name="csX3" fmla="*/ 0 w 16364"/>
                  <a:gd name="csY3" fmla="*/ 2346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60" y="13161"/>
                    </a:lnTo>
                    <a:lnTo>
                      <a:pt x="0" y="2346"/>
                    </a:lnTo>
                    <a:lnTo>
                      <a:pt x="2250" y="0"/>
                    </a:lnTo>
                    <a:lnTo>
                      <a:pt x="16364" y="13161"/>
                    </a:lnTo>
                    <a:lnTo>
                      <a:pt x="2250" y="26321"/>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14" name="Graphic 972">
              <a:extLst>
                <a:ext uri="{FF2B5EF4-FFF2-40B4-BE49-F238E27FC236}">
                  <a16:creationId xmlns:a16="http://schemas.microsoft.com/office/drawing/2014/main" id="{D3B96181-5312-E151-7DDF-01C12E15E2FB}"/>
                </a:ext>
              </a:extLst>
            </p:cNvPr>
            <p:cNvGrpSpPr/>
            <p:nvPr/>
          </p:nvGrpSpPr>
          <p:grpSpPr>
            <a:xfrm>
              <a:off x="9567587" y="3980157"/>
              <a:ext cx="66581" cy="26321"/>
              <a:chOff x="9567587" y="3980157"/>
              <a:chExt cx="66581" cy="26321"/>
            </a:xfrm>
            <a:solidFill>
              <a:srgbClr val="231F20"/>
            </a:solidFill>
          </p:grpSpPr>
          <p:sp>
            <p:nvSpPr>
              <p:cNvPr id="1420" name="Freeform 1419">
                <a:extLst>
                  <a:ext uri="{FF2B5EF4-FFF2-40B4-BE49-F238E27FC236}">
                    <a16:creationId xmlns:a16="http://schemas.microsoft.com/office/drawing/2014/main" id="{8BB973B7-10D6-4E2B-2567-2C72376F5CD2}"/>
                  </a:ext>
                </a:extLst>
              </p:cNvPr>
              <p:cNvSpPr/>
              <p:nvPr/>
            </p:nvSpPr>
            <p:spPr>
              <a:xfrm>
                <a:off x="9567587" y="3993318"/>
                <a:ext cx="63104" cy="10202"/>
              </a:xfrm>
              <a:custGeom>
                <a:avLst/>
                <a:gdLst>
                  <a:gd name="csX0" fmla="*/ 0 w 63104"/>
                  <a:gd name="csY0" fmla="*/ 0 h 10202"/>
                  <a:gd name="csX1" fmla="*/ 63105 w 63104"/>
                  <a:gd name="csY1" fmla="*/ 0 h 10202"/>
                </a:gdLst>
                <a:ahLst/>
                <a:cxnLst>
                  <a:cxn ang="0">
                    <a:pos x="csX0" y="csY0"/>
                  </a:cxn>
                  <a:cxn ang="0">
                    <a:pos x="csX1" y="csY1"/>
                  </a:cxn>
                </a:cxnLst>
                <a:rect l="l" t="t" r="r" b="b"/>
                <a:pathLst>
                  <a:path w="63104" h="10202">
                    <a:moveTo>
                      <a:pt x="0" y="0"/>
                    </a:moveTo>
                    <a:lnTo>
                      <a:pt x="63105"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21" name="Freeform 1420">
                <a:extLst>
                  <a:ext uri="{FF2B5EF4-FFF2-40B4-BE49-F238E27FC236}">
                    <a16:creationId xmlns:a16="http://schemas.microsoft.com/office/drawing/2014/main" id="{4B614D77-66BB-51C1-346B-6F3D63823153}"/>
                  </a:ext>
                </a:extLst>
              </p:cNvPr>
              <p:cNvSpPr/>
              <p:nvPr/>
            </p:nvSpPr>
            <p:spPr>
              <a:xfrm>
                <a:off x="9617805" y="3980157"/>
                <a:ext cx="16364" cy="26321"/>
              </a:xfrm>
              <a:custGeom>
                <a:avLst/>
                <a:gdLst>
                  <a:gd name="csX0" fmla="*/ 2250 w 16364"/>
                  <a:gd name="csY0" fmla="*/ 26321 h 26321"/>
                  <a:gd name="csX1" fmla="*/ 0 w 16364"/>
                  <a:gd name="csY1" fmla="*/ 23975 h 26321"/>
                  <a:gd name="csX2" fmla="*/ 11659 w 16364"/>
                  <a:gd name="csY2" fmla="*/ 13161 h 26321"/>
                  <a:gd name="csX3" fmla="*/ 0 w 16364"/>
                  <a:gd name="csY3" fmla="*/ 2347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59" y="13161"/>
                    </a:lnTo>
                    <a:lnTo>
                      <a:pt x="0" y="2347"/>
                    </a:lnTo>
                    <a:lnTo>
                      <a:pt x="2250" y="0"/>
                    </a:lnTo>
                    <a:lnTo>
                      <a:pt x="16364" y="13161"/>
                    </a:lnTo>
                    <a:lnTo>
                      <a:pt x="2250" y="26321"/>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15" name="Graphic 972">
              <a:extLst>
                <a:ext uri="{FF2B5EF4-FFF2-40B4-BE49-F238E27FC236}">
                  <a16:creationId xmlns:a16="http://schemas.microsoft.com/office/drawing/2014/main" id="{B4A149A3-8C25-FFE6-E82F-C7A55E57D0F8}"/>
                </a:ext>
              </a:extLst>
            </p:cNvPr>
            <p:cNvGrpSpPr/>
            <p:nvPr/>
          </p:nvGrpSpPr>
          <p:grpSpPr>
            <a:xfrm>
              <a:off x="9462651" y="3969037"/>
              <a:ext cx="66684" cy="26321"/>
              <a:chOff x="9462651" y="3969037"/>
              <a:chExt cx="66684" cy="26321"/>
            </a:xfrm>
            <a:solidFill>
              <a:srgbClr val="231F20"/>
            </a:solidFill>
          </p:grpSpPr>
          <p:sp>
            <p:nvSpPr>
              <p:cNvPr id="1418" name="Freeform 1417">
                <a:extLst>
                  <a:ext uri="{FF2B5EF4-FFF2-40B4-BE49-F238E27FC236}">
                    <a16:creationId xmlns:a16="http://schemas.microsoft.com/office/drawing/2014/main" id="{04FD2AFB-43B2-8524-8F3A-DF12DB8383DA}"/>
                  </a:ext>
                </a:extLst>
              </p:cNvPr>
              <p:cNvSpPr/>
              <p:nvPr/>
            </p:nvSpPr>
            <p:spPr>
              <a:xfrm>
                <a:off x="9462651" y="3982198"/>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19" name="Freeform 1418">
                <a:extLst>
                  <a:ext uri="{FF2B5EF4-FFF2-40B4-BE49-F238E27FC236}">
                    <a16:creationId xmlns:a16="http://schemas.microsoft.com/office/drawing/2014/main" id="{1B36A41F-60C6-445F-E245-01A4F8D4A309}"/>
                  </a:ext>
                </a:extLst>
              </p:cNvPr>
              <p:cNvSpPr/>
              <p:nvPr/>
            </p:nvSpPr>
            <p:spPr>
              <a:xfrm>
                <a:off x="9512971" y="3969037"/>
                <a:ext cx="16364" cy="26321"/>
              </a:xfrm>
              <a:custGeom>
                <a:avLst/>
                <a:gdLst>
                  <a:gd name="csX0" fmla="*/ 2148 w 16364"/>
                  <a:gd name="csY0" fmla="*/ 26321 h 26321"/>
                  <a:gd name="csX1" fmla="*/ 0 w 16364"/>
                  <a:gd name="csY1" fmla="*/ 23975 h 26321"/>
                  <a:gd name="csX2" fmla="*/ 11659 w 16364"/>
                  <a:gd name="csY2" fmla="*/ 13161 h 26321"/>
                  <a:gd name="csX3" fmla="*/ 0 w 16364"/>
                  <a:gd name="csY3" fmla="*/ 2346 h 26321"/>
                  <a:gd name="csX4" fmla="*/ 2148 w 16364"/>
                  <a:gd name="csY4" fmla="*/ 0 h 26321"/>
                  <a:gd name="csX5" fmla="*/ 16364 w 16364"/>
                  <a:gd name="csY5" fmla="*/ 13161 h 26321"/>
                  <a:gd name="csX6" fmla="*/ 2148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148" y="26321"/>
                    </a:moveTo>
                    <a:lnTo>
                      <a:pt x="0" y="23975"/>
                    </a:lnTo>
                    <a:lnTo>
                      <a:pt x="11659" y="13161"/>
                    </a:lnTo>
                    <a:lnTo>
                      <a:pt x="0" y="2346"/>
                    </a:lnTo>
                    <a:lnTo>
                      <a:pt x="2148" y="0"/>
                    </a:lnTo>
                    <a:lnTo>
                      <a:pt x="16364" y="13161"/>
                    </a:lnTo>
                    <a:lnTo>
                      <a:pt x="2148" y="26321"/>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16" name="Graphic 972">
              <a:extLst>
                <a:ext uri="{FF2B5EF4-FFF2-40B4-BE49-F238E27FC236}">
                  <a16:creationId xmlns:a16="http://schemas.microsoft.com/office/drawing/2014/main" id="{4993F20F-806F-A59E-D6FD-605CBA016AD1}"/>
                </a:ext>
              </a:extLst>
            </p:cNvPr>
            <p:cNvGrpSpPr/>
            <p:nvPr/>
          </p:nvGrpSpPr>
          <p:grpSpPr>
            <a:xfrm>
              <a:off x="9357818" y="3908335"/>
              <a:ext cx="66684" cy="26321"/>
              <a:chOff x="9357818" y="3908335"/>
              <a:chExt cx="66684" cy="26321"/>
            </a:xfrm>
            <a:solidFill>
              <a:srgbClr val="231F20"/>
            </a:solidFill>
          </p:grpSpPr>
          <p:sp>
            <p:nvSpPr>
              <p:cNvPr id="1416" name="Freeform 1415">
                <a:extLst>
                  <a:ext uri="{FF2B5EF4-FFF2-40B4-BE49-F238E27FC236}">
                    <a16:creationId xmlns:a16="http://schemas.microsoft.com/office/drawing/2014/main" id="{943F10BA-4901-5F1E-8A08-96FDD704FFCC}"/>
                  </a:ext>
                </a:extLst>
              </p:cNvPr>
              <p:cNvSpPr/>
              <p:nvPr/>
            </p:nvSpPr>
            <p:spPr>
              <a:xfrm>
                <a:off x="9357818" y="3921496"/>
                <a:ext cx="63104" cy="10202"/>
              </a:xfrm>
              <a:custGeom>
                <a:avLst/>
                <a:gdLst>
                  <a:gd name="csX0" fmla="*/ 0 w 63104"/>
                  <a:gd name="csY0" fmla="*/ 0 h 10202"/>
                  <a:gd name="csX1" fmla="*/ 63105 w 63104"/>
                  <a:gd name="csY1" fmla="*/ 0 h 10202"/>
                </a:gdLst>
                <a:ahLst/>
                <a:cxnLst>
                  <a:cxn ang="0">
                    <a:pos x="csX0" y="csY0"/>
                  </a:cxn>
                  <a:cxn ang="0">
                    <a:pos x="csX1" y="csY1"/>
                  </a:cxn>
                </a:cxnLst>
                <a:rect l="l" t="t" r="r" b="b"/>
                <a:pathLst>
                  <a:path w="63104" h="10202">
                    <a:moveTo>
                      <a:pt x="0" y="0"/>
                    </a:moveTo>
                    <a:lnTo>
                      <a:pt x="63105"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17" name="Freeform 1416">
                <a:extLst>
                  <a:ext uri="{FF2B5EF4-FFF2-40B4-BE49-F238E27FC236}">
                    <a16:creationId xmlns:a16="http://schemas.microsoft.com/office/drawing/2014/main" id="{A325D3B2-B224-E16B-BC2B-D73B3C609C35}"/>
                  </a:ext>
                </a:extLst>
              </p:cNvPr>
              <p:cNvSpPr/>
              <p:nvPr/>
            </p:nvSpPr>
            <p:spPr>
              <a:xfrm>
                <a:off x="9408138" y="3908335"/>
                <a:ext cx="16364" cy="26321"/>
              </a:xfrm>
              <a:custGeom>
                <a:avLst/>
                <a:gdLst>
                  <a:gd name="csX0" fmla="*/ 2148 w 16364"/>
                  <a:gd name="csY0" fmla="*/ 26321 h 26321"/>
                  <a:gd name="csX1" fmla="*/ 0 w 16364"/>
                  <a:gd name="csY1" fmla="*/ 23873 h 26321"/>
                  <a:gd name="csX2" fmla="*/ 11557 w 16364"/>
                  <a:gd name="csY2" fmla="*/ 13161 h 26321"/>
                  <a:gd name="csX3" fmla="*/ 0 w 16364"/>
                  <a:gd name="csY3" fmla="*/ 2346 h 26321"/>
                  <a:gd name="csX4" fmla="*/ 2148 w 16364"/>
                  <a:gd name="csY4" fmla="*/ 0 h 26321"/>
                  <a:gd name="csX5" fmla="*/ 16364 w 16364"/>
                  <a:gd name="csY5" fmla="*/ 13161 h 26321"/>
                  <a:gd name="csX6" fmla="*/ 2148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148" y="26321"/>
                    </a:moveTo>
                    <a:lnTo>
                      <a:pt x="0" y="23873"/>
                    </a:lnTo>
                    <a:lnTo>
                      <a:pt x="11557" y="13161"/>
                    </a:lnTo>
                    <a:lnTo>
                      <a:pt x="0" y="2346"/>
                    </a:lnTo>
                    <a:lnTo>
                      <a:pt x="2148" y="0"/>
                    </a:lnTo>
                    <a:lnTo>
                      <a:pt x="16364" y="13161"/>
                    </a:lnTo>
                    <a:lnTo>
                      <a:pt x="2148" y="26321"/>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17" name="Graphic 972">
              <a:extLst>
                <a:ext uri="{FF2B5EF4-FFF2-40B4-BE49-F238E27FC236}">
                  <a16:creationId xmlns:a16="http://schemas.microsoft.com/office/drawing/2014/main" id="{7424DCAE-8152-51C9-2CE5-FFC3CB8F77AA}"/>
                </a:ext>
              </a:extLst>
            </p:cNvPr>
            <p:cNvGrpSpPr/>
            <p:nvPr/>
          </p:nvGrpSpPr>
          <p:grpSpPr>
            <a:xfrm>
              <a:off x="9252882" y="3873444"/>
              <a:ext cx="66684" cy="26321"/>
              <a:chOff x="9252882" y="3873444"/>
              <a:chExt cx="66684" cy="26321"/>
            </a:xfrm>
            <a:solidFill>
              <a:srgbClr val="231F20"/>
            </a:solidFill>
          </p:grpSpPr>
          <p:sp>
            <p:nvSpPr>
              <p:cNvPr id="1414" name="Freeform 1413">
                <a:extLst>
                  <a:ext uri="{FF2B5EF4-FFF2-40B4-BE49-F238E27FC236}">
                    <a16:creationId xmlns:a16="http://schemas.microsoft.com/office/drawing/2014/main" id="{C4F8C953-DF1E-DD0E-E493-F32C075D3EBC}"/>
                  </a:ext>
                </a:extLst>
              </p:cNvPr>
              <p:cNvSpPr/>
              <p:nvPr/>
            </p:nvSpPr>
            <p:spPr>
              <a:xfrm>
                <a:off x="9252882" y="3886605"/>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15" name="Freeform 1414">
                <a:extLst>
                  <a:ext uri="{FF2B5EF4-FFF2-40B4-BE49-F238E27FC236}">
                    <a16:creationId xmlns:a16="http://schemas.microsoft.com/office/drawing/2014/main" id="{3369E1CA-6421-4ECD-1553-033B17436C96}"/>
                  </a:ext>
                </a:extLst>
              </p:cNvPr>
              <p:cNvSpPr/>
              <p:nvPr/>
            </p:nvSpPr>
            <p:spPr>
              <a:xfrm>
                <a:off x="9303202" y="3873444"/>
                <a:ext cx="16364" cy="26321"/>
              </a:xfrm>
              <a:custGeom>
                <a:avLst/>
                <a:gdLst>
                  <a:gd name="csX0" fmla="*/ 2250 w 16364"/>
                  <a:gd name="csY0" fmla="*/ 26321 h 26321"/>
                  <a:gd name="csX1" fmla="*/ 0 w 16364"/>
                  <a:gd name="csY1" fmla="*/ 23975 h 26321"/>
                  <a:gd name="csX2" fmla="*/ 11659 w 16364"/>
                  <a:gd name="csY2" fmla="*/ 13161 h 26321"/>
                  <a:gd name="csX3" fmla="*/ 0 w 16364"/>
                  <a:gd name="csY3" fmla="*/ 2448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59" y="13161"/>
                    </a:lnTo>
                    <a:lnTo>
                      <a:pt x="0" y="2448"/>
                    </a:lnTo>
                    <a:lnTo>
                      <a:pt x="2250" y="0"/>
                    </a:lnTo>
                    <a:lnTo>
                      <a:pt x="16364" y="13161"/>
                    </a:lnTo>
                    <a:lnTo>
                      <a:pt x="2250" y="26321"/>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18" name="Graphic 972">
              <a:extLst>
                <a:ext uri="{FF2B5EF4-FFF2-40B4-BE49-F238E27FC236}">
                  <a16:creationId xmlns:a16="http://schemas.microsoft.com/office/drawing/2014/main" id="{DC6C9FDC-9C32-4924-5D98-623FCE2A9FF7}"/>
                </a:ext>
              </a:extLst>
            </p:cNvPr>
            <p:cNvGrpSpPr/>
            <p:nvPr/>
          </p:nvGrpSpPr>
          <p:grpSpPr>
            <a:xfrm>
              <a:off x="9148048" y="3865691"/>
              <a:ext cx="66684" cy="26321"/>
              <a:chOff x="9148048" y="3865691"/>
              <a:chExt cx="66684" cy="26321"/>
            </a:xfrm>
            <a:solidFill>
              <a:srgbClr val="231F20"/>
            </a:solidFill>
          </p:grpSpPr>
          <p:sp>
            <p:nvSpPr>
              <p:cNvPr id="1412" name="Freeform 1411">
                <a:extLst>
                  <a:ext uri="{FF2B5EF4-FFF2-40B4-BE49-F238E27FC236}">
                    <a16:creationId xmlns:a16="http://schemas.microsoft.com/office/drawing/2014/main" id="{6B30AA29-4C75-F254-E61D-CDBCA54BA50D}"/>
                  </a:ext>
                </a:extLst>
              </p:cNvPr>
              <p:cNvSpPr/>
              <p:nvPr/>
            </p:nvSpPr>
            <p:spPr>
              <a:xfrm>
                <a:off x="9148048" y="3878851"/>
                <a:ext cx="63104" cy="10202"/>
              </a:xfrm>
              <a:custGeom>
                <a:avLst/>
                <a:gdLst>
                  <a:gd name="csX0" fmla="*/ 0 w 63104"/>
                  <a:gd name="csY0" fmla="*/ 0 h 10202"/>
                  <a:gd name="csX1" fmla="*/ 63105 w 63104"/>
                  <a:gd name="csY1" fmla="*/ 0 h 10202"/>
                </a:gdLst>
                <a:ahLst/>
                <a:cxnLst>
                  <a:cxn ang="0">
                    <a:pos x="csX0" y="csY0"/>
                  </a:cxn>
                  <a:cxn ang="0">
                    <a:pos x="csX1" y="csY1"/>
                  </a:cxn>
                </a:cxnLst>
                <a:rect l="l" t="t" r="r" b="b"/>
                <a:pathLst>
                  <a:path w="63104" h="10202">
                    <a:moveTo>
                      <a:pt x="0" y="0"/>
                    </a:moveTo>
                    <a:lnTo>
                      <a:pt x="63105"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13" name="Freeform 1412">
                <a:extLst>
                  <a:ext uri="{FF2B5EF4-FFF2-40B4-BE49-F238E27FC236}">
                    <a16:creationId xmlns:a16="http://schemas.microsoft.com/office/drawing/2014/main" id="{B76BA7F5-09DB-6CEF-2800-0B6169782230}"/>
                  </a:ext>
                </a:extLst>
              </p:cNvPr>
              <p:cNvSpPr/>
              <p:nvPr/>
            </p:nvSpPr>
            <p:spPr>
              <a:xfrm>
                <a:off x="9198368" y="3865691"/>
                <a:ext cx="16364" cy="26321"/>
              </a:xfrm>
              <a:custGeom>
                <a:avLst/>
                <a:gdLst>
                  <a:gd name="csX0" fmla="*/ 2148 w 16364"/>
                  <a:gd name="csY0" fmla="*/ 26321 h 26321"/>
                  <a:gd name="csX1" fmla="*/ 0 w 16364"/>
                  <a:gd name="csY1" fmla="*/ 23873 h 26321"/>
                  <a:gd name="csX2" fmla="*/ 11557 w 16364"/>
                  <a:gd name="csY2" fmla="*/ 13161 h 26321"/>
                  <a:gd name="csX3" fmla="*/ 0 w 16364"/>
                  <a:gd name="csY3" fmla="*/ 2347 h 26321"/>
                  <a:gd name="csX4" fmla="*/ 2148 w 16364"/>
                  <a:gd name="csY4" fmla="*/ 0 h 26321"/>
                  <a:gd name="csX5" fmla="*/ 16364 w 16364"/>
                  <a:gd name="csY5" fmla="*/ 13161 h 26321"/>
                  <a:gd name="csX6" fmla="*/ 2148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148" y="26321"/>
                    </a:moveTo>
                    <a:lnTo>
                      <a:pt x="0" y="23873"/>
                    </a:lnTo>
                    <a:lnTo>
                      <a:pt x="11557" y="13161"/>
                    </a:lnTo>
                    <a:lnTo>
                      <a:pt x="0" y="2347"/>
                    </a:lnTo>
                    <a:lnTo>
                      <a:pt x="2148" y="0"/>
                    </a:lnTo>
                    <a:lnTo>
                      <a:pt x="16364" y="13161"/>
                    </a:lnTo>
                    <a:lnTo>
                      <a:pt x="2148" y="26321"/>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19" name="Graphic 972">
              <a:extLst>
                <a:ext uri="{FF2B5EF4-FFF2-40B4-BE49-F238E27FC236}">
                  <a16:creationId xmlns:a16="http://schemas.microsoft.com/office/drawing/2014/main" id="{A708AE99-B5EA-9282-F8D4-D345D7CA0D2A}"/>
                </a:ext>
              </a:extLst>
            </p:cNvPr>
            <p:cNvGrpSpPr/>
            <p:nvPr/>
          </p:nvGrpSpPr>
          <p:grpSpPr>
            <a:xfrm>
              <a:off x="9043112" y="3854468"/>
              <a:ext cx="66684" cy="26321"/>
              <a:chOff x="9043112" y="3854468"/>
              <a:chExt cx="66684" cy="26321"/>
            </a:xfrm>
            <a:solidFill>
              <a:srgbClr val="231F20"/>
            </a:solidFill>
          </p:grpSpPr>
          <p:sp>
            <p:nvSpPr>
              <p:cNvPr id="1410" name="Freeform 1409">
                <a:extLst>
                  <a:ext uri="{FF2B5EF4-FFF2-40B4-BE49-F238E27FC236}">
                    <a16:creationId xmlns:a16="http://schemas.microsoft.com/office/drawing/2014/main" id="{9361CAF1-657F-4143-5FAC-DEE435B4AC2B}"/>
                  </a:ext>
                </a:extLst>
              </p:cNvPr>
              <p:cNvSpPr/>
              <p:nvPr/>
            </p:nvSpPr>
            <p:spPr>
              <a:xfrm>
                <a:off x="9043112" y="3867629"/>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11" name="Freeform 1410">
                <a:extLst>
                  <a:ext uri="{FF2B5EF4-FFF2-40B4-BE49-F238E27FC236}">
                    <a16:creationId xmlns:a16="http://schemas.microsoft.com/office/drawing/2014/main" id="{20EEEB30-2EFE-643A-839A-EFFFDE03EA28}"/>
                  </a:ext>
                </a:extLst>
              </p:cNvPr>
              <p:cNvSpPr/>
              <p:nvPr/>
            </p:nvSpPr>
            <p:spPr>
              <a:xfrm>
                <a:off x="9093432" y="3854468"/>
                <a:ext cx="16364" cy="26321"/>
              </a:xfrm>
              <a:custGeom>
                <a:avLst/>
                <a:gdLst>
                  <a:gd name="csX0" fmla="*/ 2250 w 16364"/>
                  <a:gd name="csY0" fmla="*/ 26321 h 26321"/>
                  <a:gd name="csX1" fmla="*/ 0 w 16364"/>
                  <a:gd name="csY1" fmla="*/ 23873 h 26321"/>
                  <a:gd name="csX2" fmla="*/ 11660 w 16364"/>
                  <a:gd name="csY2" fmla="*/ 13161 h 26321"/>
                  <a:gd name="csX3" fmla="*/ 0 w 16364"/>
                  <a:gd name="csY3" fmla="*/ 2346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873"/>
                    </a:lnTo>
                    <a:lnTo>
                      <a:pt x="11660" y="13161"/>
                    </a:lnTo>
                    <a:lnTo>
                      <a:pt x="0" y="2346"/>
                    </a:lnTo>
                    <a:lnTo>
                      <a:pt x="2250" y="0"/>
                    </a:lnTo>
                    <a:lnTo>
                      <a:pt x="16364" y="13161"/>
                    </a:lnTo>
                    <a:lnTo>
                      <a:pt x="2250" y="26321"/>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20" name="Graphic 972">
              <a:extLst>
                <a:ext uri="{FF2B5EF4-FFF2-40B4-BE49-F238E27FC236}">
                  <a16:creationId xmlns:a16="http://schemas.microsoft.com/office/drawing/2014/main" id="{9F5C7950-4605-8E87-3653-704F0FBEF663}"/>
                </a:ext>
              </a:extLst>
            </p:cNvPr>
            <p:cNvGrpSpPr/>
            <p:nvPr/>
          </p:nvGrpSpPr>
          <p:grpSpPr>
            <a:xfrm>
              <a:off x="8833343" y="3845287"/>
              <a:ext cx="66684" cy="26321"/>
              <a:chOff x="8833343" y="3845287"/>
              <a:chExt cx="66684" cy="26321"/>
            </a:xfrm>
            <a:solidFill>
              <a:srgbClr val="231F20"/>
            </a:solidFill>
          </p:grpSpPr>
          <p:sp>
            <p:nvSpPr>
              <p:cNvPr id="1408" name="Freeform 1407">
                <a:extLst>
                  <a:ext uri="{FF2B5EF4-FFF2-40B4-BE49-F238E27FC236}">
                    <a16:creationId xmlns:a16="http://schemas.microsoft.com/office/drawing/2014/main" id="{D282CEFE-2EC9-3E4E-28D1-BFAFE3CA5674}"/>
                  </a:ext>
                </a:extLst>
              </p:cNvPr>
              <p:cNvSpPr/>
              <p:nvPr/>
            </p:nvSpPr>
            <p:spPr>
              <a:xfrm>
                <a:off x="8833343" y="3858447"/>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09" name="Freeform 1408">
                <a:extLst>
                  <a:ext uri="{FF2B5EF4-FFF2-40B4-BE49-F238E27FC236}">
                    <a16:creationId xmlns:a16="http://schemas.microsoft.com/office/drawing/2014/main" id="{B57F8D6A-A8E6-0025-C25F-1612E81033E0}"/>
                  </a:ext>
                </a:extLst>
              </p:cNvPr>
              <p:cNvSpPr/>
              <p:nvPr/>
            </p:nvSpPr>
            <p:spPr>
              <a:xfrm>
                <a:off x="8883663" y="3845287"/>
                <a:ext cx="16364" cy="26321"/>
              </a:xfrm>
              <a:custGeom>
                <a:avLst/>
                <a:gdLst>
                  <a:gd name="csX0" fmla="*/ 2250 w 16364"/>
                  <a:gd name="csY0" fmla="*/ 26321 h 26321"/>
                  <a:gd name="csX1" fmla="*/ 0 w 16364"/>
                  <a:gd name="csY1" fmla="*/ 23975 h 26321"/>
                  <a:gd name="csX2" fmla="*/ 11660 w 16364"/>
                  <a:gd name="csY2" fmla="*/ 13161 h 26321"/>
                  <a:gd name="csX3" fmla="*/ 0 w 16364"/>
                  <a:gd name="csY3" fmla="*/ 2347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60" y="13161"/>
                    </a:lnTo>
                    <a:lnTo>
                      <a:pt x="0" y="2347"/>
                    </a:lnTo>
                    <a:lnTo>
                      <a:pt x="2250" y="0"/>
                    </a:lnTo>
                    <a:lnTo>
                      <a:pt x="16364" y="13161"/>
                    </a:lnTo>
                    <a:lnTo>
                      <a:pt x="2250" y="26321"/>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21" name="Graphic 972">
              <a:extLst>
                <a:ext uri="{FF2B5EF4-FFF2-40B4-BE49-F238E27FC236}">
                  <a16:creationId xmlns:a16="http://schemas.microsoft.com/office/drawing/2014/main" id="{32CF401E-8E26-15B5-6A31-256E2A524881}"/>
                </a:ext>
              </a:extLst>
            </p:cNvPr>
            <p:cNvGrpSpPr/>
            <p:nvPr/>
          </p:nvGrpSpPr>
          <p:grpSpPr>
            <a:xfrm>
              <a:off x="8728509" y="3835391"/>
              <a:ext cx="66684" cy="26321"/>
              <a:chOff x="8728509" y="3835391"/>
              <a:chExt cx="66684" cy="26321"/>
            </a:xfrm>
            <a:solidFill>
              <a:srgbClr val="231F20"/>
            </a:solidFill>
          </p:grpSpPr>
          <p:sp>
            <p:nvSpPr>
              <p:cNvPr id="1406" name="Freeform 1405">
                <a:extLst>
                  <a:ext uri="{FF2B5EF4-FFF2-40B4-BE49-F238E27FC236}">
                    <a16:creationId xmlns:a16="http://schemas.microsoft.com/office/drawing/2014/main" id="{8407B44C-E266-AEA6-4CB6-DA4EC53B0C05}"/>
                  </a:ext>
                </a:extLst>
              </p:cNvPr>
              <p:cNvSpPr/>
              <p:nvPr/>
            </p:nvSpPr>
            <p:spPr>
              <a:xfrm>
                <a:off x="8728509" y="3848551"/>
                <a:ext cx="63104" cy="10202"/>
              </a:xfrm>
              <a:custGeom>
                <a:avLst/>
                <a:gdLst>
                  <a:gd name="csX0" fmla="*/ 0 w 63104"/>
                  <a:gd name="csY0" fmla="*/ 0 h 10202"/>
                  <a:gd name="csX1" fmla="*/ 63105 w 63104"/>
                  <a:gd name="csY1" fmla="*/ 0 h 10202"/>
                </a:gdLst>
                <a:ahLst/>
                <a:cxnLst>
                  <a:cxn ang="0">
                    <a:pos x="csX0" y="csY0"/>
                  </a:cxn>
                  <a:cxn ang="0">
                    <a:pos x="csX1" y="csY1"/>
                  </a:cxn>
                </a:cxnLst>
                <a:rect l="l" t="t" r="r" b="b"/>
                <a:pathLst>
                  <a:path w="63104" h="10202">
                    <a:moveTo>
                      <a:pt x="0" y="0"/>
                    </a:moveTo>
                    <a:lnTo>
                      <a:pt x="63105"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07" name="Freeform 1406">
                <a:extLst>
                  <a:ext uri="{FF2B5EF4-FFF2-40B4-BE49-F238E27FC236}">
                    <a16:creationId xmlns:a16="http://schemas.microsoft.com/office/drawing/2014/main" id="{9C5BE649-5CD9-119F-4EB7-11EC89CBB52E}"/>
                  </a:ext>
                </a:extLst>
              </p:cNvPr>
              <p:cNvSpPr/>
              <p:nvPr/>
            </p:nvSpPr>
            <p:spPr>
              <a:xfrm>
                <a:off x="8778829" y="3835391"/>
                <a:ext cx="16364" cy="26321"/>
              </a:xfrm>
              <a:custGeom>
                <a:avLst/>
                <a:gdLst>
                  <a:gd name="csX0" fmla="*/ 2148 w 16364"/>
                  <a:gd name="csY0" fmla="*/ 26321 h 26321"/>
                  <a:gd name="csX1" fmla="*/ 0 w 16364"/>
                  <a:gd name="csY1" fmla="*/ 23873 h 26321"/>
                  <a:gd name="csX2" fmla="*/ 11557 w 16364"/>
                  <a:gd name="csY2" fmla="*/ 13161 h 26321"/>
                  <a:gd name="csX3" fmla="*/ 0 w 16364"/>
                  <a:gd name="csY3" fmla="*/ 2347 h 26321"/>
                  <a:gd name="csX4" fmla="*/ 2148 w 16364"/>
                  <a:gd name="csY4" fmla="*/ 0 h 26321"/>
                  <a:gd name="csX5" fmla="*/ 16364 w 16364"/>
                  <a:gd name="csY5" fmla="*/ 13161 h 26321"/>
                  <a:gd name="csX6" fmla="*/ 2148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148" y="26321"/>
                    </a:moveTo>
                    <a:lnTo>
                      <a:pt x="0" y="23873"/>
                    </a:lnTo>
                    <a:lnTo>
                      <a:pt x="11557" y="13161"/>
                    </a:lnTo>
                    <a:lnTo>
                      <a:pt x="0" y="2347"/>
                    </a:lnTo>
                    <a:lnTo>
                      <a:pt x="2148" y="0"/>
                    </a:lnTo>
                    <a:lnTo>
                      <a:pt x="16364" y="13161"/>
                    </a:lnTo>
                    <a:lnTo>
                      <a:pt x="2148" y="26321"/>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22" name="Graphic 972">
              <a:extLst>
                <a:ext uri="{FF2B5EF4-FFF2-40B4-BE49-F238E27FC236}">
                  <a16:creationId xmlns:a16="http://schemas.microsoft.com/office/drawing/2014/main" id="{CE03DE2C-C613-AAD9-D233-5D0C49276BC7}"/>
                </a:ext>
              </a:extLst>
            </p:cNvPr>
            <p:cNvGrpSpPr/>
            <p:nvPr/>
          </p:nvGrpSpPr>
          <p:grpSpPr>
            <a:xfrm>
              <a:off x="8623573" y="3822026"/>
              <a:ext cx="66684" cy="26321"/>
              <a:chOff x="8623573" y="3822026"/>
              <a:chExt cx="66684" cy="26321"/>
            </a:xfrm>
            <a:solidFill>
              <a:srgbClr val="231F20"/>
            </a:solidFill>
          </p:grpSpPr>
          <p:sp>
            <p:nvSpPr>
              <p:cNvPr id="1404" name="Freeform 1403">
                <a:extLst>
                  <a:ext uri="{FF2B5EF4-FFF2-40B4-BE49-F238E27FC236}">
                    <a16:creationId xmlns:a16="http://schemas.microsoft.com/office/drawing/2014/main" id="{EAC90374-29F3-D1D2-33B6-A4BA0F4FCDE6}"/>
                  </a:ext>
                </a:extLst>
              </p:cNvPr>
              <p:cNvSpPr/>
              <p:nvPr/>
            </p:nvSpPr>
            <p:spPr>
              <a:xfrm>
                <a:off x="8623573" y="3835187"/>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05" name="Freeform 1404">
                <a:extLst>
                  <a:ext uri="{FF2B5EF4-FFF2-40B4-BE49-F238E27FC236}">
                    <a16:creationId xmlns:a16="http://schemas.microsoft.com/office/drawing/2014/main" id="{B8A56EB7-87FA-6402-C14C-462A6CA526FB}"/>
                  </a:ext>
                </a:extLst>
              </p:cNvPr>
              <p:cNvSpPr/>
              <p:nvPr/>
            </p:nvSpPr>
            <p:spPr>
              <a:xfrm>
                <a:off x="8673893" y="3822026"/>
                <a:ext cx="16364" cy="26321"/>
              </a:xfrm>
              <a:custGeom>
                <a:avLst/>
                <a:gdLst>
                  <a:gd name="csX0" fmla="*/ 2250 w 16364"/>
                  <a:gd name="csY0" fmla="*/ 26321 h 26321"/>
                  <a:gd name="csX1" fmla="*/ 0 w 16364"/>
                  <a:gd name="csY1" fmla="*/ 23975 h 26321"/>
                  <a:gd name="csX2" fmla="*/ 11660 w 16364"/>
                  <a:gd name="csY2" fmla="*/ 13161 h 26321"/>
                  <a:gd name="csX3" fmla="*/ 0 w 16364"/>
                  <a:gd name="csY3" fmla="*/ 2347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60" y="13161"/>
                    </a:lnTo>
                    <a:lnTo>
                      <a:pt x="0" y="2347"/>
                    </a:lnTo>
                    <a:lnTo>
                      <a:pt x="2250" y="0"/>
                    </a:lnTo>
                    <a:lnTo>
                      <a:pt x="16364" y="13161"/>
                    </a:lnTo>
                    <a:lnTo>
                      <a:pt x="2250" y="26321"/>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23" name="Graphic 972">
              <a:extLst>
                <a:ext uri="{FF2B5EF4-FFF2-40B4-BE49-F238E27FC236}">
                  <a16:creationId xmlns:a16="http://schemas.microsoft.com/office/drawing/2014/main" id="{67EA7E33-25BF-DF74-CB57-B9D326B0626A}"/>
                </a:ext>
              </a:extLst>
            </p:cNvPr>
            <p:cNvGrpSpPr/>
            <p:nvPr/>
          </p:nvGrpSpPr>
          <p:grpSpPr>
            <a:xfrm>
              <a:off x="8518740" y="3813456"/>
              <a:ext cx="66684" cy="26321"/>
              <a:chOff x="8518740" y="3813456"/>
              <a:chExt cx="66684" cy="26321"/>
            </a:xfrm>
            <a:solidFill>
              <a:srgbClr val="231F20"/>
            </a:solidFill>
          </p:grpSpPr>
          <p:sp>
            <p:nvSpPr>
              <p:cNvPr id="1402" name="Freeform 1401">
                <a:extLst>
                  <a:ext uri="{FF2B5EF4-FFF2-40B4-BE49-F238E27FC236}">
                    <a16:creationId xmlns:a16="http://schemas.microsoft.com/office/drawing/2014/main" id="{3395BBB7-142A-F338-FC56-26A2813E98B1}"/>
                  </a:ext>
                </a:extLst>
              </p:cNvPr>
              <p:cNvSpPr/>
              <p:nvPr/>
            </p:nvSpPr>
            <p:spPr>
              <a:xfrm>
                <a:off x="8518740" y="3826617"/>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03" name="Freeform 1402">
                <a:extLst>
                  <a:ext uri="{FF2B5EF4-FFF2-40B4-BE49-F238E27FC236}">
                    <a16:creationId xmlns:a16="http://schemas.microsoft.com/office/drawing/2014/main" id="{8DE40994-A6BE-9711-FDEF-F49099F350B9}"/>
                  </a:ext>
                </a:extLst>
              </p:cNvPr>
              <p:cNvSpPr/>
              <p:nvPr/>
            </p:nvSpPr>
            <p:spPr>
              <a:xfrm>
                <a:off x="8569060" y="3813456"/>
                <a:ext cx="16364" cy="26321"/>
              </a:xfrm>
              <a:custGeom>
                <a:avLst/>
                <a:gdLst>
                  <a:gd name="csX0" fmla="*/ 2148 w 16364"/>
                  <a:gd name="csY0" fmla="*/ 26321 h 26321"/>
                  <a:gd name="csX1" fmla="*/ 0 w 16364"/>
                  <a:gd name="csY1" fmla="*/ 23975 h 26321"/>
                  <a:gd name="csX2" fmla="*/ 11557 w 16364"/>
                  <a:gd name="csY2" fmla="*/ 13161 h 26321"/>
                  <a:gd name="csX3" fmla="*/ 0 w 16364"/>
                  <a:gd name="csY3" fmla="*/ 2346 h 26321"/>
                  <a:gd name="csX4" fmla="*/ 2148 w 16364"/>
                  <a:gd name="csY4" fmla="*/ 0 h 26321"/>
                  <a:gd name="csX5" fmla="*/ 16364 w 16364"/>
                  <a:gd name="csY5" fmla="*/ 13161 h 26321"/>
                  <a:gd name="csX6" fmla="*/ 2148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148" y="26321"/>
                    </a:moveTo>
                    <a:lnTo>
                      <a:pt x="0" y="23975"/>
                    </a:lnTo>
                    <a:lnTo>
                      <a:pt x="11557" y="13161"/>
                    </a:lnTo>
                    <a:lnTo>
                      <a:pt x="0" y="2346"/>
                    </a:lnTo>
                    <a:lnTo>
                      <a:pt x="2148" y="0"/>
                    </a:lnTo>
                    <a:lnTo>
                      <a:pt x="16364" y="13161"/>
                    </a:lnTo>
                    <a:lnTo>
                      <a:pt x="2148" y="26321"/>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24" name="Graphic 972">
              <a:extLst>
                <a:ext uri="{FF2B5EF4-FFF2-40B4-BE49-F238E27FC236}">
                  <a16:creationId xmlns:a16="http://schemas.microsoft.com/office/drawing/2014/main" id="{456F306A-C306-72FB-5B3E-36721E9F21FD}"/>
                </a:ext>
              </a:extLst>
            </p:cNvPr>
            <p:cNvGrpSpPr/>
            <p:nvPr/>
          </p:nvGrpSpPr>
          <p:grpSpPr>
            <a:xfrm>
              <a:off x="8413804" y="3802948"/>
              <a:ext cx="66684" cy="26321"/>
              <a:chOff x="8413804" y="3802948"/>
              <a:chExt cx="66684" cy="26321"/>
            </a:xfrm>
            <a:solidFill>
              <a:srgbClr val="231F20"/>
            </a:solidFill>
          </p:grpSpPr>
          <p:sp>
            <p:nvSpPr>
              <p:cNvPr id="1400" name="Freeform 1399">
                <a:extLst>
                  <a:ext uri="{FF2B5EF4-FFF2-40B4-BE49-F238E27FC236}">
                    <a16:creationId xmlns:a16="http://schemas.microsoft.com/office/drawing/2014/main" id="{5F65495D-3DA0-62EB-BCC5-95600E559103}"/>
                  </a:ext>
                </a:extLst>
              </p:cNvPr>
              <p:cNvSpPr/>
              <p:nvPr/>
            </p:nvSpPr>
            <p:spPr>
              <a:xfrm>
                <a:off x="8413804" y="3816109"/>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01" name="Freeform 1400">
                <a:extLst>
                  <a:ext uri="{FF2B5EF4-FFF2-40B4-BE49-F238E27FC236}">
                    <a16:creationId xmlns:a16="http://schemas.microsoft.com/office/drawing/2014/main" id="{CC193518-8388-430F-6245-9B889C0B5AE9}"/>
                  </a:ext>
                </a:extLst>
              </p:cNvPr>
              <p:cNvSpPr/>
              <p:nvPr/>
            </p:nvSpPr>
            <p:spPr>
              <a:xfrm>
                <a:off x="8464124" y="3802948"/>
                <a:ext cx="16364" cy="26321"/>
              </a:xfrm>
              <a:custGeom>
                <a:avLst/>
                <a:gdLst>
                  <a:gd name="csX0" fmla="*/ 2250 w 16364"/>
                  <a:gd name="csY0" fmla="*/ 26321 h 26321"/>
                  <a:gd name="csX1" fmla="*/ 0 w 16364"/>
                  <a:gd name="csY1" fmla="*/ 23975 h 26321"/>
                  <a:gd name="csX2" fmla="*/ 11660 w 16364"/>
                  <a:gd name="csY2" fmla="*/ 13161 h 26321"/>
                  <a:gd name="csX3" fmla="*/ 0 w 16364"/>
                  <a:gd name="csY3" fmla="*/ 2346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60" y="13161"/>
                    </a:lnTo>
                    <a:lnTo>
                      <a:pt x="0" y="2346"/>
                    </a:lnTo>
                    <a:lnTo>
                      <a:pt x="2250" y="0"/>
                    </a:lnTo>
                    <a:lnTo>
                      <a:pt x="16364" y="13161"/>
                    </a:lnTo>
                    <a:lnTo>
                      <a:pt x="2250" y="26321"/>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25" name="Graphic 972">
              <a:extLst>
                <a:ext uri="{FF2B5EF4-FFF2-40B4-BE49-F238E27FC236}">
                  <a16:creationId xmlns:a16="http://schemas.microsoft.com/office/drawing/2014/main" id="{AC2C6700-3924-8FE0-3DA1-6463FC46A58B}"/>
                </a:ext>
              </a:extLst>
            </p:cNvPr>
            <p:cNvGrpSpPr/>
            <p:nvPr/>
          </p:nvGrpSpPr>
          <p:grpSpPr>
            <a:xfrm>
              <a:off x="8308970" y="3761324"/>
              <a:ext cx="66684" cy="26219"/>
              <a:chOff x="8308970" y="3761324"/>
              <a:chExt cx="66684" cy="26219"/>
            </a:xfrm>
            <a:solidFill>
              <a:srgbClr val="231F20"/>
            </a:solidFill>
          </p:grpSpPr>
          <p:sp>
            <p:nvSpPr>
              <p:cNvPr id="1398" name="Freeform 1397">
                <a:extLst>
                  <a:ext uri="{FF2B5EF4-FFF2-40B4-BE49-F238E27FC236}">
                    <a16:creationId xmlns:a16="http://schemas.microsoft.com/office/drawing/2014/main" id="{70C189CB-214C-47B0-827D-5227DD267C51}"/>
                  </a:ext>
                </a:extLst>
              </p:cNvPr>
              <p:cNvSpPr/>
              <p:nvPr/>
            </p:nvSpPr>
            <p:spPr>
              <a:xfrm>
                <a:off x="8308970" y="3774484"/>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99" name="Freeform 1398">
                <a:extLst>
                  <a:ext uri="{FF2B5EF4-FFF2-40B4-BE49-F238E27FC236}">
                    <a16:creationId xmlns:a16="http://schemas.microsoft.com/office/drawing/2014/main" id="{00CB78F8-B1D4-3267-F487-C6132C4526DA}"/>
                  </a:ext>
                </a:extLst>
              </p:cNvPr>
              <p:cNvSpPr/>
              <p:nvPr/>
            </p:nvSpPr>
            <p:spPr>
              <a:xfrm>
                <a:off x="8359290" y="3761324"/>
                <a:ext cx="16364" cy="26219"/>
              </a:xfrm>
              <a:custGeom>
                <a:avLst/>
                <a:gdLst>
                  <a:gd name="csX0" fmla="*/ 2148 w 16364"/>
                  <a:gd name="csY0" fmla="*/ 26219 h 26219"/>
                  <a:gd name="csX1" fmla="*/ 0 w 16364"/>
                  <a:gd name="csY1" fmla="*/ 23873 h 26219"/>
                  <a:gd name="csX2" fmla="*/ 11557 w 16364"/>
                  <a:gd name="csY2" fmla="*/ 13161 h 26219"/>
                  <a:gd name="csX3" fmla="*/ 0 w 16364"/>
                  <a:gd name="csY3" fmla="*/ 2346 h 26219"/>
                  <a:gd name="csX4" fmla="*/ 2148 w 16364"/>
                  <a:gd name="csY4" fmla="*/ 0 h 26219"/>
                  <a:gd name="csX5" fmla="*/ 16364 w 16364"/>
                  <a:gd name="csY5" fmla="*/ 13161 h 26219"/>
                  <a:gd name="csX6" fmla="*/ 2148 w 16364"/>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219">
                    <a:moveTo>
                      <a:pt x="2148" y="26219"/>
                    </a:moveTo>
                    <a:lnTo>
                      <a:pt x="0" y="23873"/>
                    </a:lnTo>
                    <a:lnTo>
                      <a:pt x="11557" y="13161"/>
                    </a:lnTo>
                    <a:lnTo>
                      <a:pt x="0" y="2346"/>
                    </a:lnTo>
                    <a:lnTo>
                      <a:pt x="2148" y="0"/>
                    </a:lnTo>
                    <a:lnTo>
                      <a:pt x="16364" y="13161"/>
                    </a:lnTo>
                    <a:lnTo>
                      <a:pt x="2148" y="26219"/>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26" name="Graphic 972">
              <a:extLst>
                <a:ext uri="{FF2B5EF4-FFF2-40B4-BE49-F238E27FC236}">
                  <a16:creationId xmlns:a16="http://schemas.microsoft.com/office/drawing/2014/main" id="{1B91243C-8C90-F64F-A4B6-D77DF1592227}"/>
                </a:ext>
              </a:extLst>
            </p:cNvPr>
            <p:cNvGrpSpPr/>
            <p:nvPr/>
          </p:nvGrpSpPr>
          <p:grpSpPr>
            <a:xfrm>
              <a:off x="8206284" y="3728371"/>
              <a:ext cx="66684" cy="26219"/>
              <a:chOff x="8206284" y="3728371"/>
              <a:chExt cx="66684" cy="26219"/>
            </a:xfrm>
            <a:solidFill>
              <a:srgbClr val="231F20"/>
            </a:solidFill>
          </p:grpSpPr>
          <p:sp>
            <p:nvSpPr>
              <p:cNvPr id="1396" name="Freeform 1395">
                <a:extLst>
                  <a:ext uri="{FF2B5EF4-FFF2-40B4-BE49-F238E27FC236}">
                    <a16:creationId xmlns:a16="http://schemas.microsoft.com/office/drawing/2014/main" id="{7F3B84EC-807E-2465-A777-3D4ACCA48A43}"/>
                  </a:ext>
                </a:extLst>
              </p:cNvPr>
              <p:cNvSpPr/>
              <p:nvPr/>
            </p:nvSpPr>
            <p:spPr>
              <a:xfrm>
                <a:off x="8206284" y="3741430"/>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97" name="Freeform 1396">
                <a:extLst>
                  <a:ext uri="{FF2B5EF4-FFF2-40B4-BE49-F238E27FC236}">
                    <a16:creationId xmlns:a16="http://schemas.microsoft.com/office/drawing/2014/main" id="{8F414A94-0943-A362-D21C-1BED8C9B86A9}"/>
                  </a:ext>
                </a:extLst>
              </p:cNvPr>
              <p:cNvSpPr/>
              <p:nvPr/>
            </p:nvSpPr>
            <p:spPr>
              <a:xfrm>
                <a:off x="8256605" y="3728371"/>
                <a:ext cx="16364" cy="26219"/>
              </a:xfrm>
              <a:custGeom>
                <a:avLst/>
                <a:gdLst>
                  <a:gd name="csX0" fmla="*/ 2250 w 16364"/>
                  <a:gd name="csY0" fmla="*/ 26219 h 26219"/>
                  <a:gd name="csX1" fmla="*/ 0 w 16364"/>
                  <a:gd name="csY1" fmla="*/ 23873 h 26219"/>
                  <a:gd name="csX2" fmla="*/ 11660 w 16364"/>
                  <a:gd name="csY2" fmla="*/ 13059 h 26219"/>
                  <a:gd name="csX3" fmla="*/ 0 w 16364"/>
                  <a:gd name="csY3" fmla="*/ 2346 h 26219"/>
                  <a:gd name="csX4" fmla="*/ 2250 w 16364"/>
                  <a:gd name="csY4" fmla="*/ 0 h 26219"/>
                  <a:gd name="csX5" fmla="*/ 16364 w 16364"/>
                  <a:gd name="csY5" fmla="*/ 13059 h 26219"/>
                  <a:gd name="csX6" fmla="*/ 2250 w 16364"/>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219">
                    <a:moveTo>
                      <a:pt x="2250" y="26219"/>
                    </a:moveTo>
                    <a:lnTo>
                      <a:pt x="0" y="23873"/>
                    </a:lnTo>
                    <a:lnTo>
                      <a:pt x="11660" y="13059"/>
                    </a:lnTo>
                    <a:lnTo>
                      <a:pt x="0" y="2346"/>
                    </a:lnTo>
                    <a:lnTo>
                      <a:pt x="2250" y="0"/>
                    </a:lnTo>
                    <a:lnTo>
                      <a:pt x="16364" y="13059"/>
                    </a:lnTo>
                    <a:lnTo>
                      <a:pt x="2250" y="26219"/>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27" name="Graphic 972">
              <a:extLst>
                <a:ext uri="{FF2B5EF4-FFF2-40B4-BE49-F238E27FC236}">
                  <a16:creationId xmlns:a16="http://schemas.microsoft.com/office/drawing/2014/main" id="{64A1CC7B-B568-8AAF-416E-4DB5FDAD17C8}"/>
                </a:ext>
              </a:extLst>
            </p:cNvPr>
            <p:cNvGrpSpPr/>
            <p:nvPr/>
          </p:nvGrpSpPr>
          <p:grpSpPr>
            <a:xfrm>
              <a:off x="8101451" y="3692766"/>
              <a:ext cx="66684" cy="26321"/>
              <a:chOff x="8101451" y="3692766"/>
              <a:chExt cx="66684" cy="26321"/>
            </a:xfrm>
            <a:solidFill>
              <a:srgbClr val="231F20"/>
            </a:solidFill>
          </p:grpSpPr>
          <p:sp>
            <p:nvSpPr>
              <p:cNvPr id="1394" name="Freeform 1393">
                <a:extLst>
                  <a:ext uri="{FF2B5EF4-FFF2-40B4-BE49-F238E27FC236}">
                    <a16:creationId xmlns:a16="http://schemas.microsoft.com/office/drawing/2014/main" id="{9D3C81A5-EBAC-01FE-E680-DF46DA8BC804}"/>
                  </a:ext>
                </a:extLst>
              </p:cNvPr>
              <p:cNvSpPr/>
              <p:nvPr/>
            </p:nvSpPr>
            <p:spPr>
              <a:xfrm>
                <a:off x="8101451" y="3705927"/>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95" name="Freeform 1394">
                <a:extLst>
                  <a:ext uri="{FF2B5EF4-FFF2-40B4-BE49-F238E27FC236}">
                    <a16:creationId xmlns:a16="http://schemas.microsoft.com/office/drawing/2014/main" id="{8A0F6EF6-05E2-BEFF-7FD2-659CA21E0E70}"/>
                  </a:ext>
                </a:extLst>
              </p:cNvPr>
              <p:cNvSpPr/>
              <p:nvPr/>
            </p:nvSpPr>
            <p:spPr>
              <a:xfrm>
                <a:off x="8151771" y="3692766"/>
                <a:ext cx="16364" cy="26321"/>
              </a:xfrm>
              <a:custGeom>
                <a:avLst/>
                <a:gdLst>
                  <a:gd name="csX0" fmla="*/ 2148 w 16364"/>
                  <a:gd name="csY0" fmla="*/ 26321 h 26321"/>
                  <a:gd name="csX1" fmla="*/ 0 w 16364"/>
                  <a:gd name="csY1" fmla="*/ 23975 h 26321"/>
                  <a:gd name="csX2" fmla="*/ 11660 w 16364"/>
                  <a:gd name="csY2" fmla="*/ 13161 h 26321"/>
                  <a:gd name="csX3" fmla="*/ 0 w 16364"/>
                  <a:gd name="csY3" fmla="*/ 2347 h 26321"/>
                  <a:gd name="csX4" fmla="*/ 2148 w 16364"/>
                  <a:gd name="csY4" fmla="*/ 0 h 26321"/>
                  <a:gd name="csX5" fmla="*/ 16364 w 16364"/>
                  <a:gd name="csY5" fmla="*/ 13161 h 26321"/>
                  <a:gd name="csX6" fmla="*/ 2148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148" y="26321"/>
                    </a:moveTo>
                    <a:lnTo>
                      <a:pt x="0" y="23975"/>
                    </a:lnTo>
                    <a:lnTo>
                      <a:pt x="11660" y="13161"/>
                    </a:lnTo>
                    <a:lnTo>
                      <a:pt x="0" y="2347"/>
                    </a:lnTo>
                    <a:lnTo>
                      <a:pt x="2148" y="0"/>
                    </a:lnTo>
                    <a:lnTo>
                      <a:pt x="16364" y="13161"/>
                    </a:lnTo>
                    <a:lnTo>
                      <a:pt x="2148" y="26321"/>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28" name="Graphic 972">
              <a:extLst>
                <a:ext uri="{FF2B5EF4-FFF2-40B4-BE49-F238E27FC236}">
                  <a16:creationId xmlns:a16="http://schemas.microsoft.com/office/drawing/2014/main" id="{2074F814-C687-EA86-5D9C-433466881CFA}"/>
                </a:ext>
              </a:extLst>
            </p:cNvPr>
            <p:cNvGrpSpPr/>
            <p:nvPr/>
          </p:nvGrpSpPr>
          <p:grpSpPr>
            <a:xfrm>
              <a:off x="7994265" y="3692766"/>
              <a:ext cx="66684" cy="26321"/>
              <a:chOff x="7994265" y="3692766"/>
              <a:chExt cx="66684" cy="26321"/>
            </a:xfrm>
            <a:solidFill>
              <a:srgbClr val="231F20"/>
            </a:solidFill>
          </p:grpSpPr>
          <p:sp>
            <p:nvSpPr>
              <p:cNvPr id="1392" name="Freeform 1391">
                <a:extLst>
                  <a:ext uri="{FF2B5EF4-FFF2-40B4-BE49-F238E27FC236}">
                    <a16:creationId xmlns:a16="http://schemas.microsoft.com/office/drawing/2014/main" id="{BDCFC0C6-2312-5C3A-5389-94913577DD64}"/>
                  </a:ext>
                </a:extLst>
              </p:cNvPr>
              <p:cNvSpPr/>
              <p:nvPr/>
            </p:nvSpPr>
            <p:spPr>
              <a:xfrm>
                <a:off x="7994265" y="3705927"/>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93" name="Freeform 1392">
                <a:extLst>
                  <a:ext uri="{FF2B5EF4-FFF2-40B4-BE49-F238E27FC236}">
                    <a16:creationId xmlns:a16="http://schemas.microsoft.com/office/drawing/2014/main" id="{80920A46-ABF2-2B2C-DE18-4E2248E4F794}"/>
                  </a:ext>
                </a:extLst>
              </p:cNvPr>
              <p:cNvSpPr/>
              <p:nvPr/>
            </p:nvSpPr>
            <p:spPr>
              <a:xfrm>
                <a:off x="8044585" y="3692766"/>
                <a:ext cx="16364" cy="26321"/>
              </a:xfrm>
              <a:custGeom>
                <a:avLst/>
                <a:gdLst>
                  <a:gd name="csX0" fmla="*/ 2250 w 16364"/>
                  <a:gd name="csY0" fmla="*/ 26321 h 26321"/>
                  <a:gd name="csX1" fmla="*/ 0 w 16364"/>
                  <a:gd name="csY1" fmla="*/ 23975 h 26321"/>
                  <a:gd name="csX2" fmla="*/ 11660 w 16364"/>
                  <a:gd name="csY2" fmla="*/ 13161 h 26321"/>
                  <a:gd name="csX3" fmla="*/ 0 w 16364"/>
                  <a:gd name="csY3" fmla="*/ 2347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60" y="13161"/>
                    </a:lnTo>
                    <a:lnTo>
                      <a:pt x="0" y="2347"/>
                    </a:lnTo>
                    <a:lnTo>
                      <a:pt x="2250" y="0"/>
                    </a:lnTo>
                    <a:lnTo>
                      <a:pt x="16364" y="13161"/>
                    </a:lnTo>
                    <a:lnTo>
                      <a:pt x="2250" y="26321"/>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29" name="Graphic 972">
              <a:extLst>
                <a:ext uri="{FF2B5EF4-FFF2-40B4-BE49-F238E27FC236}">
                  <a16:creationId xmlns:a16="http://schemas.microsoft.com/office/drawing/2014/main" id="{8698114A-F9B6-3F0B-A314-4B71095FCA6C}"/>
                </a:ext>
              </a:extLst>
            </p:cNvPr>
            <p:cNvGrpSpPr/>
            <p:nvPr/>
          </p:nvGrpSpPr>
          <p:grpSpPr>
            <a:xfrm>
              <a:off x="7784495" y="3658181"/>
              <a:ext cx="66684" cy="26219"/>
              <a:chOff x="7784495" y="3658181"/>
              <a:chExt cx="66684" cy="26219"/>
            </a:xfrm>
            <a:solidFill>
              <a:srgbClr val="231F20"/>
            </a:solidFill>
          </p:grpSpPr>
          <p:sp>
            <p:nvSpPr>
              <p:cNvPr id="1390" name="Freeform 1389">
                <a:extLst>
                  <a:ext uri="{FF2B5EF4-FFF2-40B4-BE49-F238E27FC236}">
                    <a16:creationId xmlns:a16="http://schemas.microsoft.com/office/drawing/2014/main" id="{001A4DE2-ADB1-D180-56B8-7E07D468AB25}"/>
                  </a:ext>
                </a:extLst>
              </p:cNvPr>
              <p:cNvSpPr/>
              <p:nvPr/>
            </p:nvSpPr>
            <p:spPr>
              <a:xfrm>
                <a:off x="7784495" y="3671240"/>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91" name="Freeform 1390">
                <a:extLst>
                  <a:ext uri="{FF2B5EF4-FFF2-40B4-BE49-F238E27FC236}">
                    <a16:creationId xmlns:a16="http://schemas.microsoft.com/office/drawing/2014/main" id="{0C7F056D-4454-0993-A33F-0E00C1D8AE7E}"/>
                  </a:ext>
                </a:extLst>
              </p:cNvPr>
              <p:cNvSpPr/>
              <p:nvPr/>
            </p:nvSpPr>
            <p:spPr>
              <a:xfrm>
                <a:off x="7834816" y="3658181"/>
                <a:ext cx="16364" cy="26219"/>
              </a:xfrm>
              <a:custGeom>
                <a:avLst/>
                <a:gdLst>
                  <a:gd name="csX0" fmla="*/ 2250 w 16364"/>
                  <a:gd name="csY0" fmla="*/ 26219 h 26219"/>
                  <a:gd name="csX1" fmla="*/ 0 w 16364"/>
                  <a:gd name="csY1" fmla="*/ 23873 h 26219"/>
                  <a:gd name="csX2" fmla="*/ 11660 w 16364"/>
                  <a:gd name="csY2" fmla="*/ 13059 h 26219"/>
                  <a:gd name="csX3" fmla="*/ 0 w 16364"/>
                  <a:gd name="csY3" fmla="*/ 2347 h 26219"/>
                  <a:gd name="csX4" fmla="*/ 2250 w 16364"/>
                  <a:gd name="csY4" fmla="*/ 0 h 26219"/>
                  <a:gd name="csX5" fmla="*/ 16364 w 16364"/>
                  <a:gd name="csY5" fmla="*/ 13059 h 26219"/>
                  <a:gd name="csX6" fmla="*/ 2250 w 16364"/>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219">
                    <a:moveTo>
                      <a:pt x="2250" y="26219"/>
                    </a:moveTo>
                    <a:lnTo>
                      <a:pt x="0" y="23873"/>
                    </a:lnTo>
                    <a:lnTo>
                      <a:pt x="11660" y="13059"/>
                    </a:lnTo>
                    <a:lnTo>
                      <a:pt x="0" y="2347"/>
                    </a:lnTo>
                    <a:lnTo>
                      <a:pt x="2250" y="0"/>
                    </a:lnTo>
                    <a:lnTo>
                      <a:pt x="16364" y="13059"/>
                    </a:lnTo>
                    <a:lnTo>
                      <a:pt x="2250" y="26219"/>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30" name="Graphic 972">
              <a:extLst>
                <a:ext uri="{FF2B5EF4-FFF2-40B4-BE49-F238E27FC236}">
                  <a16:creationId xmlns:a16="http://schemas.microsoft.com/office/drawing/2014/main" id="{E88813E1-401A-CFC0-735F-60BE2FEE0341}"/>
                </a:ext>
              </a:extLst>
            </p:cNvPr>
            <p:cNvGrpSpPr/>
            <p:nvPr/>
          </p:nvGrpSpPr>
          <p:grpSpPr>
            <a:xfrm>
              <a:off x="7679662" y="3636757"/>
              <a:ext cx="66684" cy="26219"/>
              <a:chOff x="7679662" y="3636757"/>
              <a:chExt cx="66684" cy="26219"/>
            </a:xfrm>
            <a:solidFill>
              <a:srgbClr val="231F20"/>
            </a:solidFill>
          </p:grpSpPr>
          <p:sp>
            <p:nvSpPr>
              <p:cNvPr id="1388" name="Freeform 1387">
                <a:extLst>
                  <a:ext uri="{FF2B5EF4-FFF2-40B4-BE49-F238E27FC236}">
                    <a16:creationId xmlns:a16="http://schemas.microsoft.com/office/drawing/2014/main" id="{F8121281-DB80-B364-C4C5-7388749D43D6}"/>
                  </a:ext>
                </a:extLst>
              </p:cNvPr>
              <p:cNvSpPr/>
              <p:nvPr/>
            </p:nvSpPr>
            <p:spPr>
              <a:xfrm>
                <a:off x="7679662" y="3649918"/>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89" name="Freeform 1388">
                <a:extLst>
                  <a:ext uri="{FF2B5EF4-FFF2-40B4-BE49-F238E27FC236}">
                    <a16:creationId xmlns:a16="http://schemas.microsoft.com/office/drawing/2014/main" id="{2D4D807F-D59B-8755-38E1-5EC9ADF43017}"/>
                  </a:ext>
                </a:extLst>
              </p:cNvPr>
              <p:cNvSpPr/>
              <p:nvPr/>
            </p:nvSpPr>
            <p:spPr>
              <a:xfrm>
                <a:off x="7729982" y="3636757"/>
                <a:ext cx="16364" cy="26219"/>
              </a:xfrm>
              <a:custGeom>
                <a:avLst/>
                <a:gdLst>
                  <a:gd name="csX0" fmla="*/ 2148 w 16364"/>
                  <a:gd name="csY0" fmla="*/ 26219 h 26219"/>
                  <a:gd name="csX1" fmla="*/ 0 w 16364"/>
                  <a:gd name="csY1" fmla="*/ 23873 h 26219"/>
                  <a:gd name="csX2" fmla="*/ 11660 w 16364"/>
                  <a:gd name="csY2" fmla="*/ 13161 h 26219"/>
                  <a:gd name="csX3" fmla="*/ 0 w 16364"/>
                  <a:gd name="csY3" fmla="*/ 2347 h 26219"/>
                  <a:gd name="csX4" fmla="*/ 2148 w 16364"/>
                  <a:gd name="csY4" fmla="*/ 0 h 26219"/>
                  <a:gd name="csX5" fmla="*/ 16364 w 16364"/>
                  <a:gd name="csY5" fmla="*/ 13161 h 26219"/>
                  <a:gd name="csX6" fmla="*/ 2148 w 16364"/>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219">
                    <a:moveTo>
                      <a:pt x="2148" y="26219"/>
                    </a:moveTo>
                    <a:lnTo>
                      <a:pt x="0" y="23873"/>
                    </a:lnTo>
                    <a:lnTo>
                      <a:pt x="11660" y="13161"/>
                    </a:lnTo>
                    <a:lnTo>
                      <a:pt x="0" y="2347"/>
                    </a:lnTo>
                    <a:lnTo>
                      <a:pt x="2148" y="0"/>
                    </a:lnTo>
                    <a:lnTo>
                      <a:pt x="16364" y="13161"/>
                    </a:lnTo>
                    <a:lnTo>
                      <a:pt x="2148" y="26219"/>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31" name="Graphic 972">
              <a:extLst>
                <a:ext uri="{FF2B5EF4-FFF2-40B4-BE49-F238E27FC236}">
                  <a16:creationId xmlns:a16="http://schemas.microsoft.com/office/drawing/2014/main" id="{0C95F42A-1310-95EF-3FCC-F642E00745F0}"/>
                </a:ext>
              </a:extLst>
            </p:cNvPr>
            <p:cNvGrpSpPr/>
            <p:nvPr/>
          </p:nvGrpSpPr>
          <p:grpSpPr>
            <a:xfrm>
              <a:off x="7574726" y="3587379"/>
              <a:ext cx="66684" cy="26219"/>
              <a:chOff x="7574726" y="3587379"/>
              <a:chExt cx="66684" cy="26219"/>
            </a:xfrm>
            <a:solidFill>
              <a:srgbClr val="231F20"/>
            </a:solidFill>
          </p:grpSpPr>
          <p:sp>
            <p:nvSpPr>
              <p:cNvPr id="1386" name="Freeform 1385">
                <a:extLst>
                  <a:ext uri="{FF2B5EF4-FFF2-40B4-BE49-F238E27FC236}">
                    <a16:creationId xmlns:a16="http://schemas.microsoft.com/office/drawing/2014/main" id="{8744C0AF-12A2-66E8-F990-CE4C8FBC06D8}"/>
                  </a:ext>
                </a:extLst>
              </p:cNvPr>
              <p:cNvSpPr/>
              <p:nvPr/>
            </p:nvSpPr>
            <p:spPr>
              <a:xfrm>
                <a:off x="7574726" y="3600540"/>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87" name="Freeform 1386">
                <a:extLst>
                  <a:ext uri="{FF2B5EF4-FFF2-40B4-BE49-F238E27FC236}">
                    <a16:creationId xmlns:a16="http://schemas.microsoft.com/office/drawing/2014/main" id="{2C6E2EBE-FD94-2F6F-C1D0-FA7617837AD8}"/>
                  </a:ext>
                </a:extLst>
              </p:cNvPr>
              <p:cNvSpPr/>
              <p:nvPr/>
            </p:nvSpPr>
            <p:spPr>
              <a:xfrm>
                <a:off x="7625046" y="3587379"/>
                <a:ext cx="16364" cy="26219"/>
              </a:xfrm>
              <a:custGeom>
                <a:avLst/>
                <a:gdLst>
                  <a:gd name="csX0" fmla="*/ 2250 w 16364"/>
                  <a:gd name="csY0" fmla="*/ 26219 h 26219"/>
                  <a:gd name="csX1" fmla="*/ 0 w 16364"/>
                  <a:gd name="csY1" fmla="*/ 23873 h 26219"/>
                  <a:gd name="csX2" fmla="*/ 11660 w 16364"/>
                  <a:gd name="csY2" fmla="*/ 13161 h 26219"/>
                  <a:gd name="csX3" fmla="*/ 0 w 16364"/>
                  <a:gd name="csY3" fmla="*/ 2346 h 26219"/>
                  <a:gd name="csX4" fmla="*/ 2250 w 16364"/>
                  <a:gd name="csY4" fmla="*/ 0 h 26219"/>
                  <a:gd name="csX5" fmla="*/ 16364 w 16364"/>
                  <a:gd name="csY5" fmla="*/ 13161 h 26219"/>
                  <a:gd name="csX6" fmla="*/ 2250 w 16364"/>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219">
                    <a:moveTo>
                      <a:pt x="2250" y="26219"/>
                    </a:moveTo>
                    <a:lnTo>
                      <a:pt x="0" y="23873"/>
                    </a:lnTo>
                    <a:lnTo>
                      <a:pt x="11660" y="13161"/>
                    </a:lnTo>
                    <a:lnTo>
                      <a:pt x="0" y="2346"/>
                    </a:lnTo>
                    <a:lnTo>
                      <a:pt x="2250" y="0"/>
                    </a:lnTo>
                    <a:lnTo>
                      <a:pt x="16364" y="13161"/>
                    </a:lnTo>
                    <a:lnTo>
                      <a:pt x="2250" y="26219"/>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32" name="Graphic 972">
              <a:extLst>
                <a:ext uri="{FF2B5EF4-FFF2-40B4-BE49-F238E27FC236}">
                  <a16:creationId xmlns:a16="http://schemas.microsoft.com/office/drawing/2014/main" id="{0E71BC3B-2F29-41F0-6559-260DB44228B3}"/>
                </a:ext>
              </a:extLst>
            </p:cNvPr>
            <p:cNvGrpSpPr/>
            <p:nvPr/>
          </p:nvGrpSpPr>
          <p:grpSpPr>
            <a:xfrm>
              <a:off x="7467642" y="3530124"/>
              <a:ext cx="66684" cy="26219"/>
              <a:chOff x="7467642" y="3541368"/>
              <a:chExt cx="66684" cy="26219"/>
            </a:xfrm>
            <a:solidFill>
              <a:srgbClr val="231F20"/>
            </a:solidFill>
          </p:grpSpPr>
          <p:sp>
            <p:nvSpPr>
              <p:cNvPr id="1384" name="Freeform 1383">
                <a:extLst>
                  <a:ext uri="{FF2B5EF4-FFF2-40B4-BE49-F238E27FC236}">
                    <a16:creationId xmlns:a16="http://schemas.microsoft.com/office/drawing/2014/main" id="{70A086D7-3128-3007-304A-EF8CDB24DF19}"/>
                  </a:ext>
                </a:extLst>
              </p:cNvPr>
              <p:cNvSpPr/>
              <p:nvPr/>
            </p:nvSpPr>
            <p:spPr>
              <a:xfrm>
                <a:off x="7467642" y="3554529"/>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85" name="Freeform 1384">
                <a:extLst>
                  <a:ext uri="{FF2B5EF4-FFF2-40B4-BE49-F238E27FC236}">
                    <a16:creationId xmlns:a16="http://schemas.microsoft.com/office/drawing/2014/main" id="{0C5B54B7-B959-52C4-1AA8-4F9AF2F0D356}"/>
                  </a:ext>
                </a:extLst>
              </p:cNvPr>
              <p:cNvSpPr/>
              <p:nvPr/>
            </p:nvSpPr>
            <p:spPr>
              <a:xfrm>
                <a:off x="7517962" y="3541368"/>
                <a:ext cx="16364" cy="26219"/>
              </a:xfrm>
              <a:custGeom>
                <a:avLst/>
                <a:gdLst>
                  <a:gd name="csX0" fmla="*/ 2148 w 16364"/>
                  <a:gd name="csY0" fmla="*/ 26219 h 26219"/>
                  <a:gd name="csX1" fmla="*/ 0 w 16364"/>
                  <a:gd name="csY1" fmla="*/ 23873 h 26219"/>
                  <a:gd name="csX2" fmla="*/ 11557 w 16364"/>
                  <a:gd name="csY2" fmla="*/ 13161 h 26219"/>
                  <a:gd name="csX3" fmla="*/ 0 w 16364"/>
                  <a:gd name="csY3" fmla="*/ 2346 h 26219"/>
                  <a:gd name="csX4" fmla="*/ 2148 w 16364"/>
                  <a:gd name="csY4" fmla="*/ 0 h 26219"/>
                  <a:gd name="csX5" fmla="*/ 16364 w 16364"/>
                  <a:gd name="csY5" fmla="*/ 13161 h 26219"/>
                  <a:gd name="csX6" fmla="*/ 2148 w 16364"/>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219">
                    <a:moveTo>
                      <a:pt x="2148" y="26219"/>
                    </a:moveTo>
                    <a:lnTo>
                      <a:pt x="0" y="23873"/>
                    </a:lnTo>
                    <a:lnTo>
                      <a:pt x="11557" y="13161"/>
                    </a:lnTo>
                    <a:lnTo>
                      <a:pt x="0" y="2346"/>
                    </a:lnTo>
                    <a:lnTo>
                      <a:pt x="2148" y="0"/>
                    </a:lnTo>
                    <a:lnTo>
                      <a:pt x="16364" y="13161"/>
                    </a:lnTo>
                    <a:lnTo>
                      <a:pt x="2148" y="26219"/>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33" name="Graphic 972">
              <a:extLst>
                <a:ext uri="{FF2B5EF4-FFF2-40B4-BE49-F238E27FC236}">
                  <a16:creationId xmlns:a16="http://schemas.microsoft.com/office/drawing/2014/main" id="{1A3B9115-D2C4-9ECA-63BC-A7531FE0E6C1}"/>
                </a:ext>
              </a:extLst>
            </p:cNvPr>
            <p:cNvGrpSpPr/>
            <p:nvPr/>
          </p:nvGrpSpPr>
          <p:grpSpPr>
            <a:xfrm>
              <a:off x="7257873" y="3417005"/>
              <a:ext cx="66684" cy="26321"/>
              <a:chOff x="7257873" y="3417005"/>
              <a:chExt cx="66684" cy="26321"/>
            </a:xfrm>
            <a:solidFill>
              <a:srgbClr val="231F20"/>
            </a:solidFill>
          </p:grpSpPr>
          <p:sp>
            <p:nvSpPr>
              <p:cNvPr id="1382" name="Freeform 1381">
                <a:extLst>
                  <a:ext uri="{FF2B5EF4-FFF2-40B4-BE49-F238E27FC236}">
                    <a16:creationId xmlns:a16="http://schemas.microsoft.com/office/drawing/2014/main" id="{58546A9F-5D46-2A27-D516-82CA760768C5}"/>
                  </a:ext>
                </a:extLst>
              </p:cNvPr>
              <p:cNvSpPr/>
              <p:nvPr/>
            </p:nvSpPr>
            <p:spPr>
              <a:xfrm>
                <a:off x="7257873" y="3430166"/>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83" name="Freeform 1382">
                <a:extLst>
                  <a:ext uri="{FF2B5EF4-FFF2-40B4-BE49-F238E27FC236}">
                    <a16:creationId xmlns:a16="http://schemas.microsoft.com/office/drawing/2014/main" id="{5297FC7D-791B-526B-FCFC-64F65F26B733}"/>
                  </a:ext>
                </a:extLst>
              </p:cNvPr>
              <p:cNvSpPr/>
              <p:nvPr/>
            </p:nvSpPr>
            <p:spPr>
              <a:xfrm>
                <a:off x="7308193" y="3417005"/>
                <a:ext cx="16364" cy="26321"/>
              </a:xfrm>
              <a:custGeom>
                <a:avLst/>
                <a:gdLst>
                  <a:gd name="csX0" fmla="*/ 2148 w 16364"/>
                  <a:gd name="csY0" fmla="*/ 26321 h 26321"/>
                  <a:gd name="csX1" fmla="*/ 0 w 16364"/>
                  <a:gd name="csY1" fmla="*/ 23975 h 26321"/>
                  <a:gd name="csX2" fmla="*/ 11660 w 16364"/>
                  <a:gd name="csY2" fmla="*/ 13161 h 26321"/>
                  <a:gd name="csX3" fmla="*/ 0 w 16364"/>
                  <a:gd name="csY3" fmla="*/ 2347 h 26321"/>
                  <a:gd name="csX4" fmla="*/ 2148 w 16364"/>
                  <a:gd name="csY4" fmla="*/ 0 h 26321"/>
                  <a:gd name="csX5" fmla="*/ 16364 w 16364"/>
                  <a:gd name="csY5" fmla="*/ 13161 h 26321"/>
                  <a:gd name="csX6" fmla="*/ 2148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148" y="26321"/>
                    </a:moveTo>
                    <a:lnTo>
                      <a:pt x="0" y="23975"/>
                    </a:lnTo>
                    <a:lnTo>
                      <a:pt x="11660" y="13161"/>
                    </a:lnTo>
                    <a:lnTo>
                      <a:pt x="0" y="2347"/>
                    </a:lnTo>
                    <a:lnTo>
                      <a:pt x="2148" y="0"/>
                    </a:lnTo>
                    <a:lnTo>
                      <a:pt x="16364" y="13161"/>
                    </a:lnTo>
                    <a:lnTo>
                      <a:pt x="2148" y="26321"/>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34" name="Graphic 972">
              <a:extLst>
                <a:ext uri="{FF2B5EF4-FFF2-40B4-BE49-F238E27FC236}">
                  <a16:creationId xmlns:a16="http://schemas.microsoft.com/office/drawing/2014/main" id="{0C0BE451-8DBD-643F-C136-1B3C805ECEC5}"/>
                </a:ext>
              </a:extLst>
            </p:cNvPr>
            <p:cNvGrpSpPr/>
            <p:nvPr/>
          </p:nvGrpSpPr>
          <p:grpSpPr>
            <a:xfrm>
              <a:off x="7050353" y="3317433"/>
              <a:ext cx="66684" cy="26219"/>
              <a:chOff x="7050353" y="3317433"/>
              <a:chExt cx="66684" cy="26219"/>
            </a:xfrm>
            <a:solidFill>
              <a:srgbClr val="231F20"/>
            </a:solidFill>
          </p:grpSpPr>
          <p:sp>
            <p:nvSpPr>
              <p:cNvPr id="1380" name="Freeform 1379">
                <a:extLst>
                  <a:ext uri="{FF2B5EF4-FFF2-40B4-BE49-F238E27FC236}">
                    <a16:creationId xmlns:a16="http://schemas.microsoft.com/office/drawing/2014/main" id="{60AAAF69-EC20-1393-8005-21E64B64C840}"/>
                  </a:ext>
                </a:extLst>
              </p:cNvPr>
              <p:cNvSpPr/>
              <p:nvPr/>
            </p:nvSpPr>
            <p:spPr>
              <a:xfrm>
                <a:off x="7050353" y="3330594"/>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81" name="Freeform 1380">
                <a:extLst>
                  <a:ext uri="{FF2B5EF4-FFF2-40B4-BE49-F238E27FC236}">
                    <a16:creationId xmlns:a16="http://schemas.microsoft.com/office/drawing/2014/main" id="{B88F7AEF-0A2E-711F-9879-E47A6072BAA6}"/>
                  </a:ext>
                </a:extLst>
              </p:cNvPr>
              <p:cNvSpPr/>
              <p:nvPr/>
            </p:nvSpPr>
            <p:spPr>
              <a:xfrm>
                <a:off x="7100674" y="3317433"/>
                <a:ext cx="16364" cy="26219"/>
              </a:xfrm>
              <a:custGeom>
                <a:avLst/>
                <a:gdLst>
                  <a:gd name="csX0" fmla="*/ 2148 w 16364"/>
                  <a:gd name="csY0" fmla="*/ 26219 h 26219"/>
                  <a:gd name="csX1" fmla="*/ 0 w 16364"/>
                  <a:gd name="csY1" fmla="*/ 23873 h 26219"/>
                  <a:gd name="csX2" fmla="*/ 11660 w 16364"/>
                  <a:gd name="csY2" fmla="*/ 13161 h 26219"/>
                  <a:gd name="csX3" fmla="*/ 0 w 16364"/>
                  <a:gd name="csY3" fmla="*/ 2346 h 26219"/>
                  <a:gd name="csX4" fmla="*/ 2148 w 16364"/>
                  <a:gd name="csY4" fmla="*/ 0 h 26219"/>
                  <a:gd name="csX5" fmla="*/ 16364 w 16364"/>
                  <a:gd name="csY5" fmla="*/ 13161 h 26219"/>
                  <a:gd name="csX6" fmla="*/ 2148 w 16364"/>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219">
                    <a:moveTo>
                      <a:pt x="2148" y="26219"/>
                    </a:moveTo>
                    <a:lnTo>
                      <a:pt x="0" y="23873"/>
                    </a:lnTo>
                    <a:lnTo>
                      <a:pt x="11660" y="13161"/>
                    </a:lnTo>
                    <a:lnTo>
                      <a:pt x="0" y="2346"/>
                    </a:lnTo>
                    <a:lnTo>
                      <a:pt x="2148" y="0"/>
                    </a:lnTo>
                    <a:lnTo>
                      <a:pt x="16364" y="13161"/>
                    </a:lnTo>
                    <a:lnTo>
                      <a:pt x="2148" y="26219"/>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35" name="Graphic 972">
              <a:extLst>
                <a:ext uri="{FF2B5EF4-FFF2-40B4-BE49-F238E27FC236}">
                  <a16:creationId xmlns:a16="http://schemas.microsoft.com/office/drawing/2014/main" id="{426B0120-8134-4BF5-9C97-0008E3FD183B}"/>
                </a:ext>
              </a:extLst>
            </p:cNvPr>
            <p:cNvGrpSpPr/>
            <p:nvPr/>
          </p:nvGrpSpPr>
          <p:grpSpPr>
            <a:xfrm>
              <a:off x="6945520" y="3232756"/>
              <a:ext cx="66684" cy="26219"/>
              <a:chOff x="6945520" y="3232756"/>
              <a:chExt cx="66684" cy="26219"/>
            </a:xfrm>
            <a:solidFill>
              <a:srgbClr val="231F20"/>
            </a:solidFill>
          </p:grpSpPr>
          <p:sp>
            <p:nvSpPr>
              <p:cNvPr id="1378" name="Freeform 1377">
                <a:extLst>
                  <a:ext uri="{FF2B5EF4-FFF2-40B4-BE49-F238E27FC236}">
                    <a16:creationId xmlns:a16="http://schemas.microsoft.com/office/drawing/2014/main" id="{4DC6E484-59E4-5D26-C8FC-E6F6EAF0491A}"/>
                  </a:ext>
                </a:extLst>
              </p:cNvPr>
              <p:cNvSpPr/>
              <p:nvPr/>
            </p:nvSpPr>
            <p:spPr>
              <a:xfrm>
                <a:off x="6945520" y="3245815"/>
                <a:ext cx="63104" cy="10202"/>
              </a:xfrm>
              <a:custGeom>
                <a:avLst/>
                <a:gdLst>
                  <a:gd name="csX0" fmla="*/ 0 w 63104"/>
                  <a:gd name="csY0" fmla="*/ 0 h 10202"/>
                  <a:gd name="csX1" fmla="*/ 63105 w 63104"/>
                  <a:gd name="csY1" fmla="*/ 0 h 10202"/>
                </a:gdLst>
                <a:ahLst/>
                <a:cxnLst>
                  <a:cxn ang="0">
                    <a:pos x="csX0" y="csY0"/>
                  </a:cxn>
                  <a:cxn ang="0">
                    <a:pos x="csX1" y="csY1"/>
                  </a:cxn>
                </a:cxnLst>
                <a:rect l="l" t="t" r="r" b="b"/>
                <a:pathLst>
                  <a:path w="63104" h="10202">
                    <a:moveTo>
                      <a:pt x="0" y="0"/>
                    </a:moveTo>
                    <a:lnTo>
                      <a:pt x="63105"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79" name="Freeform 1378">
                <a:extLst>
                  <a:ext uri="{FF2B5EF4-FFF2-40B4-BE49-F238E27FC236}">
                    <a16:creationId xmlns:a16="http://schemas.microsoft.com/office/drawing/2014/main" id="{B279E322-4E4C-65C2-4475-2B4034D8BECB}"/>
                  </a:ext>
                </a:extLst>
              </p:cNvPr>
              <p:cNvSpPr/>
              <p:nvPr/>
            </p:nvSpPr>
            <p:spPr>
              <a:xfrm>
                <a:off x="6995738" y="3232756"/>
                <a:ext cx="16466" cy="26219"/>
              </a:xfrm>
              <a:custGeom>
                <a:avLst/>
                <a:gdLst>
                  <a:gd name="csX0" fmla="*/ 2250 w 16466"/>
                  <a:gd name="csY0" fmla="*/ 26219 h 26219"/>
                  <a:gd name="csX1" fmla="*/ 0 w 16466"/>
                  <a:gd name="csY1" fmla="*/ 23873 h 26219"/>
                  <a:gd name="csX2" fmla="*/ 11660 w 16466"/>
                  <a:gd name="csY2" fmla="*/ 13059 h 26219"/>
                  <a:gd name="csX3" fmla="*/ 0 w 16466"/>
                  <a:gd name="csY3" fmla="*/ 2346 h 26219"/>
                  <a:gd name="csX4" fmla="*/ 2250 w 16466"/>
                  <a:gd name="csY4" fmla="*/ 0 h 26219"/>
                  <a:gd name="csX5" fmla="*/ 16467 w 16466"/>
                  <a:gd name="csY5" fmla="*/ 13059 h 26219"/>
                  <a:gd name="csX6" fmla="*/ 2250 w 16466"/>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466" h="26219">
                    <a:moveTo>
                      <a:pt x="2250" y="26219"/>
                    </a:moveTo>
                    <a:lnTo>
                      <a:pt x="0" y="23873"/>
                    </a:lnTo>
                    <a:lnTo>
                      <a:pt x="11660" y="13059"/>
                    </a:lnTo>
                    <a:lnTo>
                      <a:pt x="0" y="2346"/>
                    </a:lnTo>
                    <a:lnTo>
                      <a:pt x="2250" y="0"/>
                    </a:lnTo>
                    <a:lnTo>
                      <a:pt x="16467" y="13059"/>
                    </a:lnTo>
                    <a:lnTo>
                      <a:pt x="2250" y="26219"/>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36" name="Graphic 972">
              <a:extLst>
                <a:ext uri="{FF2B5EF4-FFF2-40B4-BE49-F238E27FC236}">
                  <a16:creationId xmlns:a16="http://schemas.microsoft.com/office/drawing/2014/main" id="{340222EB-E99A-E372-C903-5C0C7B1E3A82}"/>
                </a:ext>
              </a:extLst>
            </p:cNvPr>
            <p:cNvGrpSpPr/>
            <p:nvPr/>
          </p:nvGrpSpPr>
          <p:grpSpPr>
            <a:xfrm>
              <a:off x="6630815" y="3109312"/>
              <a:ext cx="66684" cy="26219"/>
              <a:chOff x="6630815" y="3109312"/>
              <a:chExt cx="66684" cy="26219"/>
            </a:xfrm>
            <a:solidFill>
              <a:srgbClr val="231F20"/>
            </a:solidFill>
          </p:grpSpPr>
          <p:sp>
            <p:nvSpPr>
              <p:cNvPr id="1376" name="Freeform 1375">
                <a:extLst>
                  <a:ext uri="{FF2B5EF4-FFF2-40B4-BE49-F238E27FC236}">
                    <a16:creationId xmlns:a16="http://schemas.microsoft.com/office/drawing/2014/main" id="{20F932E6-5F7D-14CE-1AEB-DA7060286476}"/>
                  </a:ext>
                </a:extLst>
              </p:cNvPr>
              <p:cNvSpPr/>
              <p:nvPr/>
            </p:nvSpPr>
            <p:spPr>
              <a:xfrm>
                <a:off x="6630815" y="3122370"/>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77" name="Freeform 1376">
                <a:extLst>
                  <a:ext uri="{FF2B5EF4-FFF2-40B4-BE49-F238E27FC236}">
                    <a16:creationId xmlns:a16="http://schemas.microsoft.com/office/drawing/2014/main" id="{65F8A4F5-FE14-5CA6-0FD4-CEB089385538}"/>
                  </a:ext>
                </a:extLst>
              </p:cNvPr>
              <p:cNvSpPr/>
              <p:nvPr/>
            </p:nvSpPr>
            <p:spPr>
              <a:xfrm>
                <a:off x="6681135" y="3109312"/>
                <a:ext cx="16364" cy="26219"/>
              </a:xfrm>
              <a:custGeom>
                <a:avLst/>
                <a:gdLst>
                  <a:gd name="csX0" fmla="*/ 2250 w 16364"/>
                  <a:gd name="csY0" fmla="*/ 26219 h 26219"/>
                  <a:gd name="csX1" fmla="*/ 0 w 16364"/>
                  <a:gd name="csY1" fmla="*/ 23873 h 26219"/>
                  <a:gd name="csX2" fmla="*/ 11660 w 16364"/>
                  <a:gd name="csY2" fmla="*/ 13059 h 26219"/>
                  <a:gd name="csX3" fmla="*/ 0 w 16364"/>
                  <a:gd name="csY3" fmla="*/ 2346 h 26219"/>
                  <a:gd name="csX4" fmla="*/ 2250 w 16364"/>
                  <a:gd name="csY4" fmla="*/ 0 h 26219"/>
                  <a:gd name="csX5" fmla="*/ 16364 w 16364"/>
                  <a:gd name="csY5" fmla="*/ 13059 h 26219"/>
                  <a:gd name="csX6" fmla="*/ 2250 w 16364"/>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219">
                    <a:moveTo>
                      <a:pt x="2250" y="26219"/>
                    </a:moveTo>
                    <a:lnTo>
                      <a:pt x="0" y="23873"/>
                    </a:lnTo>
                    <a:lnTo>
                      <a:pt x="11660" y="13059"/>
                    </a:lnTo>
                    <a:lnTo>
                      <a:pt x="0" y="2346"/>
                    </a:lnTo>
                    <a:lnTo>
                      <a:pt x="2250" y="0"/>
                    </a:lnTo>
                    <a:lnTo>
                      <a:pt x="16364" y="13059"/>
                    </a:lnTo>
                    <a:lnTo>
                      <a:pt x="2250" y="26219"/>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37" name="Graphic 972">
              <a:extLst>
                <a:ext uri="{FF2B5EF4-FFF2-40B4-BE49-F238E27FC236}">
                  <a16:creationId xmlns:a16="http://schemas.microsoft.com/office/drawing/2014/main" id="{AF221B36-ED9F-9B86-CBE0-F0A35B99ECAB}"/>
                </a:ext>
              </a:extLst>
            </p:cNvPr>
            <p:cNvGrpSpPr/>
            <p:nvPr/>
          </p:nvGrpSpPr>
          <p:grpSpPr>
            <a:xfrm>
              <a:off x="10196793" y="4074322"/>
              <a:ext cx="66684" cy="26321"/>
              <a:chOff x="10196793" y="4074322"/>
              <a:chExt cx="66684" cy="26321"/>
            </a:xfrm>
            <a:solidFill>
              <a:srgbClr val="231F20"/>
            </a:solidFill>
          </p:grpSpPr>
          <p:sp>
            <p:nvSpPr>
              <p:cNvPr id="1374" name="Freeform 1373">
                <a:extLst>
                  <a:ext uri="{FF2B5EF4-FFF2-40B4-BE49-F238E27FC236}">
                    <a16:creationId xmlns:a16="http://schemas.microsoft.com/office/drawing/2014/main" id="{AD951996-D47B-5B75-A3EF-11725E30EADC}"/>
                  </a:ext>
                </a:extLst>
              </p:cNvPr>
              <p:cNvSpPr/>
              <p:nvPr/>
            </p:nvSpPr>
            <p:spPr>
              <a:xfrm>
                <a:off x="10196793" y="4087483"/>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75" name="Freeform 1374">
                <a:extLst>
                  <a:ext uri="{FF2B5EF4-FFF2-40B4-BE49-F238E27FC236}">
                    <a16:creationId xmlns:a16="http://schemas.microsoft.com/office/drawing/2014/main" id="{8733241F-73CA-0308-D8A5-254C02E78D0A}"/>
                  </a:ext>
                </a:extLst>
              </p:cNvPr>
              <p:cNvSpPr/>
              <p:nvPr/>
            </p:nvSpPr>
            <p:spPr>
              <a:xfrm>
                <a:off x="10247113" y="4074322"/>
                <a:ext cx="16364" cy="26321"/>
              </a:xfrm>
              <a:custGeom>
                <a:avLst/>
                <a:gdLst>
                  <a:gd name="csX0" fmla="*/ 2250 w 16364"/>
                  <a:gd name="csY0" fmla="*/ 26321 h 26321"/>
                  <a:gd name="csX1" fmla="*/ 0 w 16364"/>
                  <a:gd name="csY1" fmla="*/ 23975 h 26321"/>
                  <a:gd name="csX2" fmla="*/ 11659 w 16364"/>
                  <a:gd name="csY2" fmla="*/ 13161 h 26321"/>
                  <a:gd name="csX3" fmla="*/ 0 w 16364"/>
                  <a:gd name="csY3" fmla="*/ 2346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59" y="13161"/>
                    </a:lnTo>
                    <a:lnTo>
                      <a:pt x="0" y="2346"/>
                    </a:lnTo>
                    <a:lnTo>
                      <a:pt x="2250" y="0"/>
                    </a:lnTo>
                    <a:lnTo>
                      <a:pt x="16364" y="13161"/>
                    </a:lnTo>
                    <a:lnTo>
                      <a:pt x="2250" y="26321"/>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38" name="Graphic 972">
              <a:extLst>
                <a:ext uri="{FF2B5EF4-FFF2-40B4-BE49-F238E27FC236}">
                  <a16:creationId xmlns:a16="http://schemas.microsoft.com/office/drawing/2014/main" id="{DBFCA13C-BC97-B859-98FC-66535AF5F286}"/>
                </a:ext>
              </a:extLst>
            </p:cNvPr>
            <p:cNvGrpSpPr/>
            <p:nvPr/>
          </p:nvGrpSpPr>
          <p:grpSpPr>
            <a:xfrm>
              <a:off x="10301729" y="4086259"/>
              <a:ext cx="66684" cy="26219"/>
              <a:chOff x="10301729" y="4086259"/>
              <a:chExt cx="66684" cy="26219"/>
            </a:xfrm>
            <a:solidFill>
              <a:srgbClr val="231F20"/>
            </a:solidFill>
          </p:grpSpPr>
          <p:sp>
            <p:nvSpPr>
              <p:cNvPr id="1372" name="Freeform 1371">
                <a:extLst>
                  <a:ext uri="{FF2B5EF4-FFF2-40B4-BE49-F238E27FC236}">
                    <a16:creationId xmlns:a16="http://schemas.microsoft.com/office/drawing/2014/main" id="{7BE1D486-96B1-66C0-3B90-9FF4CE4678A9}"/>
                  </a:ext>
                </a:extLst>
              </p:cNvPr>
              <p:cNvSpPr/>
              <p:nvPr/>
            </p:nvSpPr>
            <p:spPr>
              <a:xfrm>
                <a:off x="10301729" y="4099419"/>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73" name="Freeform 1372">
                <a:extLst>
                  <a:ext uri="{FF2B5EF4-FFF2-40B4-BE49-F238E27FC236}">
                    <a16:creationId xmlns:a16="http://schemas.microsoft.com/office/drawing/2014/main" id="{434A1B74-BC8A-A0DC-40B2-703455E60099}"/>
                  </a:ext>
                </a:extLst>
              </p:cNvPr>
              <p:cNvSpPr/>
              <p:nvPr/>
            </p:nvSpPr>
            <p:spPr>
              <a:xfrm>
                <a:off x="10352049" y="4086259"/>
                <a:ext cx="16364" cy="26219"/>
              </a:xfrm>
              <a:custGeom>
                <a:avLst/>
                <a:gdLst>
                  <a:gd name="csX0" fmla="*/ 2148 w 16364"/>
                  <a:gd name="csY0" fmla="*/ 26219 h 26219"/>
                  <a:gd name="csX1" fmla="*/ 0 w 16364"/>
                  <a:gd name="csY1" fmla="*/ 23873 h 26219"/>
                  <a:gd name="csX2" fmla="*/ 11660 w 16364"/>
                  <a:gd name="csY2" fmla="*/ 13161 h 26219"/>
                  <a:gd name="csX3" fmla="*/ 0 w 16364"/>
                  <a:gd name="csY3" fmla="*/ 2346 h 26219"/>
                  <a:gd name="csX4" fmla="*/ 2148 w 16364"/>
                  <a:gd name="csY4" fmla="*/ 0 h 26219"/>
                  <a:gd name="csX5" fmla="*/ 16364 w 16364"/>
                  <a:gd name="csY5" fmla="*/ 13161 h 26219"/>
                  <a:gd name="csX6" fmla="*/ 2148 w 16364"/>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219">
                    <a:moveTo>
                      <a:pt x="2148" y="26219"/>
                    </a:moveTo>
                    <a:lnTo>
                      <a:pt x="0" y="23873"/>
                    </a:lnTo>
                    <a:lnTo>
                      <a:pt x="11660" y="13161"/>
                    </a:lnTo>
                    <a:lnTo>
                      <a:pt x="0" y="2346"/>
                    </a:lnTo>
                    <a:lnTo>
                      <a:pt x="2148" y="0"/>
                    </a:lnTo>
                    <a:lnTo>
                      <a:pt x="16364" y="13161"/>
                    </a:lnTo>
                    <a:lnTo>
                      <a:pt x="2148" y="26219"/>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39" name="Graphic 972">
              <a:extLst>
                <a:ext uri="{FF2B5EF4-FFF2-40B4-BE49-F238E27FC236}">
                  <a16:creationId xmlns:a16="http://schemas.microsoft.com/office/drawing/2014/main" id="{21CCA1F0-81AF-3C3A-3107-CC0154713A29}"/>
                </a:ext>
              </a:extLst>
            </p:cNvPr>
            <p:cNvGrpSpPr/>
            <p:nvPr/>
          </p:nvGrpSpPr>
          <p:grpSpPr>
            <a:xfrm>
              <a:off x="10408915" y="4086259"/>
              <a:ext cx="66582" cy="26219"/>
              <a:chOff x="10408915" y="4086259"/>
              <a:chExt cx="66582" cy="26219"/>
            </a:xfrm>
            <a:solidFill>
              <a:srgbClr val="231F20"/>
            </a:solidFill>
          </p:grpSpPr>
          <p:sp>
            <p:nvSpPr>
              <p:cNvPr id="1370" name="Freeform 1369">
                <a:extLst>
                  <a:ext uri="{FF2B5EF4-FFF2-40B4-BE49-F238E27FC236}">
                    <a16:creationId xmlns:a16="http://schemas.microsoft.com/office/drawing/2014/main" id="{AF5F4F78-A613-F122-F746-A0FF28C4BFF1}"/>
                  </a:ext>
                </a:extLst>
              </p:cNvPr>
              <p:cNvSpPr/>
              <p:nvPr/>
            </p:nvSpPr>
            <p:spPr>
              <a:xfrm>
                <a:off x="10408915" y="4099419"/>
                <a:ext cx="63104" cy="10202"/>
              </a:xfrm>
              <a:custGeom>
                <a:avLst/>
                <a:gdLst>
                  <a:gd name="csX0" fmla="*/ 0 w 63104"/>
                  <a:gd name="csY0" fmla="*/ 0 h 10202"/>
                  <a:gd name="csX1" fmla="*/ 63105 w 63104"/>
                  <a:gd name="csY1" fmla="*/ 0 h 10202"/>
                </a:gdLst>
                <a:ahLst/>
                <a:cxnLst>
                  <a:cxn ang="0">
                    <a:pos x="csX0" y="csY0"/>
                  </a:cxn>
                  <a:cxn ang="0">
                    <a:pos x="csX1" y="csY1"/>
                  </a:cxn>
                </a:cxnLst>
                <a:rect l="l" t="t" r="r" b="b"/>
                <a:pathLst>
                  <a:path w="63104" h="10202">
                    <a:moveTo>
                      <a:pt x="0" y="0"/>
                    </a:moveTo>
                    <a:lnTo>
                      <a:pt x="63105"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71" name="Freeform 1370">
                <a:extLst>
                  <a:ext uri="{FF2B5EF4-FFF2-40B4-BE49-F238E27FC236}">
                    <a16:creationId xmlns:a16="http://schemas.microsoft.com/office/drawing/2014/main" id="{899D40B8-1075-9848-01BC-6DD7E6B7CF9E}"/>
                  </a:ext>
                </a:extLst>
              </p:cNvPr>
              <p:cNvSpPr/>
              <p:nvPr/>
            </p:nvSpPr>
            <p:spPr>
              <a:xfrm>
                <a:off x="10459133" y="4086259"/>
                <a:ext cx="16364" cy="26219"/>
              </a:xfrm>
              <a:custGeom>
                <a:avLst/>
                <a:gdLst>
                  <a:gd name="csX0" fmla="*/ 2250 w 16364"/>
                  <a:gd name="csY0" fmla="*/ 26219 h 26219"/>
                  <a:gd name="csX1" fmla="*/ 0 w 16364"/>
                  <a:gd name="csY1" fmla="*/ 23873 h 26219"/>
                  <a:gd name="csX2" fmla="*/ 11660 w 16364"/>
                  <a:gd name="csY2" fmla="*/ 13161 h 26219"/>
                  <a:gd name="csX3" fmla="*/ 0 w 16364"/>
                  <a:gd name="csY3" fmla="*/ 2346 h 26219"/>
                  <a:gd name="csX4" fmla="*/ 2250 w 16364"/>
                  <a:gd name="csY4" fmla="*/ 0 h 26219"/>
                  <a:gd name="csX5" fmla="*/ 16364 w 16364"/>
                  <a:gd name="csY5" fmla="*/ 13161 h 26219"/>
                  <a:gd name="csX6" fmla="*/ 2250 w 16364"/>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219">
                    <a:moveTo>
                      <a:pt x="2250" y="26219"/>
                    </a:moveTo>
                    <a:lnTo>
                      <a:pt x="0" y="23873"/>
                    </a:lnTo>
                    <a:lnTo>
                      <a:pt x="11660" y="13161"/>
                    </a:lnTo>
                    <a:lnTo>
                      <a:pt x="0" y="2346"/>
                    </a:lnTo>
                    <a:lnTo>
                      <a:pt x="2250" y="0"/>
                    </a:lnTo>
                    <a:lnTo>
                      <a:pt x="16364" y="13161"/>
                    </a:lnTo>
                    <a:lnTo>
                      <a:pt x="2250" y="26219"/>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40" name="Graphic 972">
              <a:extLst>
                <a:ext uri="{FF2B5EF4-FFF2-40B4-BE49-F238E27FC236}">
                  <a16:creationId xmlns:a16="http://schemas.microsoft.com/office/drawing/2014/main" id="{00428133-824B-7A60-0A11-044F30C6FC9D}"/>
                </a:ext>
              </a:extLst>
            </p:cNvPr>
            <p:cNvGrpSpPr/>
            <p:nvPr/>
          </p:nvGrpSpPr>
          <p:grpSpPr>
            <a:xfrm>
              <a:off x="10515999" y="4100235"/>
              <a:ext cx="66684" cy="26321"/>
              <a:chOff x="10515999" y="4100235"/>
              <a:chExt cx="66684" cy="26321"/>
            </a:xfrm>
            <a:solidFill>
              <a:srgbClr val="231F20"/>
            </a:solidFill>
          </p:grpSpPr>
          <p:sp>
            <p:nvSpPr>
              <p:cNvPr id="1368" name="Freeform 1367">
                <a:extLst>
                  <a:ext uri="{FF2B5EF4-FFF2-40B4-BE49-F238E27FC236}">
                    <a16:creationId xmlns:a16="http://schemas.microsoft.com/office/drawing/2014/main" id="{E033202F-6532-8E2B-E610-94DC099246DE}"/>
                  </a:ext>
                </a:extLst>
              </p:cNvPr>
              <p:cNvSpPr/>
              <p:nvPr/>
            </p:nvSpPr>
            <p:spPr>
              <a:xfrm>
                <a:off x="10515999" y="4113396"/>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69" name="Freeform 1368">
                <a:extLst>
                  <a:ext uri="{FF2B5EF4-FFF2-40B4-BE49-F238E27FC236}">
                    <a16:creationId xmlns:a16="http://schemas.microsoft.com/office/drawing/2014/main" id="{2A253F06-44C2-C2A5-B0D6-9C60430B8B7C}"/>
                  </a:ext>
                </a:extLst>
              </p:cNvPr>
              <p:cNvSpPr/>
              <p:nvPr/>
            </p:nvSpPr>
            <p:spPr>
              <a:xfrm>
                <a:off x="10566319" y="4100235"/>
                <a:ext cx="16364" cy="26321"/>
              </a:xfrm>
              <a:custGeom>
                <a:avLst/>
                <a:gdLst>
                  <a:gd name="csX0" fmla="*/ 2250 w 16364"/>
                  <a:gd name="csY0" fmla="*/ 26321 h 26321"/>
                  <a:gd name="csX1" fmla="*/ 0 w 16364"/>
                  <a:gd name="csY1" fmla="*/ 23975 h 26321"/>
                  <a:gd name="csX2" fmla="*/ 11659 w 16364"/>
                  <a:gd name="csY2" fmla="*/ 13161 h 26321"/>
                  <a:gd name="csX3" fmla="*/ 0 w 16364"/>
                  <a:gd name="csY3" fmla="*/ 2346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59" y="13161"/>
                    </a:lnTo>
                    <a:lnTo>
                      <a:pt x="0" y="2346"/>
                    </a:lnTo>
                    <a:lnTo>
                      <a:pt x="2250" y="0"/>
                    </a:lnTo>
                    <a:lnTo>
                      <a:pt x="16364" y="13161"/>
                    </a:lnTo>
                    <a:lnTo>
                      <a:pt x="2250" y="26321"/>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41" name="Graphic 972">
              <a:extLst>
                <a:ext uri="{FF2B5EF4-FFF2-40B4-BE49-F238E27FC236}">
                  <a16:creationId xmlns:a16="http://schemas.microsoft.com/office/drawing/2014/main" id="{C3FC21C0-A3BE-0171-8DF4-5FFADCE5DBCA}"/>
                </a:ext>
              </a:extLst>
            </p:cNvPr>
            <p:cNvGrpSpPr/>
            <p:nvPr/>
          </p:nvGrpSpPr>
          <p:grpSpPr>
            <a:xfrm>
              <a:off x="10616332" y="4105847"/>
              <a:ext cx="66684" cy="26321"/>
              <a:chOff x="10616332" y="4105847"/>
              <a:chExt cx="66684" cy="26321"/>
            </a:xfrm>
            <a:solidFill>
              <a:srgbClr val="231F20"/>
            </a:solidFill>
          </p:grpSpPr>
          <p:sp>
            <p:nvSpPr>
              <p:cNvPr id="1366" name="Freeform 1365">
                <a:extLst>
                  <a:ext uri="{FF2B5EF4-FFF2-40B4-BE49-F238E27FC236}">
                    <a16:creationId xmlns:a16="http://schemas.microsoft.com/office/drawing/2014/main" id="{C026F42B-086F-E142-DA46-55C490319E1D}"/>
                  </a:ext>
                </a:extLst>
              </p:cNvPr>
              <p:cNvSpPr/>
              <p:nvPr/>
            </p:nvSpPr>
            <p:spPr>
              <a:xfrm>
                <a:off x="10616332" y="4119007"/>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67" name="Freeform 1366">
                <a:extLst>
                  <a:ext uri="{FF2B5EF4-FFF2-40B4-BE49-F238E27FC236}">
                    <a16:creationId xmlns:a16="http://schemas.microsoft.com/office/drawing/2014/main" id="{87D1D3CE-49D0-3120-F14F-4A79359E5544}"/>
                  </a:ext>
                </a:extLst>
              </p:cNvPr>
              <p:cNvSpPr/>
              <p:nvPr/>
            </p:nvSpPr>
            <p:spPr>
              <a:xfrm>
                <a:off x="10666652" y="4105847"/>
                <a:ext cx="16364" cy="26321"/>
              </a:xfrm>
              <a:custGeom>
                <a:avLst/>
                <a:gdLst>
                  <a:gd name="csX0" fmla="*/ 2250 w 16364"/>
                  <a:gd name="csY0" fmla="*/ 26321 h 26321"/>
                  <a:gd name="csX1" fmla="*/ 0 w 16364"/>
                  <a:gd name="csY1" fmla="*/ 23975 h 26321"/>
                  <a:gd name="csX2" fmla="*/ 11660 w 16364"/>
                  <a:gd name="csY2" fmla="*/ 13161 h 26321"/>
                  <a:gd name="csX3" fmla="*/ 0 w 16364"/>
                  <a:gd name="csY3" fmla="*/ 2346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60" y="13161"/>
                    </a:lnTo>
                    <a:lnTo>
                      <a:pt x="0" y="2346"/>
                    </a:lnTo>
                    <a:lnTo>
                      <a:pt x="2250" y="0"/>
                    </a:lnTo>
                    <a:lnTo>
                      <a:pt x="16364" y="13161"/>
                    </a:lnTo>
                    <a:lnTo>
                      <a:pt x="2250" y="26321"/>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42" name="Graphic 972">
              <a:extLst>
                <a:ext uri="{FF2B5EF4-FFF2-40B4-BE49-F238E27FC236}">
                  <a16:creationId xmlns:a16="http://schemas.microsoft.com/office/drawing/2014/main" id="{C0AEA5F2-C6CB-F599-B04D-12F120E2F190}"/>
                </a:ext>
              </a:extLst>
            </p:cNvPr>
            <p:cNvGrpSpPr/>
            <p:nvPr/>
          </p:nvGrpSpPr>
          <p:grpSpPr>
            <a:xfrm>
              <a:off x="10721268" y="4119313"/>
              <a:ext cx="66684" cy="26321"/>
              <a:chOff x="10721268" y="4119313"/>
              <a:chExt cx="66684" cy="26321"/>
            </a:xfrm>
            <a:solidFill>
              <a:srgbClr val="231F20"/>
            </a:solidFill>
          </p:grpSpPr>
          <p:sp>
            <p:nvSpPr>
              <p:cNvPr id="1364" name="Freeform 1363">
                <a:extLst>
                  <a:ext uri="{FF2B5EF4-FFF2-40B4-BE49-F238E27FC236}">
                    <a16:creationId xmlns:a16="http://schemas.microsoft.com/office/drawing/2014/main" id="{B5B4DAE5-C872-F916-D43C-5FA0A92602E4}"/>
                  </a:ext>
                </a:extLst>
              </p:cNvPr>
              <p:cNvSpPr/>
              <p:nvPr/>
            </p:nvSpPr>
            <p:spPr>
              <a:xfrm>
                <a:off x="10721268" y="4132474"/>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65" name="Freeform 1364">
                <a:extLst>
                  <a:ext uri="{FF2B5EF4-FFF2-40B4-BE49-F238E27FC236}">
                    <a16:creationId xmlns:a16="http://schemas.microsoft.com/office/drawing/2014/main" id="{9ECF4A0F-D241-7B99-7C4A-3BF55CF96F83}"/>
                  </a:ext>
                </a:extLst>
              </p:cNvPr>
              <p:cNvSpPr/>
              <p:nvPr/>
            </p:nvSpPr>
            <p:spPr>
              <a:xfrm>
                <a:off x="10771588" y="4119313"/>
                <a:ext cx="16364" cy="26321"/>
              </a:xfrm>
              <a:custGeom>
                <a:avLst/>
                <a:gdLst>
                  <a:gd name="csX0" fmla="*/ 2148 w 16364"/>
                  <a:gd name="csY0" fmla="*/ 26321 h 26321"/>
                  <a:gd name="csX1" fmla="*/ 0 w 16364"/>
                  <a:gd name="csY1" fmla="*/ 23975 h 26321"/>
                  <a:gd name="csX2" fmla="*/ 11659 w 16364"/>
                  <a:gd name="csY2" fmla="*/ 13161 h 26321"/>
                  <a:gd name="csX3" fmla="*/ 0 w 16364"/>
                  <a:gd name="csY3" fmla="*/ 2347 h 26321"/>
                  <a:gd name="csX4" fmla="*/ 2148 w 16364"/>
                  <a:gd name="csY4" fmla="*/ 0 h 26321"/>
                  <a:gd name="csX5" fmla="*/ 16364 w 16364"/>
                  <a:gd name="csY5" fmla="*/ 13161 h 26321"/>
                  <a:gd name="csX6" fmla="*/ 2148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148" y="26321"/>
                    </a:moveTo>
                    <a:lnTo>
                      <a:pt x="0" y="23975"/>
                    </a:lnTo>
                    <a:lnTo>
                      <a:pt x="11659" y="13161"/>
                    </a:lnTo>
                    <a:lnTo>
                      <a:pt x="0" y="2347"/>
                    </a:lnTo>
                    <a:lnTo>
                      <a:pt x="2148" y="0"/>
                    </a:lnTo>
                    <a:lnTo>
                      <a:pt x="16364" y="13161"/>
                    </a:lnTo>
                    <a:lnTo>
                      <a:pt x="2148" y="26321"/>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43" name="Graphic 972">
              <a:extLst>
                <a:ext uri="{FF2B5EF4-FFF2-40B4-BE49-F238E27FC236}">
                  <a16:creationId xmlns:a16="http://schemas.microsoft.com/office/drawing/2014/main" id="{A97C2EDA-B38D-ED74-FF9F-D5F95C4902E1}"/>
                </a:ext>
              </a:extLst>
            </p:cNvPr>
            <p:cNvGrpSpPr/>
            <p:nvPr/>
          </p:nvGrpSpPr>
          <p:grpSpPr>
            <a:xfrm>
              <a:off x="10826102" y="4192462"/>
              <a:ext cx="66684" cy="26219"/>
              <a:chOff x="10826102" y="4192462"/>
              <a:chExt cx="66684" cy="26219"/>
            </a:xfrm>
            <a:solidFill>
              <a:srgbClr val="231F20"/>
            </a:solidFill>
          </p:grpSpPr>
          <p:sp>
            <p:nvSpPr>
              <p:cNvPr id="1362" name="Freeform 1361">
                <a:extLst>
                  <a:ext uri="{FF2B5EF4-FFF2-40B4-BE49-F238E27FC236}">
                    <a16:creationId xmlns:a16="http://schemas.microsoft.com/office/drawing/2014/main" id="{8D661FF4-9B68-4C74-71F6-52B9F9DB31BE}"/>
                  </a:ext>
                </a:extLst>
              </p:cNvPr>
              <p:cNvSpPr/>
              <p:nvPr/>
            </p:nvSpPr>
            <p:spPr>
              <a:xfrm>
                <a:off x="10826102" y="4205520"/>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63" name="Freeform 1362">
                <a:extLst>
                  <a:ext uri="{FF2B5EF4-FFF2-40B4-BE49-F238E27FC236}">
                    <a16:creationId xmlns:a16="http://schemas.microsoft.com/office/drawing/2014/main" id="{22414FBC-8A79-729B-88C3-BA1AC1FBE002}"/>
                  </a:ext>
                </a:extLst>
              </p:cNvPr>
              <p:cNvSpPr/>
              <p:nvPr/>
            </p:nvSpPr>
            <p:spPr>
              <a:xfrm>
                <a:off x="10876422" y="4192462"/>
                <a:ext cx="16364" cy="26219"/>
              </a:xfrm>
              <a:custGeom>
                <a:avLst/>
                <a:gdLst>
                  <a:gd name="csX0" fmla="*/ 2250 w 16364"/>
                  <a:gd name="csY0" fmla="*/ 26219 h 26219"/>
                  <a:gd name="csX1" fmla="*/ 0 w 16364"/>
                  <a:gd name="csY1" fmla="*/ 23873 h 26219"/>
                  <a:gd name="csX2" fmla="*/ 11659 w 16364"/>
                  <a:gd name="csY2" fmla="*/ 13059 h 26219"/>
                  <a:gd name="csX3" fmla="*/ 0 w 16364"/>
                  <a:gd name="csY3" fmla="*/ 2347 h 26219"/>
                  <a:gd name="csX4" fmla="*/ 2250 w 16364"/>
                  <a:gd name="csY4" fmla="*/ 0 h 26219"/>
                  <a:gd name="csX5" fmla="*/ 16364 w 16364"/>
                  <a:gd name="csY5" fmla="*/ 13059 h 26219"/>
                  <a:gd name="csX6" fmla="*/ 2250 w 16364"/>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219">
                    <a:moveTo>
                      <a:pt x="2250" y="26219"/>
                    </a:moveTo>
                    <a:lnTo>
                      <a:pt x="0" y="23873"/>
                    </a:lnTo>
                    <a:lnTo>
                      <a:pt x="11659" y="13059"/>
                    </a:lnTo>
                    <a:lnTo>
                      <a:pt x="0" y="2347"/>
                    </a:lnTo>
                    <a:lnTo>
                      <a:pt x="2250" y="0"/>
                    </a:lnTo>
                    <a:lnTo>
                      <a:pt x="16364" y="13059"/>
                    </a:lnTo>
                    <a:lnTo>
                      <a:pt x="2250" y="26219"/>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44" name="Graphic 972">
              <a:extLst>
                <a:ext uri="{FF2B5EF4-FFF2-40B4-BE49-F238E27FC236}">
                  <a16:creationId xmlns:a16="http://schemas.microsoft.com/office/drawing/2014/main" id="{AC006D8C-AEBE-A7BD-2D09-E5075ED3E585}"/>
                </a:ext>
              </a:extLst>
            </p:cNvPr>
            <p:cNvGrpSpPr/>
            <p:nvPr/>
          </p:nvGrpSpPr>
          <p:grpSpPr>
            <a:xfrm>
              <a:off x="10931037" y="4225822"/>
              <a:ext cx="66684" cy="26321"/>
              <a:chOff x="10931037" y="4225822"/>
              <a:chExt cx="66684" cy="26321"/>
            </a:xfrm>
            <a:solidFill>
              <a:srgbClr val="231F20"/>
            </a:solidFill>
          </p:grpSpPr>
          <p:sp>
            <p:nvSpPr>
              <p:cNvPr id="1360" name="Freeform 1359">
                <a:extLst>
                  <a:ext uri="{FF2B5EF4-FFF2-40B4-BE49-F238E27FC236}">
                    <a16:creationId xmlns:a16="http://schemas.microsoft.com/office/drawing/2014/main" id="{55650FC7-D6B8-82CB-D6AA-435A124DE5B6}"/>
                  </a:ext>
                </a:extLst>
              </p:cNvPr>
              <p:cNvSpPr/>
              <p:nvPr/>
            </p:nvSpPr>
            <p:spPr>
              <a:xfrm>
                <a:off x="10931037" y="4238983"/>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61" name="Freeform 1360">
                <a:extLst>
                  <a:ext uri="{FF2B5EF4-FFF2-40B4-BE49-F238E27FC236}">
                    <a16:creationId xmlns:a16="http://schemas.microsoft.com/office/drawing/2014/main" id="{85D1BE88-113B-04B5-5072-522247C4EF11}"/>
                  </a:ext>
                </a:extLst>
              </p:cNvPr>
              <p:cNvSpPr/>
              <p:nvPr/>
            </p:nvSpPr>
            <p:spPr>
              <a:xfrm>
                <a:off x="10981358" y="4225822"/>
                <a:ext cx="16364" cy="26321"/>
              </a:xfrm>
              <a:custGeom>
                <a:avLst/>
                <a:gdLst>
                  <a:gd name="csX0" fmla="*/ 2148 w 16364"/>
                  <a:gd name="csY0" fmla="*/ 26321 h 26321"/>
                  <a:gd name="csX1" fmla="*/ 0 w 16364"/>
                  <a:gd name="csY1" fmla="*/ 23975 h 26321"/>
                  <a:gd name="csX2" fmla="*/ 11557 w 16364"/>
                  <a:gd name="csY2" fmla="*/ 13161 h 26321"/>
                  <a:gd name="csX3" fmla="*/ 0 w 16364"/>
                  <a:gd name="csY3" fmla="*/ 2346 h 26321"/>
                  <a:gd name="csX4" fmla="*/ 2148 w 16364"/>
                  <a:gd name="csY4" fmla="*/ 0 h 26321"/>
                  <a:gd name="csX5" fmla="*/ 16364 w 16364"/>
                  <a:gd name="csY5" fmla="*/ 13161 h 26321"/>
                  <a:gd name="csX6" fmla="*/ 2148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148" y="26321"/>
                    </a:moveTo>
                    <a:lnTo>
                      <a:pt x="0" y="23975"/>
                    </a:lnTo>
                    <a:lnTo>
                      <a:pt x="11557" y="13161"/>
                    </a:lnTo>
                    <a:lnTo>
                      <a:pt x="0" y="2346"/>
                    </a:lnTo>
                    <a:lnTo>
                      <a:pt x="2148" y="0"/>
                    </a:lnTo>
                    <a:lnTo>
                      <a:pt x="16364" y="13161"/>
                    </a:lnTo>
                    <a:lnTo>
                      <a:pt x="2148" y="26321"/>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45" name="Graphic 972">
              <a:extLst>
                <a:ext uri="{FF2B5EF4-FFF2-40B4-BE49-F238E27FC236}">
                  <a16:creationId xmlns:a16="http://schemas.microsoft.com/office/drawing/2014/main" id="{0CD357A2-A28A-DF07-BAA8-066904204EC3}"/>
                </a:ext>
              </a:extLst>
            </p:cNvPr>
            <p:cNvGrpSpPr/>
            <p:nvPr/>
          </p:nvGrpSpPr>
          <p:grpSpPr>
            <a:xfrm>
              <a:off x="11036894" y="4403236"/>
              <a:ext cx="66684" cy="26321"/>
              <a:chOff x="11036894" y="4403236"/>
              <a:chExt cx="66684" cy="26321"/>
            </a:xfrm>
            <a:solidFill>
              <a:srgbClr val="231F20"/>
            </a:solidFill>
          </p:grpSpPr>
          <p:sp>
            <p:nvSpPr>
              <p:cNvPr id="1358" name="Freeform 1357">
                <a:extLst>
                  <a:ext uri="{FF2B5EF4-FFF2-40B4-BE49-F238E27FC236}">
                    <a16:creationId xmlns:a16="http://schemas.microsoft.com/office/drawing/2014/main" id="{0BE39687-A0DF-C172-373F-E90D585C3815}"/>
                  </a:ext>
                </a:extLst>
              </p:cNvPr>
              <p:cNvSpPr/>
              <p:nvPr/>
            </p:nvSpPr>
            <p:spPr>
              <a:xfrm>
                <a:off x="11036894" y="4416396"/>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59" name="Freeform 1358">
                <a:extLst>
                  <a:ext uri="{FF2B5EF4-FFF2-40B4-BE49-F238E27FC236}">
                    <a16:creationId xmlns:a16="http://schemas.microsoft.com/office/drawing/2014/main" id="{B1ECF1DC-1ECB-4623-5124-4E123DC07B20}"/>
                  </a:ext>
                </a:extLst>
              </p:cNvPr>
              <p:cNvSpPr/>
              <p:nvPr/>
            </p:nvSpPr>
            <p:spPr>
              <a:xfrm>
                <a:off x="11087214" y="4403236"/>
                <a:ext cx="16364" cy="26321"/>
              </a:xfrm>
              <a:custGeom>
                <a:avLst/>
                <a:gdLst>
                  <a:gd name="csX0" fmla="*/ 2250 w 16364"/>
                  <a:gd name="csY0" fmla="*/ 26321 h 26321"/>
                  <a:gd name="csX1" fmla="*/ 0 w 16364"/>
                  <a:gd name="csY1" fmla="*/ 23975 h 26321"/>
                  <a:gd name="csX2" fmla="*/ 11660 w 16364"/>
                  <a:gd name="csY2" fmla="*/ 13161 h 26321"/>
                  <a:gd name="csX3" fmla="*/ 0 w 16364"/>
                  <a:gd name="csY3" fmla="*/ 2347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60" y="13161"/>
                    </a:lnTo>
                    <a:lnTo>
                      <a:pt x="0" y="2347"/>
                    </a:lnTo>
                    <a:lnTo>
                      <a:pt x="2250" y="0"/>
                    </a:lnTo>
                    <a:lnTo>
                      <a:pt x="16364" y="13161"/>
                    </a:lnTo>
                    <a:lnTo>
                      <a:pt x="2250" y="26321"/>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46" name="Graphic 972">
              <a:extLst>
                <a:ext uri="{FF2B5EF4-FFF2-40B4-BE49-F238E27FC236}">
                  <a16:creationId xmlns:a16="http://schemas.microsoft.com/office/drawing/2014/main" id="{15273F40-F604-8F5C-4A82-868F40A8AC7A}"/>
                </a:ext>
              </a:extLst>
            </p:cNvPr>
            <p:cNvGrpSpPr/>
            <p:nvPr/>
          </p:nvGrpSpPr>
          <p:grpSpPr>
            <a:xfrm>
              <a:off x="11246254" y="4543514"/>
              <a:ext cx="66684" cy="26321"/>
              <a:chOff x="11246254" y="4543514"/>
              <a:chExt cx="66684" cy="26321"/>
            </a:xfrm>
            <a:solidFill>
              <a:srgbClr val="231F20"/>
            </a:solidFill>
          </p:grpSpPr>
          <p:sp>
            <p:nvSpPr>
              <p:cNvPr id="1356" name="Freeform 1355">
                <a:extLst>
                  <a:ext uri="{FF2B5EF4-FFF2-40B4-BE49-F238E27FC236}">
                    <a16:creationId xmlns:a16="http://schemas.microsoft.com/office/drawing/2014/main" id="{DAEA54D3-FFCE-FF86-286B-F9D402058E78}"/>
                  </a:ext>
                </a:extLst>
              </p:cNvPr>
              <p:cNvSpPr/>
              <p:nvPr/>
            </p:nvSpPr>
            <p:spPr>
              <a:xfrm>
                <a:off x="11246254" y="4556674"/>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57" name="Freeform 1356">
                <a:extLst>
                  <a:ext uri="{FF2B5EF4-FFF2-40B4-BE49-F238E27FC236}">
                    <a16:creationId xmlns:a16="http://schemas.microsoft.com/office/drawing/2014/main" id="{BDC78C6D-726B-7239-3722-2339E3DCAB2D}"/>
                  </a:ext>
                </a:extLst>
              </p:cNvPr>
              <p:cNvSpPr/>
              <p:nvPr/>
            </p:nvSpPr>
            <p:spPr>
              <a:xfrm>
                <a:off x="11296574" y="4543514"/>
                <a:ext cx="16364" cy="26321"/>
              </a:xfrm>
              <a:custGeom>
                <a:avLst/>
                <a:gdLst>
                  <a:gd name="csX0" fmla="*/ 2250 w 16364"/>
                  <a:gd name="csY0" fmla="*/ 26321 h 26321"/>
                  <a:gd name="csX1" fmla="*/ 0 w 16364"/>
                  <a:gd name="csY1" fmla="*/ 23975 h 26321"/>
                  <a:gd name="csX2" fmla="*/ 11660 w 16364"/>
                  <a:gd name="csY2" fmla="*/ 13161 h 26321"/>
                  <a:gd name="csX3" fmla="*/ 0 w 16364"/>
                  <a:gd name="csY3" fmla="*/ 2347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60" y="13161"/>
                    </a:lnTo>
                    <a:lnTo>
                      <a:pt x="0" y="2347"/>
                    </a:lnTo>
                    <a:lnTo>
                      <a:pt x="2250" y="0"/>
                    </a:lnTo>
                    <a:lnTo>
                      <a:pt x="16364" y="13161"/>
                    </a:lnTo>
                    <a:lnTo>
                      <a:pt x="2250" y="26321"/>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47" name="Graphic 972">
              <a:extLst>
                <a:ext uri="{FF2B5EF4-FFF2-40B4-BE49-F238E27FC236}">
                  <a16:creationId xmlns:a16="http://schemas.microsoft.com/office/drawing/2014/main" id="{91D46378-A447-DC23-2701-DF7816C9B552}"/>
                </a:ext>
              </a:extLst>
            </p:cNvPr>
            <p:cNvGrpSpPr/>
            <p:nvPr/>
          </p:nvGrpSpPr>
          <p:grpSpPr>
            <a:xfrm>
              <a:off x="11350986" y="4645126"/>
              <a:ext cx="66684" cy="26219"/>
              <a:chOff x="11350986" y="4645126"/>
              <a:chExt cx="66684" cy="26219"/>
            </a:xfrm>
            <a:solidFill>
              <a:srgbClr val="231F20"/>
            </a:solidFill>
          </p:grpSpPr>
          <p:sp>
            <p:nvSpPr>
              <p:cNvPr id="1354" name="Freeform 1353">
                <a:extLst>
                  <a:ext uri="{FF2B5EF4-FFF2-40B4-BE49-F238E27FC236}">
                    <a16:creationId xmlns:a16="http://schemas.microsoft.com/office/drawing/2014/main" id="{8013235F-E4BF-4F2E-7B18-146FA5831B94}"/>
                  </a:ext>
                </a:extLst>
              </p:cNvPr>
              <p:cNvSpPr/>
              <p:nvPr/>
            </p:nvSpPr>
            <p:spPr>
              <a:xfrm>
                <a:off x="11350986" y="4658287"/>
                <a:ext cx="63104" cy="10202"/>
              </a:xfrm>
              <a:custGeom>
                <a:avLst/>
                <a:gdLst>
                  <a:gd name="csX0" fmla="*/ 0 w 63104"/>
                  <a:gd name="csY0" fmla="*/ 0 h 10202"/>
                  <a:gd name="csX1" fmla="*/ 63105 w 63104"/>
                  <a:gd name="csY1" fmla="*/ 0 h 10202"/>
                </a:gdLst>
                <a:ahLst/>
                <a:cxnLst>
                  <a:cxn ang="0">
                    <a:pos x="csX0" y="csY0"/>
                  </a:cxn>
                  <a:cxn ang="0">
                    <a:pos x="csX1" y="csY1"/>
                  </a:cxn>
                </a:cxnLst>
                <a:rect l="l" t="t" r="r" b="b"/>
                <a:pathLst>
                  <a:path w="63104" h="10202">
                    <a:moveTo>
                      <a:pt x="0" y="0"/>
                    </a:moveTo>
                    <a:lnTo>
                      <a:pt x="63105"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55" name="Freeform 1354">
                <a:extLst>
                  <a:ext uri="{FF2B5EF4-FFF2-40B4-BE49-F238E27FC236}">
                    <a16:creationId xmlns:a16="http://schemas.microsoft.com/office/drawing/2014/main" id="{C701DF2B-C308-78FB-76E3-DC933C6AADB3}"/>
                  </a:ext>
                </a:extLst>
              </p:cNvPr>
              <p:cNvSpPr/>
              <p:nvPr/>
            </p:nvSpPr>
            <p:spPr>
              <a:xfrm>
                <a:off x="11401306" y="4645126"/>
                <a:ext cx="16364" cy="26219"/>
              </a:xfrm>
              <a:custGeom>
                <a:avLst/>
                <a:gdLst>
                  <a:gd name="csX0" fmla="*/ 2148 w 16364"/>
                  <a:gd name="csY0" fmla="*/ 26219 h 26219"/>
                  <a:gd name="csX1" fmla="*/ 0 w 16364"/>
                  <a:gd name="csY1" fmla="*/ 23873 h 26219"/>
                  <a:gd name="csX2" fmla="*/ 11557 w 16364"/>
                  <a:gd name="csY2" fmla="*/ 13161 h 26219"/>
                  <a:gd name="csX3" fmla="*/ 0 w 16364"/>
                  <a:gd name="csY3" fmla="*/ 2346 h 26219"/>
                  <a:gd name="csX4" fmla="*/ 2148 w 16364"/>
                  <a:gd name="csY4" fmla="*/ 0 h 26219"/>
                  <a:gd name="csX5" fmla="*/ 16364 w 16364"/>
                  <a:gd name="csY5" fmla="*/ 13161 h 26219"/>
                  <a:gd name="csX6" fmla="*/ 2148 w 16364"/>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219">
                    <a:moveTo>
                      <a:pt x="2148" y="26219"/>
                    </a:moveTo>
                    <a:lnTo>
                      <a:pt x="0" y="23873"/>
                    </a:lnTo>
                    <a:lnTo>
                      <a:pt x="11557" y="13161"/>
                    </a:lnTo>
                    <a:lnTo>
                      <a:pt x="0" y="2346"/>
                    </a:lnTo>
                    <a:lnTo>
                      <a:pt x="2148" y="0"/>
                    </a:lnTo>
                    <a:lnTo>
                      <a:pt x="16364" y="13161"/>
                    </a:lnTo>
                    <a:lnTo>
                      <a:pt x="2148" y="26219"/>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48" name="Graphic 972">
              <a:extLst>
                <a:ext uri="{FF2B5EF4-FFF2-40B4-BE49-F238E27FC236}">
                  <a16:creationId xmlns:a16="http://schemas.microsoft.com/office/drawing/2014/main" id="{9C372A65-19E3-48E8-0323-211D569C05FB}"/>
                </a:ext>
              </a:extLst>
            </p:cNvPr>
            <p:cNvGrpSpPr/>
            <p:nvPr/>
          </p:nvGrpSpPr>
          <p:grpSpPr>
            <a:xfrm>
              <a:off x="11455615" y="4674916"/>
              <a:ext cx="66684" cy="26321"/>
              <a:chOff x="11455615" y="4674916"/>
              <a:chExt cx="66684" cy="26321"/>
            </a:xfrm>
            <a:solidFill>
              <a:srgbClr val="231F20"/>
            </a:solidFill>
          </p:grpSpPr>
          <p:sp>
            <p:nvSpPr>
              <p:cNvPr id="1352" name="Freeform 1351">
                <a:extLst>
                  <a:ext uri="{FF2B5EF4-FFF2-40B4-BE49-F238E27FC236}">
                    <a16:creationId xmlns:a16="http://schemas.microsoft.com/office/drawing/2014/main" id="{01CD3257-C086-533A-2EE4-F393A88B78A4}"/>
                  </a:ext>
                </a:extLst>
              </p:cNvPr>
              <p:cNvSpPr/>
              <p:nvPr/>
            </p:nvSpPr>
            <p:spPr>
              <a:xfrm>
                <a:off x="11455615" y="4688077"/>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53" name="Freeform 1352">
                <a:extLst>
                  <a:ext uri="{FF2B5EF4-FFF2-40B4-BE49-F238E27FC236}">
                    <a16:creationId xmlns:a16="http://schemas.microsoft.com/office/drawing/2014/main" id="{4AE3C60B-0339-6E61-A7C7-FFAEAD5D71F4}"/>
                  </a:ext>
                </a:extLst>
              </p:cNvPr>
              <p:cNvSpPr/>
              <p:nvPr/>
            </p:nvSpPr>
            <p:spPr>
              <a:xfrm>
                <a:off x="11505935" y="4674916"/>
                <a:ext cx="16364" cy="26321"/>
              </a:xfrm>
              <a:custGeom>
                <a:avLst/>
                <a:gdLst>
                  <a:gd name="csX0" fmla="*/ 2250 w 16364"/>
                  <a:gd name="csY0" fmla="*/ 26321 h 26321"/>
                  <a:gd name="csX1" fmla="*/ 0 w 16364"/>
                  <a:gd name="csY1" fmla="*/ 23975 h 26321"/>
                  <a:gd name="csX2" fmla="*/ 11660 w 16364"/>
                  <a:gd name="csY2" fmla="*/ 13161 h 26321"/>
                  <a:gd name="csX3" fmla="*/ 0 w 16364"/>
                  <a:gd name="csY3" fmla="*/ 2449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60" y="13161"/>
                    </a:lnTo>
                    <a:lnTo>
                      <a:pt x="0" y="2449"/>
                    </a:lnTo>
                    <a:lnTo>
                      <a:pt x="2250" y="0"/>
                    </a:lnTo>
                    <a:lnTo>
                      <a:pt x="16364" y="13161"/>
                    </a:lnTo>
                    <a:lnTo>
                      <a:pt x="2250" y="26321"/>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49" name="Graphic 972">
              <a:extLst>
                <a:ext uri="{FF2B5EF4-FFF2-40B4-BE49-F238E27FC236}">
                  <a16:creationId xmlns:a16="http://schemas.microsoft.com/office/drawing/2014/main" id="{DC6E77FA-50BF-F38E-6566-BFA099C35E4E}"/>
                </a:ext>
              </a:extLst>
            </p:cNvPr>
            <p:cNvGrpSpPr/>
            <p:nvPr/>
          </p:nvGrpSpPr>
          <p:grpSpPr>
            <a:xfrm>
              <a:off x="11562596" y="4674916"/>
              <a:ext cx="66684" cy="26321"/>
              <a:chOff x="11562596" y="4674916"/>
              <a:chExt cx="66684" cy="26321"/>
            </a:xfrm>
            <a:solidFill>
              <a:srgbClr val="231F20"/>
            </a:solidFill>
          </p:grpSpPr>
          <p:sp>
            <p:nvSpPr>
              <p:cNvPr id="1350" name="Freeform 1349">
                <a:extLst>
                  <a:ext uri="{FF2B5EF4-FFF2-40B4-BE49-F238E27FC236}">
                    <a16:creationId xmlns:a16="http://schemas.microsoft.com/office/drawing/2014/main" id="{196F93FE-E9B4-5062-67C7-E3D0E57BEB6C}"/>
                  </a:ext>
                </a:extLst>
              </p:cNvPr>
              <p:cNvSpPr/>
              <p:nvPr/>
            </p:nvSpPr>
            <p:spPr>
              <a:xfrm>
                <a:off x="11562596" y="4688077"/>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51" name="Freeform 1350">
                <a:extLst>
                  <a:ext uri="{FF2B5EF4-FFF2-40B4-BE49-F238E27FC236}">
                    <a16:creationId xmlns:a16="http://schemas.microsoft.com/office/drawing/2014/main" id="{5E2B5A35-DB69-FC93-2D38-C0C524EF8F01}"/>
                  </a:ext>
                </a:extLst>
              </p:cNvPr>
              <p:cNvSpPr/>
              <p:nvPr/>
            </p:nvSpPr>
            <p:spPr>
              <a:xfrm>
                <a:off x="11612916" y="4674916"/>
                <a:ext cx="16364" cy="26321"/>
              </a:xfrm>
              <a:custGeom>
                <a:avLst/>
                <a:gdLst>
                  <a:gd name="csX0" fmla="*/ 2147 w 16364"/>
                  <a:gd name="csY0" fmla="*/ 26321 h 26321"/>
                  <a:gd name="csX1" fmla="*/ 0 w 16364"/>
                  <a:gd name="csY1" fmla="*/ 23975 h 26321"/>
                  <a:gd name="csX2" fmla="*/ 11557 w 16364"/>
                  <a:gd name="csY2" fmla="*/ 13161 h 26321"/>
                  <a:gd name="csX3" fmla="*/ 0 w 16364"/>
                  <a:gd name="csY3" fmla="*/ 2449 h 26321"/>
                  <a:gd name="csX4" fmla="*/ 2147 w 16364"/>
                  <a:gd name="csY4" fmla="*/ 0 h 26321"/>
                  <a:gd name="csX5" fmla="*/ 16364 w 16364"/>
                  <a:gd name="csY5" fmla="*/ 13161 h 26321"/>
                  <a:gd name="csX6" fmla="*/ 2147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147" y="26321"/>
                    </a:moveTo>
                    <a:lnTo>
                      <a:pt x="0" y="23975"/>
                    </a:lnTo>
                    <a:lnTo>
                      <a:pt x="11557" y="13161"/>
                    </a:lnTo>
                    <a:lnTo>
                      <a:pt x="0" y="2449"/>
                    </a:lnTo>
                    <a:lnTo>
                      <a:pt x="2147" y="0"/>
                    </a:lnTo>
                    <a:lnTo>
                      <a:pt x="16364" y="13161"/>
                    </a:lnTo>
                    <a:lnTo>
                      <a:pt x="2147" y="26321"/>
                    </a:lnTo>
                    <a:close/>
                  </a:path>
                </a:pathLst>
              </a:custGeom>
              <a:solidFill>
                <a:srgbClr val="231F20"/>
              </a:solidFill>
              <a:ln w="10218"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54" name="Group 1953">
              <a:extLst>
                <a:ext uri="{FF2B5EF4-FFF2-40B4-BE49-F238E27FC236}">
                  <a16:creationId xmlns:a16="http://schemas.microsoft.com/office/drawing/2014/main" id="{74C6B418-1389-CA29-AAED-4DC3C2BC2F64}"/>
                </a:ext>
              </a:extLst>
            </p:cNvPr>
            <p:cNvGrpSpPr/>
            <p:nvPr/>
          </p:nvGrpSpPr>
          <p:grpSpPr>
            <a:xfrm>
              <a:off x="6546043" y="2705617"/>
              <a:ext cx="5177230" cy="867606"/>
              <a:chOff x="6502560" y="2705617"/>
              <a:chExt cx="5220713" cy="867606"/>
            </a:xfrm>
          </p:grpSpPr>
          <p:sp>
            <p:nvSpPr>
              <p:cNvPr id="976" name="Freeform 975">
                <a:extLst>
                  <a:ext uri="{FF2B5EF4-FFF2-40B4-BE49-F238E27FC236}">
                    <a16:creationId xmlns:a16="http://schemas.microsoft.com/office/drawing/2014/main" id="{07E7CE1A-1C7D-9A7E-3749-9B7568732F23}"/>
                  </a:ext>
                </a:extLst>
              </p:cNvPr>
              <p:cNvSpPr/>
              <p:nvPr/>
            </p:nvSpPr>
            <p:spPr>
              <a:xfrm>
                <a:off x="6502560" y="2705617"/>
                <a:ext cx="5220713" cy="10202"/>
              </a:xfrm>
              <a:custGeom>
                <a:avLst/>
                <a:gdLst>
                  <a:gd name="csX0" fmla="*/ 0 w 5220713"/>
                  <a:gd name="csY0" fmla="*/ 0 h 10202"/>
                  <a:gd name="csX1" fmla="*/ 5220713 w 5220713"/>
                  <a:gd name="csY1" fmla="*/ 0 h 10202"/>
                </a:gdLst>
                <a:ahLst/>
                <a:cxnLst>
                  <a:cxn ang="0">
                    <a:pos x="csX0" y="csY0"/>
                  </a:cxn>
                  <a:cxn ang="0">
                    <a:pos x="csX1" y="csY1"/>
                  </a:cxn>
                </a:cxnLst>
                <a:rect l="l" t="t" r="r" b="b"/>
                <a:pathLst>
                  <a:path w="5220713" h="10202">
                    <a:moveTo>
                      <a:pt x="0" y="0"/>
                    </a:moveTo>
                    <a:lnTo>
                      <a:pt x="5220713" y="0"/>
                    </a:lnTo>
                  </a:path>
                </a:pathLst>
              </a:custGeom>
              <a:ln w="12700" cap="flat">
                <a:solidFill>
                  <a:srgbClr val="C7BFB3"/>
                </a:solidFill>
                <a:custDash>
                  <a:ds d="150000" sp="75000"/>
                </a:custDash>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77" name="Freeform 976">
                <a:extLst>
                  <a:ext uri="{FF2B5EF4-FFF2-40B4-BE49-F238E27FC236}">
                    <a16:creationId xmlns:a16="http://schemas.microsoft.com/office/drawing/2014/main" id="{216A550B-2DD9-576E-0F58-B66FCAA95159}"/>
                  </a:ext>
                </a:extLst>
              </p:cNvPr>
              <p:cNvSpPr/>
              <p:nvPr/>
            </p:nvSpPr>
            <p:spPr>
              <a:xfrm>
                <a:off x="6502560" y="3563021"/>
                <a:ext cx="5220713" cy="10202"/>
              </a:xfrm>
              <a:custGeom>
                <a:avLst/>
                <a:gdLst>
                  <a:gd name="csX0" fmla="*/ 0 w 5220713"/>
                  <a:gd name="csY0" fmla="*/ 0 h 10202"/>
                  <a:gd name="csX1" fmla="*/ 5220713 w 5220713"/>
                  <a:gd name="csY1" fmla="*/ 0 h 10202"/>
                </a:gdLst>
                <a:ahLst/>
                <a:cxnLst>
                  <a:cxn ang="0">
                    <a:pos x="csX0" y="csY0"/>
                  </a:cxn>
                  <a:cxn ang="0">
                    <a:pos x="csX1" y="csY1"/>
                  </a:cxn>
                </a:cxnLst>
                <a:rect l="l" t="t" r="r" b="b"/>
                <a:pathLst>
                  <a:path w="5220713" h="10202">
                    <a:moveTo>
                      <a:pt x="0" y="0"/>
                    </a:moveTo>
                    <a:lnTo>
                      <a:pt x="5220713" y="0"/>
                    </a:lnTo>
                  </a:path>
                </a:pathLst>
              </a:custGeom>
              <a:ln w="12700" cap="flat">
                <a:solidFill>
                  <a:srgbClr val="C7BFB3"/>
                </a:solidFill>
                <a:custDash>
                  <a:ds d="150000" sp="75000"/>
                </a:custDash>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sp>
          <p:nvSpPr>
            <p:cNvPr id="908" name="Freeform 21">
              <a:extLst>
                <a:ext uri="{FF2B5EF4-FFF2-40B4-BE49-F238E27FC236}">
                  <a16:creationId xmlns:a16="http://schemas.microsoft.com/office/drawing/2014/main" id="{6F5689FA-AE23-5B61-3F90-6E6EAFF97214}"/>
                </a:ext>
              </a:extLst>
            </p:cNvPr>
            <p:cNvSpPr>
              <a:spLocks/>
            </p:cNvSpPr>
            <p:nvPr/>
          </p:nvSpPr>
          <p:spPr bwMode="auto">
            <a:xfrm flipV="1">
              <a:off x="6535346" y="3044824"/>
              <a:ext cx="5177229" cy="1789055"/>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60" name="Group 1959">
            <a:extLst>
              <a:ext uri="{FF2B5EF4-FFF2-40B4-BE49-F238E27FC236}">
                <a16:creationId xmlns:a16="http://schemas.microsoft.com/office/drawing/2014/main" id="{DC4FE842-7CC1-0827-1FFD-9DFF8EDC8193}"/>
              </a:ext>
            </a:extLst>
          </p:cNvPr>
          <p:cNvGrpSpPr/>
          <p:nvPr/>
        </p:nvGrpSpPr>
        <p:grpSpPr>
          <a:xfrm>
            <a:off x="485479" y="1939689"/>
            <a:ext cx="5029490" cy="2700085"/>
            <a:chOff x="468727" y="2266950"/>
            <a:chExt cx="5029490" cy="2700085"/>
          </a:xfrm>
        </p:grpSpPr>
        <p:sp>
          <p:nvSpPr>
            <p:cNvPr id="1434" name="TextBox 1433">
              <a:extLst>
                <a:ext uri="{FF2B5EF4-FFF2-40B4-BE49-F238E27FC236}">
                  <a16:creationId xmlns:a16="http://schemas.microsoft.com/office/drawing/2014/main" id="{B9FAA282-8F17-7AAD-5330-7E4013D057C8}"/>
                </a:ext>
              </a:extLst>
            </p:cNvPr>
            <p:cNvSpPr txBox="1"/>
            <p:nvPr/>
          </p:nvSpPr>
          <p:spPr>
            <a:xfrm rot="16200000">
              <a:off x="-665462" y="3410663"/>
              <a:ext cx="2514599" cy="246221"/>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Best change from baseline, %</a:t>
              </a:r>
            </a:p>
          </p:txBody>
        </p:sp>
        <p:cxnSp>
          <p:nvCxnSpPr>
            <p:cNvPr id="1435" name="Straight Connector 1434">
              <a:extLst>
                <a:ext uri="{FF2B5EF4-FFF2-40B4-BE49-F238E27FC236}">
                  <a16:creationId xmlns:a16="http://schemas.microsoft.com/office/drawing/2014/main" id="{97B5F372-B853-92F0-4938-9D074F253C07}"/>
                </a:ext>
              </a:extLst>
            </p:cNvPr>
            <p:cNvCxnSpPr>
              <a:cxnSpLocks/>
            </p:cNvCxnSpPr>
            <p:nvPr/>
          </p:nvCxnSpPr>
          <p:spPr>
            <a:xfrm>
              <a:off x="1039194" y="4824356"/>
              <a:ext cx="445037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36" name="Straight Connector 1435">
              <a:extLst>
                <a:ext uri="{FF2B5EF4-FFF2-40B4-BE49-F238E27FC236}">
                  <a16:creationId xmlns:a16="http://schemas.microsoft.com/office/drawing/2014/main" id="{FED69A77-A692-34A1-DF34-41B2EDC3645C}"/>
                </a:ext>
              </a:extLst>
            </p:cNvPr>
            <p:cNvCxnSpPr>
              <a:cxnSpLocks/>
              <a:endCxn id="1578" idx="1"/>
            </p:cNvCxnSpPr>
            <p:nvPr/>
          </p:nvCxnSpPr>
          <p:spPr>
            <a:xfrm>
              <a:off x="1039195" y="2266950"/>
              <a:ext cx="0" cy="84454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439" name="Group 1438">
              <a:extLst>
                <a:ext uri="{FF2B5EF4-FFF2-40B4-BE49-F238E27FC236}">
                  <a16:creationId xmlns:a16="http://schemas.microsoft.com/office/drawing/2014/main" id="{582D8188-BF43-E8B9-4B72-A9FA405543EC}"/>
                </a:ext>
              </a:extLst>
            </p:cNvPr>
            <p:cNvGrpSpPr/>
            <p:nvPr/>
          </p:nvGrpSpPr>
          <p:grpSpPr>
            <a:xfrm>
              <a:off x="1123100" y="3973432"/>
              <a:ext cx="1637116" cy="800620"/>
              <a:chOff x="9767484" y="5276443"/>
              <a:chExt cx="1637116" cy="800620"/>
            </a:xfrm>
          </p:grpSpPr>
          <p:sp>
            <p:nvSpPr>
              <p:cNvPr id="1707" name="Rectangle 1706">
                <a:extLst>
                  <a:ext uri="{FF2B5EF4-FFF2-40B4-BE49-F238E27FC236}">
                    <a16:creationId xmlns:a16="http://schemas.microsoft.com/office/drawing/2014/main" id="{B2ECA2BC-EF56-F0D0-3249-B306B5AC7F1B}"/>
                  </a:ext>
                </a:extLst>
              </p:cNvPr>
              <p:cNvSpPr/>
              <p:nvPr/>
            </p:nvSpPr>
            <p:spPr>
              <a:xfrm>
                <a:off x="9856991" y="5518488"/>
                <a:ext cx="69872" cy="69872"/>
              </a:xfrm>
              <a:prstGeom prst="rect">
                <a:avLst/>
              </a:prstGeom>
              <a:solidFill>
                <a:srgbClr val="E1241B"/>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08" name="Rectangle 1707">
                <a:extLst>
                  <a:ext uri="{FF2B5EF4-FFF2-40B4-BE49-F238E27FC236}">
                    <a16:creationId xmlns:a16="http://schemas.microsoft.com/office/drawing/2014/main" id="{BE580626-EC05-552F-3D8C-C7076832CD4E}"/>
                  </a:ext>
                </a:extLst>
              </p:cNvPr>
              <p:cNvSpPr/>
              <p:nvPr/>
            </p:nvSpPr>
            <p:spPr>
              <a:xfrm>
                <a:off x="9856991" y="5653443"/>
                <a:ext cx="69872" cy="69872"/>
              </a:xfrm>
              <a:prstGeom prst="rect">
                <a:avLst/>
              </a:prstGeom>
              <a:solidFill>
                <a:srgbClr val="0079A6"/>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09" name="Rectangle 1708">
                <a:extLst>
                  <a:ext uri="{FF2B5EF4-FFF2-40B4-BE49-F238E27FC236}">
                    <a16:creationId xmlns:a16="http://schemas.microsoft.com/office/drawing/2014/main" id="{A5EB2A85-2999-3D34-AB71-30E27846B3AB}"/>
                  </a:ext>
                </a:extLst>
              </p:cNvPr>
              <p:cNvSpPr/>
              <p:nvPr/>
            </p:nvSpPr>
            <p:spPr>
              <a:xfrm>
                <a:off x="10321094" y="5518488"/>
                <a:ext cx="69872" cy="69872"/>
              </a:xfrm>
              <a:prstGeom prst="rect">
                <a:avLst/>
              </a:prstGeom>
              <a:solidFill>
                <a:srgbClr val="00A1DF"/>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10" name="Rectangle 1709">
                <a:extLst>
                  <a:ext uri="{FF2B5EF4-FFF2-40B4-BE49-F238E27FC236}">
                    <a16:creationId xmlns:a16="http://schemas.microsoft.com/office/drawing/2014/main" id="{1193B554-C514-36AB-CF6F-7A344DD82745}"/>
                  </a:ext>
                </a:extLst>
              </p:cNvPr>
              <p:cNvSpPr/>
              <p:nvPr/>
            </p:nvSpPr>
            <p:spPr>
              <a:xfrm>
                <a:off x="10321094" y="5653443"/>
                <a:ext cx="69872" cy="69872"/>
              </a:xfrm>
              <a:prstGeom prst="rect">
                <a:avLst/>
              </a:prstGeom>
              <a:solidFill>
                <a:srgbClr val="FFC000"/>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11" name="Rectangle 1710">
                <a:extLst>
                  <a:ext uri="{FF2B5EF4-FFF2-40B4-BE49-F238E27FC236}">
                    <a16:creationId xmlns:a16="http://schemas.microsoft.com/office/drawing/2014/main" id="{30555699-4F76-F3B0-A41D-AB01C63C2A31}"/>
                  </a:ext>
                </a:extLst>
              </p:cNvPr>
              <p:cNvSpPr/>
              <p:nvPr/>
            </p:nvSpPr>
            <p:spPr>
              <a:xfrm>
                <a:off x="9856991" y="5791574"/>
                <a:ext cx="69872" cy="69872"/>
              </a:xfrm>
              <a:prstGeom prst="rect">
                <a:avLst/>
              </a:prstGeom>
              <a:solidFill>
                <a:schemeClr val="bg1"/>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12" name="TextBox 1711">
                <a:extLst>
                  <a:ext uri="{FF2B5EF4-FFF2-40B4-BE49-F238E27FC236}">
                    <a16:creationId xmlns:a16="http://schemas.microsoft.com/office/drawing/2014/main" id="{7FF67F17-8B10-4049-D8BF-B8DC4F94175D}"/>
                  </a:ext>
                </a:extLst>
              </p:cNvPr>
              <p:cNvSpPr txBox="1"/>
              <p:nvPr/>
            </p:nvSpPr>
            <p:spPr>
              <a:xfrm>
                <a:off x="9767484" y="5276443"/>
                <a:ext cx="505267" cy="230832"/>
              </a:xfrm>
              <a:prstGeom prst="rect">
                <a:avLst/>
              </a:prstGeom>
              <a:noFill/>
            </p:spPr>
            <p:txBody>
              <a:bodyPr wrap="non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1" i="0" u="none" strike="noStrike" kern="1200" cap="none" spc="0" normalizeH="0" baseline="0" noProof="0" dirty="0" err="1">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cBOR</a:t>
                </a:r>
                <a:endParaRPr kumimoji="0" lang="en-US" sz="900" b="1"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13" name="TextBox 1712">
                <a:extLst>
                  <a:ext uri="{FF2B5EF4-FFF2-40B4-BE49-F238E27FC236}">
                    <a16:creationId xmlns:a16="http://schemas.microsoft.com/office/drawing/2014/main" id="{2CCD6027-629D-324F-DC04-D3BC523C792B}"/>
                  </a:ext>
                </a:extLst>
              </p:cNvPr>
              <p:cNvSpPr txBox="1"/>
              <p:nvPr/>
            </p:nvSpPr>
            <p:spPr>
              <a:xfrm>
                <a:off x="10343667" y="5435988"/>
                <a:ext cx="546583" cy="369332"/>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&lt;1%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≥1%</a:t>
                </a:r>
              </a:p>
            </p:txBody>
          </p:sp>
          <p:sp>
            <p:nvSpPr>
              <p:cNvPr id="1714" name="TextBox 1713">
                <a:extLst>
                  <a:ext uri="{FF2B5EF4-FFF2-40B4-BE49-F238E27FC236}">
                    <a16:creationId xmlns:a16="http://schemas.microsoft.com/office/drawing/2014/main" id="{1F0606C8-5DD4-F0FB-F712-43C2DB49FB12}"/>
                  </a:ext>
                </a:extLst>
              </p:cNvPr>
              <p:cNvSpPr txBox="1"/>
              <p:nvPr/>
            </p:nvSpPr>
            <p:spPr>
              <a:xfrm>
                <a:off x="10224684" y="5276443"/>
                <a:ext cx="1179916" cy="230832"/>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1"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PD-L1 expression</a:t>
                </a:r>
              </a:p>
            </p:txBody>
          </p:sp>
          <p:sp>
            <p:nvSpPr>
              <p:cNvPr id="1716" name="TextBox 1715">
                <a:extLst>
                  <a:ext uri="{FF2B5EF4-FFF2-40B4-BE49-F238E27FC236}">
                    <a16:creationId xmlns:a16="http://schemas.microsoft.com/office/drawing/2014/main" id="{DD759C2B-8734-5696-23AC-2FD271D910A0}"/>
                  </a:ext>
                </a:extLst>
              </p:cNvPr>
              <p:cNvSpPr txBox="1"/>
              <p:nvPr/>
            </p:nvSpPr>
            <p:spPr>
              <a:xfrm>
                <a:off x="9880117" y="5430732"/>
                <a:ext cx="407553" cy="646331"/>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SD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PR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err="1">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cPR</a:t>
                </a:r>
                <a:br>
                  <a:rPr kumimoji="0" lang="en-US" sz="9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br>
                <a:r>
                  <a:rPr kumimoji="0" lang="en-US" sz="9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PD</a:t>
                </a:r>
              </a:p>
            </p:txBody>
          </p:sp>
          <p:sp>
            <p:nvSpPr>
              <p:cNvPr id="1717" name="Rectangle 1716">
                <a:extLst>
                  <a:ext uri="{FF2B5EF4-FFF2-40B4-BE49-F238E27FC236}">
                    <a16:creationId xmlns:a16="http://schemas.microsoft.com/office/drawing/2014/main" id="{BE97E6A4-243D-750B-CE4B-DE3516F6D189}"/>
                  </a:ext>
                </a:extLst>
              </p:cNvPr>
              <p:cNvSpPr/>
              <p:nvPr/>
            </p:nvSpPr>
            <p:spPr>
              <a:xfrm>
                <a:off x="9856991" y="5931274"/>
                <a:ext cx="69872" cy="69872"/>
              </a:xfrm>
              <a:prstGeom prst="rect">
                <a:avLst/>
              </a:prstGeom>
              <a:solidFill>
                <a:srgbClr val="AF059B"/>
              </a:solidFill>
              <a:ln w="10271"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751" name="Group 1750">
              <a:extLst>
                <a:ext uri="{FF2B5EF4-FFF2-40B4-BE49-F238E27FC236}">
                  <a16:creationId xmlns:a16="http://schemas.microsoft.com/office/drawing/2014/main" id="{F2E51617-1602-4174-0FFD-D4716E57F86F}"/>
                </a:ext>
              </a:extLst>
            </p:cNvPr>
            <p:cNvGrpSpPr/>
            <p:nvPr/>
          </p:nvGrpSpPr>
          <p:grpSpPr>
            <a:xfrm>
              <a:off x="1167027" y="4819910"/>
              <a:ext cx="4198640" cy="55245"/>
              <a:chOff x="1167027" y="4607185"/>
              <a:chExt cx="4198640" cy="55245"/>
            </a:xfrm>
          </p:grpSpPr>
          <p:sp>
            <p:nvSpPr>
              <p:cNvPr id="1659" name="Line 7">
                <a:extLst>
                  <a:ext uri="{FF2B5EF4-FFF2-40B4-BE49-F238E27FC236}">
                    <a16:creationId xmlns:a16="http://schemas.microsoft.com/office/drawing/2014/main" id="{45FEF85A-6F61-4F32-AE0D-B428284556F8}"/>
                  </a:ext>
                </a:extLst>
              </p:cNvPr>
              <p:cNvSpPr>
                <a:spLocks noChangeShapeType="1"/>
              </p:cNvSpPr>
              <p:nvPr/>
            </p:nvSpPr>
            <p:spPr bwMode="auto">
              <a:xfrm rot="16200000">
                <a:off x="1144167"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60" name="Line 8">
                <a:extLst>
                  <a:ext uri="{FF2B5EF4-FFF2-40B4-BE49-F238E27FC236}">
                    <a16:creationId xmlns:a16="http://schemas.microsoft.com/office/drawing/2014/main" id="{A7E793A1-5C55-A143-2DB1-95B5F3CFEE74}"/>
                  </a:ext>
                </a:extLst>
              </p:cNvPr>
              <p:cNvSpPr>
                <a:spLocks noChangeShapeType="1"/>
              </p:cNvSpPr>
              <p:nvPr/>
            </p:nvSpPr>
            <p:spPr bwMode="auto">
              <a:xfrm rot="16200000">
                <a:off x="1249133"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61" name="Line 9">
                <a:extLst>
                  <a:ext uri="{FF2B5EF4-FFF2-40B4-BE49-F238E27FC236}">
                    <a16:creationId xmlns:a16="http://schemas.microsoft.com/office/drawing/2014/main" id="{FE78E1A8-1E59-7F0E-200D-0D22B0776EF9}"/>
                  </a:ext>
                </a:extLst>
              </p:cNvPr>
              <p:cNvSpPr>
                <a:spLocks noChangeShapeType="1"/>
              </p:cNvSpPr>
              <p:nvPr/>
            </p:nvSpPr>
            <p:spPr bwMode="auto">
              <a:xfrm rot="16200000">
                <a:off x="1564031"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62" name="Line 10">
                <a:extLst>
                  <a:ext uri="{FF2B5EF4-FFF2-40B4-BE49-F238E27FC236}">
                    <a16:creationId xmlns:a16="http://schemas.microsoft.com/office/drawing/2014/main" id="{B919AA85-D085-1BC3-84F0-699A43295DEF}"/>
                  </a:ext>
                </a:extLst>
              </p:cNvPr>
              <p:cNvSpPr>
                <a:spLocks noChangeShapeType="1"/>
              </p:cNvSpPr>
              <p:nvPr/>
            </p:nvSpPr>
            <p:spPr bwMode="auto">
              <a:xfrm rot="16200000">
                <a:off x="1668997"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63" name="Line 11">
                <a:extLst>
                  <a:ext uri="{FF2B5EF4-FFF2-40B4-BE49-F238E27FC236}">
                    <a16:creationId xmlns:a16="http://schemas.microsoft.com/office/drawing/2014/main" id="{30864F36-73EC-76F7-0868-44E7FCD653F8}"/>
                  </a:ext>
                </a:extLst>
              </p:cNvPr>
              <p:cNvSpPr>
                <a:spLocks noChangeShapeType="1"/>
              </p:cNvSpPr>
              <p:nvPr/>
            </p:nvSpPr>
            <p:spPr bwMode="auto">
              <a:xfrm rot="16200000">
                <a:off x="1773963"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64" name="Line 7">
                <a:extLst>
                  <a:ext uri="{FF2B5EF4-FFF2-40B4-BE49-F238E27FC236}">
                    <a16:creationId xmlns:a16="http://schemas.microsoft.com/office/drawing/2014/main" id="{DF4240A3-7BF7-B8E6-A987-10F68126E45A}"/>
                  </a:ext>
                </a:extLst>
              </p:cNvPr>
              <p:cNvSpPr>
                <a:spLocks noChangeShapeType="1"/>
              </p:cNvSpPr>
              <p:nvPr/>
            </p:nvSpPr>
            <p:spPr bwMode="auto">
              <a:xfrm rot="16200000">
                <a:off x="1354099"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65" name="Line 8">
                <a:extLst>
                  <a:ext uri="{FF2B5EF4-FFF2-40B4-BE49-F238E27FC236}">
                    <a16:creationId xmlns:a16="http://schemas.microsoft.com/office/drawing/2014/main" id="{A6F16971-68B2-E627-6E9B-B85FF07BE3DF}"/>
                  </a:ext>
                </a:extLst>
              </p:cNvPr>
              <p:cNvSpPr>
                <a:spLocks noChangeShapeType="1"/>
              </p:cNvSpPr>
              <p:nvPr/>
            </p:nvSpPr>
            <p:spPr bwMode="auto">
              <a:xfrm rot="16200000">
                <a:off x="1459065"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66" name="Line 7">
                <a:extLst>
                  <a:ext uri="{FF2B5EF4-FFF2-40B4-BE49-F238E27FC236}">
                    <a16:creationId xmlns:a16="http://schemas.microsoft.com/office/drawing/2014/main" id="{0BD60833-4416-DC7A-613F-EA36F2B77168}"/>
                  </a:ext>
                </a:extLst>
              </p:cNvPr>
              <p:cNvSpPr>
                <a:spLocks noChangeShapeType="1"/>
              </p:cNvSpPr>
              <p:nvPr/>
            </p:nvSpPr>
            <p:spPr bwMode="auto">
              <a:xfrm rot="16200000">
                <a:off x="1878929"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67" name="Line 8">
                <a:extLst>
                  <a:ext uri="{FF2B5EF4-FFF2-40B4-BE49-F238E27FC236}">
                    <a16:creationId xmlns:a16="http://schemas.microsoft.com/office/drawing/2014/main" id="{83B2B0F7-C428-70B8-A885-9ED117AE8B1C}"/>
                  </a:ext>
                </a:extLst>
              </p:cNvPr>
              <p:cNvSpPr>
                <a:spLocks noChangeShapeType="1"/>
              </p:cNvSpPr>
              <p:nvPr/>
            </p:nvSpPr>
            <p:spPr bwMode="auto">
              <a:xfrm rot="16200000">
                <a:off x="1983895"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68" name="Line 9">
                <a:extLst>
                  <a:ext uri="{FF2B5EF4-FFF2-40B4-BE49-F238E27FC236}">
                    <a16:creationId xmlns:a16="http://schemas.microsoft.com/office/drawing/2014/main" id="{7586D526-E55A-0307-66D1-74C19260ADF6}"/>
                  </a:ext>
                </a:extLst>
              </p:cNvPr>
              <p:cNvSpPr>
                <a:spLocks noChangeShapeType="1"/>
              </p:cNvSpPr>
              <p:nvPr/>
            </p:nvSpPr>
            <p:spPr bwMode="auto">
              <a:xfrm rot="16200000">
                <a:off x="2298793"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69" name="Line 10">
                <a:extLst>
                  <a:ext uri="{FF2B5EF4-FFF2-40B4-BE49-F238E27FC236}">
                    <a16:creationId xmlns:a16="http://schemas.microsoft.com/office/drawing/2014/main" id="{6CDFD5E5-6E70-F121-40EE-D9BBFB97732D}"/>
                  </a:ext>
                </a:extLst>
              </p:cNvPr>
              <p:cNvSpPr>
                <a:spLocks noChangeShapeType="1"/>
              </p:cNvSpPr>
              <p:nvPr/>
            </p:nvSpPr>
            <p:spPr bwMode="auto">
              <a:xfrm rot="16200000">
                <a:off x="2403759"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70" name="Line 11">
                <a:extLst>
                  <a:ext uri="{FF2B5EF4-FFF2-40B4-BE49-F238E27FC236}">
                    <a16:creationId xmlns:a16="http://schemas.microsoft.com/office/drawing/2014/main" id="{8D4BFD2E-7AFB-42EA-71E9-C90A818CD93C}"/>
                  </a:ext>
                </a:extLst>
              </p:cNvPr>
              <p:cNvSpPr>
                <a:spLocks noChangeShapeType="1"/>
              </p:cNvSpPr>
              <p:nvPr/>
            </p:nvSpPr>
            <p:spPr bwMode="auto">
              <a:xfrm rot="16200000">
                <a:off x="2508725"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71" name="Line 7">
                <a:extLst>
                  <a:ext uri="{FF2B5EF4-FFF2-40B4-BE49-F238E27FC236}">
                    <a16:creationId xmlns:a16="http://schemas.microsoft.com/office/drawing/2014/main" id="{A5A9E1AC-4BCC-4A12-F899-7B1D5F65C99A}"/>
                  </a:ext>
                </a:extLst>
              </p:cNvPr>
              <p:cNvSpPr>
                <a:spLocks noChangeShapeType="1"/>
              </p:cNvSpPr>
              <p:nvPr/>
            </p:nvSpPr>
            <p:spPr bwMode="auto">
              <a:xfrm rot="16200000">
                <a:off x="2088861"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72" name="Line 8">
                <a:extLst>
                  <a:ext uri="{FF2B5EF4-FFF2-40B4-BE49-F238E27FC236}">
                    <a16:creationId xmlns:a16="http://schemas.microsoft.com/office/drawing/2014/main" id="{A7D80E07-4D53-CB52-A571-E4DF7A25BF8D}"/>
                  </a:ext>
                </a:extLst>
              </p:cNvPr>
              <p:cNvSpPr>
                <a:spLocks noChangeShapeType="1"/>
              </p:cNvSpPr>
              <p:nvPr/>
            </p:nvSpPr>
            <p:spPr bwMode="auto">
              <a:xfrm rot="16200000">
                <a:off x="2193827"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73" name="Line 7">
                <a:extLst>
                  <a:ext uri="{FF2B5EF4-FFF2-40B4-BE49-F238E27FC236}">
                    <a16:creationId xmlns:a16="http://schemas.microsoft.com/office/drawing/2014/main" id="{0BF1B49A-E308-47B1-4E9E-38DBD87DF0F6}"/>
                  </a:ext>
                </a:extLst>
              </p:cNvPr>
              <p:cNvSpPr>
                <a:spLocks noChangeShapeType="1"/>
              </p:cNvSpPr>
              <p:nvPr/>
            </p:nvSpPr>
            <p:spPr bwMode="auto">
              <a:xfrm rot="16200000">
                <a:off x="2613691"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74" name="Line 8">
                <a:extLst>
                  <a:ext uri="{FF2B5EF4-FFF2-40B4-BE49-F238E27FC236}">
                    <a16:creationId xmlns:a16="http://schemas.microsoft.com/office/drawing/2014/main" id="{D38769BA-6FA7-F49B-B7E1-4A6D1355B707}"/>
                  </a:ext>
                </a:extLst>
              </p:cNvPr>
              <p:cNvSpPr>
                <a:spLocks noChangeShapeType="1"/>
              </p:cNvSpPr>
              <p:nvPr/>
            </p:nvSpPr>
            <p:spPr bwMode="auto">
              <a:xfrm rot="16200000">
                <a:off x="2718657"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75" name="Line 9">
                <a:extLst>
                  <a:ext uri="{FF2B5EF4-FFF2-40B4-BE49-F238E27FC236}">
                    <a16:creationId xmlns:a16="http://schemas.microsoft.com/office/drawing/2014/main" id="{AAF7E285-E073-F26B-FADE-3225FE635FED}"/>
                  </a:ext>
                </a:extLst>
              </p:cNvPr>
              <p:cNvSpPr>
                <a:spLocks noChangeShapeType="1"/>
              </p:cNvSpPr>
              <p:nvPr/>
            </p:nvSpPr>
            <p:spPr bwMode="auto">
              <a:xfrm rot="16200000">
                <a:off x="3033555"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76" name="Line 10">
                <a:extLst>
                  <a:ext uri="{FF2B5EF4-FFF2-40B4-BE49-F238E27FC236}">
                    <a16:creationId xmlns:a16="http://schemas.microsoft.com/office/drawing/2014/main" id="{5200B4DD-F8D8-F039-2E53-C1DEAB4FCD46}"/>
                  </a:ext>
                </a:extLst>
              </p:cNvPr>
              <p:cNvSpPr>
                <a:spLocks noChangeShapeType="1"/>
              </p:cNvSpPr>
              <p:nvPr/>
            </p:nvSpPr>
            <p:spPr bwMode="auto">
              <a:xfrm rot="16200000">
                <a:off x="3138521"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77" name="Line 11">
                <a:extLst>
                  <a:ext uri="{FF2B5EF4-FFF2-40B4-BE49-F238E27FC236}">
                    <a16:creationId xmlns:a16="http://schemas.microsoft.com/office/drawing/2014/main" id="{2FEE1A70-D291-45A8-587D-23F58F67CC4E}"/>
                  </a:ext>
                </a:extLst>
              </p:cNvPr>
              <p:cNvSpPr>
                <a:spLocks noChangeShapeType="1"/>
              </p:cNvSpPr>
              <p:nvPr/>
            </p:nvSpPr>
            <p:spPr bwMode="auto">
              <a:xfrm rot="16200000">
                <a:off x="3243487"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78" name="Line 7">
                <a:extLst>
                  <a:ext uri="{FF2B5EF4-FFF2-40B4-BE49-F238E27FC236}">
                    <a16:creationId xmlns:a16="http://schemas.microsoft.com/office/drawing/2014/main" id="{2387AF43-03AB-894A-B259-2750E4FFF628}"/>
                  </a:ext>
                </a:extLst>
              </p:cNvPr>
              <p:cNvSpPr>
                <a:spLocks noChangeShapeType="1"/>
              </p:cNvSpPr>
              <p:nvPr/>
            </p:nvSpPr>
            <p:spPr bwMode="auto">
              <a:xfrm rot="16200000">
                <a:off x="2823623"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79" name="Line 8">
                <a:extLst>
                  <a:ext uri="{FF2B5EF4-FFF2-40B4-BE49-F238E27FC236}">
                    <a16:creationId xmlns:a16="http://schemas.microsoft.com/office/drawing/2014/main" id="{C58EA817-428D-90AE-A0BF-11CC0CDE1E85}"/>
                  </a:ext>
                </a:extLst>
              </p:cNvPr>
              <p:cNvSpPr>
                <a:spLocks noChangeShapeType="1"/>
              </p:cNvSpPr>
              <p:nvPr/>
            </p:nvSpPr>
            <p:spPr bwMode="auto">
              <a:xfrm rot="16200000">
                <a:off x="2928589"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80" name="Line 7">
                <a:extLst>
                  <a:ext uri="{FF2B5EF4-FFF2-40B4-BE49-F238E27FC236}">
                    <a16:creationId xmlns:a16="http://schemas.microsoft.com/office/drawing/2014/main" id="{1FABDAD0-AACD-154D-B5E2-3027ED9E344F}"/>
                  </a:ext>
                </a:extLst>
              </p:cNvPr>
              <p:cNvSpPr>
                <a:spLocks noChangeShapeType="1"/>
              </p:cNvSpPr>
              <p:nvPr/>
            </p:nvSpPr>
            <p:spPr bwMode="auto">
              <a:xfrm rot="16200000">
                <a:off x="3348453"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81" name="Line 8">
                <a:extLst>
                  <a:ext uri="{FF2B5EF4-FFF2-40B4-BE49-F238E27FC236}">
                    <a16:creationId xmlns:a16="http://schemas.microsoft.com/office/drawing/2014/main" id="{7FB56B1F-F463-EE12-CE1D-C670C415D14B}"/>
                  </a:ext>
                </a:extLst>
              </p:cNvPr>
              <p:cNvSpPr>
                <a:spLocks noChangeShapeType="1"/>
              </p:cNvSpPr>
              <p:nvPr/>
            </p:nvSpPr>
            <p:spPr bwMode="auto">
              <a:xfrm rot="16200000">
                <a:off x="3453419"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82" name="Line 9">
                <a:extLst>
                  <a:ext uri="{FF2B5EF4-FFF2-40B4-BE49-F238E27FC236}">
                    <a16:creationId xmlns:a16="http://schemas.microsoft.com/office/drawing/2014/main" id="{73178DEE-1BC6-88F2-A57F-0F3C58FC2434}"/>
                  </a:ext>
                </a:extLst>
              </p:cNvPr>
              <p:cNvSpPr>
                <a:spLocks noChangeShapeType="1"/>
              </p:cNvSpPr>
              <p:nvPr/>
            </p:nvSpPr>
            <p:spPr bwMode="auto">
              <a:xfrm rot="16200000">
                <a:off x="3768317"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83" name="Line 10">
                <a:extLst>
                  <a:ext uri="{FF2B5EF4-FFF2-40B4-BE49-F238E27FC236}">
                    <a16:creationId xmlns:a16="http://schemas.microsoft.com/office/drawing/2014/main" id="{D329EEF0-2D18-66D6-DACD-B6CBC23CBD81}"/>
                  </a:ext>
                </a:extLst>
              </p:cNvPr>
              <p:cNvSpPr>
                <a:spLocks noChangeShapeType="1"/>
              </p:cNvSpPr>
              <p:nvPr/>
            </p:nvSpPr>
            <p:spPr bwMode="auto">
              <a:xfrm rot="16200000">
                <a:off x="3873283"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84" name="Line 11">
                <a:extLst>
                  <a:ext uri="{FF2B5EF4-FFF2-40B4-BE49-F238E27FC236}">
                    <a16:creationId xmlns:a16="http://schemas.microsoft.com/office/drawing/2014/main" id="{A2703AC8-CFA7-7714-AE88-5CBF8E14F73C}"/>
                  </a:ext>
                </a:extLst>
              </p:cNvPr>
              <p:cNvSpPr>
                <a:spLocks noChangeShapeType="1"/>
              </p:cNvSpPr>
              <p:nvPr/>
            </p:nvSpPr>
            <p:spPr bwMode="auto">
              <a:xfrm rot="16200000">
                <a:off x="3978249"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85" name="Line 7">
                <a:extLst>
                  <a:ext uri="{FF2B5EF4-FFF2-40B4-BE49-F238E27FC236}">
                    <a16:creationId xmlns:a16="http://schemas.microsoft.com/office/drawing/2014/main" id="{42A10686-B719-A64C-D294-803260D80431}"/>
                  </a:ext>
                </a:extLst>
              </p:cNvPr>
              <p:cNvSpPr>
                <a:spLocks noChangeShapeType="1"/>
              </p:cNvSpPr>
              <p:nvPr/>
            </p:nvSpPr>
            <p:spPr bwMode="auto">
              <a:xfrm rot="16200000">
                <a:off x="3558385"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86" name="Line 8">
                <a:extLst>
                  <a:ext uri="{FF2B5EF4-FFF2-40B4-BE49-F238E27FC236}">
                    <a16:creationId xmlns:a16="http://schemas.microsoft.com/office/drawing/2014/main" id="{3D65C917-8989-691B-D598-2667FF40FA20}"/>
                  </a:ext>
                </a:extLst>
              </p:cNvPr>
              <p:cNvSpPr>
                <a:spLocks noChangeShapeType="1"/>
              </p:cNvSpPr>
              <p:nvPr/>
            </p:nvSpPr>
            <p:spPr bwMode="auto">
              <a:xfrm rot="16200000">
                <a:off x="3663351"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87" name="Line 7">
                <a:extLst>
                  <a:ext uri="{FF2B5EF4-FFF2-40B4-BE49-F238E27FC236}">
                    <a16:creationId xmlns:a16="http://schemas.microsoft.com/office/drawing/2014/main" id="{5C3457F7-D065-1A9B-473B-4405775A0C17}"/>
                  </a:ext>
                </a:extLst>
              </p:cNvPr>
              <p:cNvSpPr>
                <a:spLocks noChangeShapeType="1"/>
              </p:cNvSpPr>
              <p:nvPr/>
            </p:nvSpPr>
            <p:spPr bwMode="auto">
              <a:xfrm rot="16200000">
                <a:off x="4083215"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88" name="Line 8">
                <a:extLst>
                  <a:ext uri="{FF2B5EF4-FFF2-40B4-BE49-F238E27FC236}">
                    <a16:creationId xmlns:a16="http://schemas.microsoft.com/office/drawing/2014/main" id="{39AC3B65-29E7-2085-7A0D-EA4268C8565A}"/>
                  </a:ext>
                </a:extLst>
              </p:cNvPr>
              <p:cNvSpPr>
                <a:spLocks noChangeShapeType="1"/>
              </p:cNvSpPr>
              <p:nvPr/>
            </p:nvSpPr>
            <p:spPr bwMode="auto">
              <a:xfrm rot="16200000">
                <a:off x="4188181"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89" name="Line 9">
                <a:extLst>
                  <a:ext uri="{FF2B5EF4-FFF2-40B4-BE49-F238E27FC236}">
                    <a16:creationId xmlns:a16="http://schemas.microsoft.com/office/drawing/2014/main" id="{48336CAE-42AC-9C26-9D23-550A07178DBF}"/>
                  </a:ext>
                </a:extLst>
              </p:cNvPr>
              <p:cNvSpPr>
                <a:spLocks noChangeShapeType="1"/>
              </p:cNvSpPr>
              <p:nvPr/>
            </p:nvSpPr>
            <p:spPr bwMode="auto">
              <a:xfrm rot="16200000">
                <a:off x="4503079"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90" name="Line 10">
                <a:extLst>
                  <a:ext uri="{FF2B5EF4-FFF2-40B4-BE49-F238E27FC236}">
                    <a16:creationId xmlns:a16="http://schemas.microsoft.com/office/drawing/2014/main" id="{4D586AB3-10D7-6BE8-C4CC-BE2EDECBE908}"/>
                  </a:ext>
                </a:extLst>
              </p:cNvPr>
              <p:cNvSpPr>
                <a:spLocks noChangeShapeType="1"/>
              </p:cNvSpPr>
              <p:nvPr/>
            </p:nvSpPr>
            <p:spPr bwMode="auto">
              <a:xfrm rot="16200000">
                <a:off x="4608045"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91" name="Line 11">
                <a:extLst>
                  <a:ext uri="{FF2B5EF4-FFF2-40B4-BE49-F238E27FC236}">
                    <a16:creationId xmlns:a16="http://schemas.microsoft.com/office/drawing/2014/main" id="{0622B864-B06F-53CB-6037-FC78DAFA73DF}"/>
                  </a:ext>
                </a:extLst>
              </p:cNvPr>
              <p:cNvSpPr>
                <a:spLocks noChangeShapeType="1"/>
              </p:cNvSpPr>
              <p:nvPr/>
            </p:nvSpPr>
            <p:spPr bwMode="auto">
              <a:xfrm rot="16200000">
                <a:off x="4713011"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92" name="Line 7">
                <a:extLst>
                  <a:ext uri="{FF2B5EF4-FFF2-40B4-BE49-F238E27FC236}">
                    <a16:creationId xmlns:a16="http://schemas.microsoft.com/office/drawing/2014/main" id="{D2D852DB-0207-A63C-2864-2377AB02478A}"/>
                  </a:ext>
                </a:extLst>
              </p:cNvPr>
              <p:cNvSpPr>
                <a:spLocks noChangeShapeType="1"/>
              </p:cNvSpPr>
              <p:nvPr/>
            </p:nvSpPr>
            <p:spPr bwMode="auto">
              <a:xfrm rot="16200000">
                <a:off x="4293147"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93" name="Line 8">
                <a:extLst>
                  <a:ext uri="{FF2B5EF4-FFF2-40B4-BE49-F238E27FC236}">
                    <a16:creationId xmlns:a16="http://schemas.microsoft.com/office/drawing/2014/main" id="{121ED5CB-AA0B-751C-8DD2-D99977D6CF2E}"/>
                  </a:ext>
                </a:extLst>
              </p:cNvPr>
              <p:cNvSpPr>
                <a:spLocks noChangeShapeType="1"/>
              </p:cNvSpPr>
              <p:nvPr/>
            </p:nvSpPr>
            <p:spPr bwMode="auto">
              <a:xfrm rot="16200000">
                <a:off x="4398113"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94" name="Line 7">
                <a:extLst>
                  <a:ext uri="{FF2B5EF4-FFF2-40B4-BE49-F238E27FC236}">
                    <a16:creationId xmlns:a16="http://schemas.microsoft.com/office/drawing/2014/main" id="{3990B3B2-4AC5-A7EE-5E06-AD2487EB7225}"/>
                  </a:ext>
                </a:extLst>
              </p:cNvPr>
              <p:cNvSpPr>
                <a:spLocks noChangeShapeType="1"/>
              </p:cNvSpPr>
              <p:nvPr/>
            </p:nvSpPr>
            <p:spPr bwMode="auto">
              <a:xfrm rot="16200000">
                <a:off x="4817977"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95" name="Line 8">
                <a:extLst>
                  <a:ext uri="{FF2B5EF4-FFF2-40B4-BE49-F238E27FC236}">
                    <a16:creationId xmlns:a16="http://schemas.microsoft.com/office/drawing/2014/main" id="{262D2F90-C865-F3EB-4BE1-2C182810396F}"/>
                  </a:ext>
                </a:extLst>
              </p:cNvPr>
              <p:cNvSpPr>
                <a:spLocks noChangeShapeType="1"/>
              </p:cNvSpPr>
              <p:nvPr/>
            </p:nvSpPr>
            <p:spPr bwMode="auto">
              <a:xfrm rot="16200000">
                <a:off x="4922943"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96" name="Line 11">
                <a:extLst>
                  <a:ext uri="{FF2B5EF4-FFF2-40B4-BE49-F238E27FC236}">
                    <a16:creationId xmlns:a16="http://schemas.microsoft.com/office/drawing/2014/main" id="{D3B06EB2-2FC5-CE91-D581-315285153BE7}"/>
                  </a:ext>
                </a:extLst>
              </p:cNvPr>
              <p:cNvSpPr>
                <a:spLocks noChangeShapeType="1"/>
              </p:cNvSpPr>
              <p:nvPr/>
            </p:nvSpPr>
            <p:spPr bwMode="auto">
              <a:xfrm rot="16200000">
                <a:off x="5342807"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97" name="Line 7">
                <a:extLst>
                  <a:ext uri="{FF2B5EF4-FFF2-40B4-BE49-F238E27FC236}">
                    <a16:creationId xmlns:a16="http://schemas.microsoft.com/office/drawing/2014/main" id="{FECEF109-112F-BF73-6657-44256BAB0E7A}"/>
                  </a:ext>
                </a:extLst>
              </p:cNvPr>
              <p:cNvSpPr>
                <a:spLocks noChangeShapeType="1"/>
              </p:cNvSpPr>
              <p:nvPr/>
            </p:nvSpPr>
            <p:spPr bwMode="auto">
              <a:xfrm rot="16200000">
                <a:off x="5132875"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98" name="Line 8">
                <a:extLst>
                  <a:ext uri="{FF2B5EF4-FFF2-40B4-BE49-F238E27FC236}">
                    <a16:creationId xmlns:a16="http://schemas.microsoft.com/office/drawing/2014/main" id="{7F092C8A-E331-F518-517A-0C2F026A18BD}"/>
                  </a:ext>
                </a:extLst>
              </p:cNvPr>
              <p:cNvSpPr>
                <a:spLocks noChangeShapeType="1"/>
              </p:cNvSpPr>
              <p:nvPr/>
            </p:nvSpPr>
            <p:spPr bwMode="auto">
              <a:xfrm rot="16200000">
                <a:off x="5237841"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05" name="Line 7">
                <a:extLst>
                  <a:ext uri="{FF2B5EF4-FFF2-40B4-BE49-F238E27FC236}">
                    <a16:creationId xmlns:a16="http://schemas.microsoft.com/office/drawing/2014/main" id="{792D28FD-810F-5821-6B39-297861D735A8}"/>
                  </a:ext>
                </a:extLst>
              </p:cNvPr>
              <p:cNvSpPr>
                <a:spLocks noChangeShapeType="1"/>
              </p:cNvSpPr>
              <p:nvPr/>
            </p:nvSpPr>
            <p:spPr bwMode="auto">
              <a:xfrm rot="16200000">
                <a:off x="5027909" y="4639571"/>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grpSp>
        <p:grpSp>
          <p:nvGrpSpPr>
            <p:cNvPr id="1760" name="Group 1759">
              <a:extLst>
                <a:ext uri="{FF2B5EF4-FFF2-40B4-BE49-F238E27FC236}">
                  <a16:creationId xmlns:a16="http://schemas.microsoft.com/office/drawing/2014/main" id="{B1C1BFA4-8612-2847-AACF-1C2F6A4F37FF}"/>
                </a:ext>
              </a:extLst>
            </p:cNvPr>
            <p:cNvGrpSpPr/>
            <p:nvPr/>
          </p:nvGrpSpPr>
          <p:grpSpPr>
            <a:xfrm>
              <a:off x="997279" y="2283888"/>
              <a:ext cx="45719" cy="2483746"/>
              <a:chOff x="997279" y="2283888"/>
              <a:chExt cx="45719" cy="2483746"/>
            </a:xfrm>
          </p:grpSpPr>
          <p:sp>
            <p:nvSpPr>
              <p:cNvPr id="1732" name="Line 7">
                <a:extLst>
                  <a:ext uri="{FF2B5EF4-FFF2-40B4-BE49-F238E27FC236}">
                    <a16:creationId xmlns:a16="http://schemas.microsoft.com/office/drawing/2014/main" id="{9324346E-7B9D-95C4-BED2-89A33EF2A791}"/>
                  </a:ext>
                </a:extLst>
              </p:cNvPr>
              <p:cNvSpPr>
                <a:spLocks noChangeShapeType="1"/>
              </p:cNvSpPr>
              <p:nvPr/>
            </p:nvSpPr>
            <p:spPr bwMode="auto">
              <a:xfrm>
                <a:off x="997279" y="2615054"/>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33" name="Line 8">
                <a:extLst>
                  <a:ext uri="{FF2B5EF4-FFF2-40B4-BE49-F238E27FC236}">
                    <a16:creationId xmlns:a16="http://schemas.microsoft.com/office/drawing/2014/main" id="{FA422C8B-E6CC-F122-B639-8978DEB76345}"/>
                  </a:ext>
                </a:extLst>
              </p:cNvPr>
              <p:cNvSpPr>
                <a:spLocks noChangeShapeType="1"/>
              </p:cNvSpPr>
              <p:nvPr/>
            </p:nvSpPr>
            <p:spPr bwMode="auto">
              <a:xfrm>
                <a:off x="997279" y="3277386"/>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34" name="Line 9">
                <a:extLst>
                  <a:ext uri="{FF2B5EF4-FFF2-40B4-BE49-F238E27FC236}">
                    <a16:creationId xmlns:a16="http://schemas.microsoft.com/office/drawing/2014/main" id="{5E984480-3FD7-850B-09E9-2FD03DEA15C3}"/>
                  </a:ext>
                </a:extLst>
              </p:cNvPr>
              <p:cNvSpPr>
                <a:spLocks noChangeShapeType="1"/>
              </p:cNvSpPr>
              <p:nvPr/>
            </p:nvSpPr>
            <p:spPr bwMode="auto">
              <a:xfrm>
                <a:off x="997279" y="4270884"/>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35" name="Line 10">
                <a:extLst>
                  <a:ext uri="{FF2B5EF4-FFF2-40B4-BE49-F238E27FC236}">
                    <a16:creationId xmlns:a16="http://schemas.microsoft.com/office/drawing/2014/main" id="{67FD1773-DBF7-D45F-F25F-E5FFD0D55515}"/>
                  </a:ext>
                </a:extLst>
              </p:cNvPr>
              <p:cNvSpPr>
                <a:spLocks noChangeShapeType="1"/>
              </p:cNvSpPr>
              <p:nvPr/>
            </p:nvSpPr>
            <p:spPr bwMode="auto">
              <a:xfrm>
                <a:off x="997279" y="4436467"/>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36" name="Line 11">
                <a:extLst>
                  <a:ext uri="{FF2B5EF4-FFF2-40B4-BE49-F238E27FC236}">
                    <a16:creationId xmlns:a16="http://schemas.microsoft.com/office/drawing/2014/main" id="{D4487339-BE32-FE86-2FF1-B42006788EEB}"/>
                  </a:ext>
                </a:extLst>
              </p:cNvPr>
              <p:cNvSpPr>
                <a:spLocks noChangeShapeType="1"/>
              </p:cNvSpPr>
              <p:nvPr/>
            </p:nvSpPr>
            <p:spPr bwMode="auto">
              <a:xfrm>
                <a:off x="997279" y="4767634"/>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37" name="Line 7">
                <a:extLst>
                  <a:ext uri="{FF2B5EF4-FFF2-40B4-BE49-F238E27FC236}">
                    <a16:creationId xmlns:a16="http://schemas.microsoft.com/office/drawing/2014/main" id="{D0B06B19-1336-AAE2-61B8-5A5CB99936A1}"/>
                  </a:ext>
                </a:extLst>
              </p:cNvPr>
              <p:cNvSpPr>
                <a:spLocks noChangeShapeType="1"/>
              </p:cNvSpPr>
              <p:nvPr/>
            </p:nvSpPr>
            <p:spPr bwMode="auto">
              <a:xfrm>
                <a:off x="997279" y="3608552"/>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38" name="Line 8">
                <a:extLst>
                  <a:ext uri="{FF2B5EF4-FFF2-40B4-BE49-F238E27FC236}">
                    <a16:creationId xmlns:a16="http://schemas.microsoft.com/office/drawing/2014/main" id="{021F2C17-FEA7-EA7A-47B2-D5624A210D04}"/>
                  </a:ext>
                </a:extLst>
              </p:cNvPr>
              <p:cNvSpPr>
                <a:spLocks noChangeShapeType="1"/>
              </p:cNvSpPr>
              <p:nvPr/>
            </p:nvSpPr>
            <p:spPr bwMode="auto">
              <a:xfrm>
                <a:off x="997279" y="3939718"/>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39" name="Line 8">
                <a:extLst>
                  <a:ext uri="{FF2B5EF4-FFF2-40B4-BE49-F238E27FC236}">
                    <a16:creationId xmlns:a16="http://schemas.microsoft.com/office/drawing/2014/main" id="{EFF73A9F-E964-B702-B014-7D6594D5E0BA}"/>
                  </a:ext>
                </a:extLst>
              </p:cNvPr>
              <p:cNvSpPr>
                <a:spLocks noChangeShapeType="1"/>
              </p:cNvSpPr>
              <p:nvPr/>
            </p:nvSpPr>
            <p:spPr bwMode="auto">
              <a:xfrm>
                <a:off x="997279" y="2780637"/>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40" name="Line 8">
                <a:extLst>
                  <a:ext uri="{FF2B5EF4-FFF2-40B4-BE49-F238E27FC236}">
                    <a16:creationId xmlns:a16="http://schemas.microsoft.com/office/drawing/2014/main" id="{50E66063-E232-4ED1-7C89-38B71A9CFD58}"/>
                  </a:ext>
                </a:extLst>
              </p:cNvPr>
              <p:cNvSpPr>
                <a:spLocks noChangeShapeType="1"/>
              </p:cNvSpPr>
              <p:nvPr/>
            </p:nvSpPr>
            <p:spPr bwMode="auto">
              <a:xfrm>
                <a:off x="997279" y="2946220"/>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41" name="Line 8">
                <a:extLst>
                  <a:ext uri="{FF2B5EF4-FFF2-40B4-BE49-F238E27FC236}">
                    <a16:creationId xmlns:a16="http://schemas.microsoft.com/office/drawing/2014/main" id="{E07BC740-6B46-DC45-1B8E-56BDDA860762}"/>
                  </a:ext>
                </a:extLst>
              </p:cNvPr>
              <p:cNvSpPr>
                <a:spLocks noChangeShapeType="1"/>
              </p:cNvSpPr>
              <p:nvPr/>
            </p:nvSpPr>
            <p:spPr bwMode="auto">
              <a:xfrm>
                <a:off x="997279" y="3111803"/>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42" name="Line 7">
                <a:extLst>
                  <a:ext uri="{FF2B5EF4-FFF2-40B4-BE49-F238E27FC236}">
                    <a16:creationId xmlns:a16="http://schemas.microsoft.com/office/drawing/2014/main" id="{B04DC033-6285-1597-8458-73C285BD182B}"/>
                  </a:ext>
                </a:extLst>
              </p:cNvPr>
              <p:cNvSpPr>
                <a:spLocks noChangeShapeType="1"/>
              </p:cNvSpPr>
              <p:nvPr/>
            </p:nvSpPr>
            <p:spPr bwMode="auto">
              <a:xfrm>
                <a:off x="997279" y="3442969"/>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43" name="Line 8">
                <a:extLst>
                  <a:ext uri="{FF2B5EF4-FFF2-40B4-BE49-F238E27FC236}">
                    <a16:creationId xmlns:a16="http://schemas.microsoft.com/office/drawing/2014/main" id="{CA48FD56-0D8F-DC87-7068-BC8824691934}"/>
                  </a:ext>
                </a:extLst>
              </p:cNvPr>
              <p:cNvSpPr>
                <a:spLocks noChangeShapeType="1"/>
              </p:cNvSpPr>
              <p:nvPr/>
            </p:nvSpPr>
            <p:spPr bwMode="auto">
              <a:xfrm>
                <a:off x="997279" y="3774135"/>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44" name="Line 9">
                <a:extLst>
                  <a:ext uri="{FF2B5EF4-FFF2-40B4-BE49-F238E27FC236}">
                    <a16:creationId xmlns:a16="http://schemas.microsoft.com/office/drawing/2014/main" id="{361FAA76-7EBD-FB45-9C45-886110F6BF56}"/>
                  </a:ext>
                </a:extLst>
              </p:cNvPr>
              <p:cNvSpPr>
                <a:spLocks noChangeShapeType="1"/>
              </p:cNvSpPr>
              <p:nvPr/>
            </p:nvSpPr>
            <p:spPr bwMode="auto">
              <a:xfrm>
                <a:off x="997279" y="4105301"/>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45" name="Line 10">
                <a:extLst>
                  <a:ext uri="{FF2B5EF4-FFF2-40B4-BE49-F238E27FC236}">
                    <a16:creationId xmlns:a16="http://schemas.microsoft.com/office/drawing/2014/main" id="{8E3F03E2-B062-DC32-C677-EDF476F2766D}"/>
                  </a:ext>
                </a:extLst>
              </p:cNvPr>
              <p:cNvSpPr>
                <a:spLocks noChangeShapeType="1"/>
              </p:cNvSpPr>
              <p:nvPr/>
            </p:nvSpPr>
            <p:spPr bwMode="auto">
              <a:xfrm>
                <a:off x="997279" y="4602050"/>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58" name="Line 8">
                <a:extLst>
                  <a:ext uri="{FF2B5EF4-FFF2-40B4-BE49-F238E27FC236}">
                    <a16:creationId xmlns:a16="http://schemas.microsoft.com/office/drawing/2014/main" id="{27A5249B-D62D-69B7-CE38-6DA1EB239244}"/>
                  </a:ext>
                </a:extLst>
              </p:cNvPr>
              <p:cNvSpPr>
                <a:spLocks noChangeShapeType="1"/>
              </p:cNvSpPr>
              <p:nvPr/>
            </p:nvSpPr>
            <p:spPr bwMode="auto">
              <a:xfrm>
                <a:off x="997279" y="2283888"/>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59" name="Line 8">
                <a:extLst>
                  <a:ext uri="{FF2B5EF4-FFF2-40B4-BE49-F238E27FC236}">
                    <a16:creationId xmlns:a16="http://schemas.microsoft.com/office/drawing/2014/main" id="{D7500D1F-E151-ADD4-09AE-F1CCF258376F}"/>
                  </a:ext>
                </a:extLst>
              </p:cNvPr>
              <p:cNvSpPr>
                <a:spLocks noChangeShapeType="1"/>
              </p:cNvSpPr>
              <p:nvPr/>
            </p:nvSpPr>
            <p:spPr bwMode="auto">
              <a:xfrm>
                <a:off x="997279" y="2449471"/>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grpSp>
        <p:grpSp>
          <p:nvGrpSpPr>
            <p:cNvPr id="1761" name="Group 1760">
              <a:extLst>
                <a:ext uri="{FF2B5EF4-FFF2-40B4-BE49-F238E27FC236}">
                  <a16:creationId xmlns:a16="http://schemas.microsoft.com/office/drawing/2014/main" id="{8569011B-9C5C-5943-C4E5-6A3FD5694E11}"/>
                </a:ext>
              </a:extLst>
            </p:cNvPr>
            <p:cNvGrpSpPr/>
            <p:nvPr/>
          </p:nvGrpSpPr>
          <p:grpSpPr>
            <a:xfrm>
              <a:off x="602056" y="2318763"/>
              <a:ext cx="466794" cy="2562629"/>
              <a:chOff x="602056" y="2318763"/>
              <a:chExt cx="466794" cy="2562629"/>
            </a:xfrm>
          </p:grpSpPr>
          <p:sp>
            <p:nvSpPr>
              <p:cNvPr id="1762" name="TextBox 1761">
                <a:extLst>
                  <a:ext uri="{FF2B5EF4-FFF2-40B4-BE49-F238E27FC236}">
                    <a16:creationId xmlns:a16="http://schemas.microsoft.com/office/drawing/2014/main" id="{EE2529D8-5406-4C97-24A7-94E5A8FE5F28}"/>
                  </a:ext>
                </a:extLst>
              </p:cNvPr>
              <p:cNvSpPr txBox="1"/>
              <p:nvPr/>
            </p:nvSpPr>
            <p:spPr>
              <a:xfrm>
                <a:off x="813641" y="2980595"/>
                <a:ext cx="255198"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0</a:t>
                </a:r>
              </a:p>
            </p:txBody>
          </p:sp>
          <p:sp>
            <p:nvSpPr>
              <p:cNvPr id="1763" name="TextBox 1762">
                <a:extLst>
                  <a:ext uri="{FF2B5EF4-FFF2-40B4-BE49-F238E27FC236}">
                    <a16:creationId xmlns:a16="http://schemas.microsoft.com/office/drawing/2014/main" id="{50A49C53-6E26-E573-3BC5-673D598CDA35}"/>
                  </a:ext>
                </a:extLst>
              </p:cNvPr>
              <p:cNvSpPr txBox="1"/>
              <p:nvPr/>
            </p:nvSpPr>
            <p:spPr>
              <a:xfrm>
                <a:off x="672576" y="3311511"/>
                <a:ext cx="396262"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–20</a:t>
                </a:r>
              </a:p>
            </p:txBody>
          </p:sp>
          <p:sp>
            <p:nvSpPr>
              <p:cNvPr id="1765" name="TextBox 1764">
                <a:extLst>
                  <a:ext uri="{FF2B5EF4-FFF2-40B4-BE49-F238E27FC236}">
                    <a16:creationId xmlns:a16="http://schemas.microsoft.com/office/drawing/2014/main" id="{30FA08E4-F75D-80E6-6257-0FCA558194B7}"/>
                  </a:ext>
                </a:extLst>
              </p:cNvPr>
              <p:cNvSpPr txBox="1"/>
              <p:nvPr/>
            </p:nvSpPr>
            <p:spPr>
              <a:xfrm>
                <a:off x="602056" y="4635171"/>
                <a:ext cx="466794"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–100</a:t>
                </a:r>
              </a:p>
            </p:txBody>
          </p:sp>
          <p:sp>
            <p:nvSpPr>
              <p:cNvPr id="1768" name="TextBox 1767">
                <a:extLst>
                  <a:ext uri="{FF2B5EF4-FFF2-40B4-BE49-F238E27FC236}">
                    <a16:creationId xmlns:a16="http://schemas.microsoft.com/office/drawing/2014/main" id="{3A1F21E4-58C9-6C97-98BE-7A92C38304B0}"/>
                  </a:ext>
                </a:extLst>
              </p:cNvPr>
              <p:cNvSpPr txBox="1"/>
              <p:nvPr/>
            </p:nvSpPr>
            <p:spPr>
              <a:xfrm>
                <a:off x="672578" y="4304259"/>
                <a:ext cx="396262"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–80</a:t>
                </a:r>
              </a:p>
            </p:txBody>
          </p:sp>
          <p:sp>
            <p:nvSpPr>
              <p:cNvPr id="1770" name="TextBox 1769">
                <a:extLst>
                  <a:ext uri="{FF2B5EF4-FFF2-40B4-BE49-F238E27FC236}">
                    <a16:creationId xmlns:a16="http://schemas.microsoft.com/office/drawing/2014/main" id="{A4EA3FE7-D6DD-145C-097E-5F0841EB077B}"/>
                  </a:ext>
                </a:extLst>
              </p:cNvPr>
              <p:cNvSpPr txBox="1"/>
              <p:nvPr/>
            </p:nvSpPr>
            <p:spPr>
              <a:xfrm>
                <a:off x="743109" y="2649679"/>
                <a:ext cx="325730"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20</a:t>
                </a:r>
              </a:p>
            </p:txBody>
          </p:sp>
          <p:sp>
            <p:nvSpPr>
              <p:cNvPr id="1773" name="TextBox 1772">
                <a:extLst>
                  <a:ext uri="{FF2B5EF4-FFF2-40B4-BE49-F238E27FC236}">
                    <a16:creationId xmlns:a16="http://schemas.microsoft.com/office/drawing/2014/main" id="{7CC14F9A-2489-2E8F-E2B2-AD84FB274591}"/>
                  </a:ext>
                </a:extLst>
              </p:cNvPr>
              <p:cNvSpPr txBox="1"/>
              <p:nvPr/>
            </p:nvSpPr>
            <p:spPr>
              <a:xfrm>
                <a:off x="672577" y="3642427"/>
                <a:ext cx="396262"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–40</a:t>
                </a:r>
              </a:p>
            </p:txBody>
          </p:sp>
          <p:sp>
            <p:nvSpPr>
              <p:cNvPr id="1774" name="TextBox 1773">
                <a:extLst>
                  <a:ext uri="{FF2B5EF4-FFF2-40B4-BE49-F238E27FC236}">
                    <a16:creationId xmlns:a16="http://schemas.microsoft.com/office/drawing/2014/main" id="{14E42260-0ADC-475C-E0CD-6E1639B25A32}"/>
                  </a:ext>
                </a:extLst>
              </p:cNvPr>
              <p:cNvSpPr txBox="1"/>
              <p:nvPr/>
            </p:nvSpPr>
            <p:spPr>
              <a:xfrm>
                <a:off x="672577" y="3973343"/>
                <a:ext cx="396262"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–60</a:t>
                </a:r>
              </a:p>
            </p:txBody>
          </p:sp>
          <p:sp>
            <p:nvSpPr>
              <p:cNvPr id="1777" name="TextBox 1776">
                <a:extLst>
                  <a:ext uri="{FF2B5EF4-FFF2-40B4-BE49-F238E27FC236}">
                    <a16:creationId xmlns:a16="http://schemas.microsoft.com/office/drawing/2014/main" id="{345E8EF3-B52C-15F1-F16B-6422D4E3908E}"/>
                  </a:ext>
                </a:extLst>
              </p:cNvPr>
              <p:cNvSpPr txBox="1"/>
              <p:nvPr/>
            </p:nvSpPr>
            <p:spPr>
              <a:xfrm>
                <a:off x="743108" y="2318763"/>
                <a:ext cx="325731"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000" kern="1200" dirty="0">
                    <a:solidFill>
                      <a:srgbClr val="000000"/>
                    </a:solidFill>
                    <a:latin typeface="Arial" panose="020B0604020202020204" pitchFamily="34" charset="0"/>
                    <a:ea typeface="Roboto" panose="02000000000000000000" pitchFamily="2" charset="0"/>
                    <a:cs typeface="Arial" panose="020B0604020202020204" pitchFamily="34" charset="0"/>
                  </a:rPr>
                  <a:t>4</a:t>
                </a:r>
                <a:r>
                  <a:rPr kumimoji="0" lang="en-US" sz="10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0</a:t>
                </a:r>
              </a:p>
            </p:txBody>
          </p:sp>
        </p:grpSp>
        <p:grpSp>
          <p:nvGrpSpPr>
            <p:cNvPr id="1783" name="Graphic 1779">
              <a:extLst>
                <a:ext uri="{FF2B5EF4-FFF2-40B4-BE49-F238E27FC236}">
                  <a16:creationId xmlns:a16="http://schemas.microsoft.com/office/drawing/2014/main" id="{B84ABDC4-6F0C-63C8-230A-79C8C835C5B3}"/>
                </a:ext>
              </a:extLst>
            </p:cNvPr>
            <p:cNvGrpSpPr/>
            <p:nvPr/>
          </p:nvGrpSpPr>
          <p:grpSpPr>
            <a:xfrm>
              <a:off x="1125227" y="2320191"/>
              <a:ext cx="4274606" cy="2646844"/>
              <a:chOff x="1125227" y="2320191"/>
              <a:chExt cx="4274606" cy="2646844"/>
            </a:xfrm>
          </p:grpSpPr>
          <p:sp>
            <p:nvSpPr>
              <p:cNvPr id="1784" name="Rectangle 1783">
                <a:extLst>
                  <a:ext uri="{FF2B5EF4-FFF2-40B4-BE49-F238E27FC236}">
                    <a16:creationId xmlns:a16="http://schemas.microsoft.com/office/drawing/2014/main" id="{A35D4E5A-EDB6-3D23-2C75-527385A1FE71}"/>
                  </a:ext>
                </a:extLst>
              </p:cNvPr>
              <p:cNvSpPr/>
              <p:nvPr/>
            </p:nvSpPr>
            <p:spPr>
              <a:xfrm>
                <a:off x="1125227" y="4898671"/>
                <a:ext cx="71320" cy="68363"/>
              </a:xfrm>
              <a:prstGeom prst="rect">
                <a:avLst/>
              </a:prstGeom>
              <a:solidFill>
                <a:srgbClr val="FFC00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85" name="Rectangle 1784">
                <a:extLst>
                  <a:ext uri="{FF2B5EF4-FFF2-40B4-BE49-F238E27FC236}">
                    <a16:creationId xmlns:a16="http://schemas.microsoft.com/office/drawing/2014/main" id="{70F53AF1-BEEC-70CF-C924-DAC5A500EA1C}"/>
                  </a:ext>
                </a:extLst>
              </p:cNvPr>
              <p:cNvSpPr/>
              <p:nvPr/>
            </p:nvSpPr>
            <p:spPr>
              <a:xfrm>
                <a:off x="1230261" y="4898671"/>
                <a:ext cx="71320" cy="68363"/>
              </a:xfrm>
              <a:prstGeom prst="rect">
                <a:avLst/>
              </a:prstGeom>
              <a:solidFill>
                <a:srgbClr val="FFC00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86" name="Rectangle 1785">
                <a:extLst>
                  <a:ext uri="{FF2B5EF4-FFF2-40B4-BE49-F238E27FC236}">
                    <a16:creationId xmlns:a16="http://schemas.microsoft.com/office/drawing/2014/main" id="{046FE4AD-1F03-F6C5-BC10-C9110C692CB0}"/>
                  </a:ext>
                </a:extLst>
              </p:cNvPr>
              <p:cNvSpPr/>
              <p:nvPr/>
            </p:nvSpPr>
            <p:spPr>
              <a:xfrm>
                <a:off x="1335397" y="4898671"/>
                <a:ext cx="71320" cy="68363"/>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87" name="Rectangle 1786">
                <a:extLst>
                  <a:ext uri="{FF2B5EF4-FFF2-40B4-BE49-F238E27FC236}">
                    <a16:creationId xmlns:a16="http://schemas.microsoft.com/office/drawing/2014/main" id="{981B1D56-7832-99A1-D441-3DABA9D99C9D}"/>
                  </a:ext>
                </a:extLst>
              </p:cNvPr>
              <p:cNvSpPr/>
              <p:nvPr/>
            </p:nvSpPr>
            <p:spPr>
              <a:xfrm>
                <a:off x="1440430" y="4898671"/>
                <a:ext cx="71320" cy="68363"/>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88" name="Rectangle 1787">
                <a:extLst>
                  <a:ext uri="{FF2B5EF4-FFF2-40B4-BE49-F238E27FC236}">
                    <a16:creationId xmlns:a16="http://schemas.microsoft.com/office/drawing/2014/main" id="{571A252D-E574-C2F4-A9C3-26F14F01D40D}"/>
                  </a:ext>
                </a:extLst>
              </p:cNvPr>
              <p:cNvSpPr/>
              <p:nvPr/>
            </p:nvSpPr>
            <p:spPr>
              <a:xfrm>
                <a:off x="1545566" y="4898671"/>
                <a:ext cx="71320" cy="68363"/>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89" name="Rectangle 1788">
                <a:extLst>
                  <a:ext uri="{FF2B5EF4-FFF2-40B4-BE49-F238E27FC236}">
                    <a16:creationId xmlns:a16="http://schemas.microsoft.com/office/drawing/2014/main" id="{46243F54-ED38-5BC2-D1DC-569FE16B3FC7}"/>
                  </a:ext>
                </a:extLst>
              </p:cNvPr>
              <p:cNvSpPr/>
              <p:nvPr/>
            </p:nvSpPr>
            <p:spPr>
              <a:xfrm>
                <a:off x="1650600" y="4898671"/>
                <a:ext cx="71320" cy="68363"/>
              </a:xfrm>
              <a:prstGeom prst="rect">
                <a:avLst/>
              </a:prstGeom>
              <a:solidFill>
                <a:srgbClr val="FFC00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90" name="Rectangle 1789">
                <a:extLst>
                  <a:ext uri="{FF2B5EF4-FFF2-40B4-BE49-F238E27FC236}">
                    <a16:creationId xmlns:a16="http://schemas.microsoft.com/office/drawing/2014/main" id="{DCEED760-A285-7388-909E-2406EB6FA8A1}"/>
                  </a:ext>
                </a:extLst>
              </p:cNvPr>
              <p:cNvSpPr/>
              <p:nvPr/>
            </p:nvSpPr>
            <p:spPr>
              <a:xfrm>
                <a:off x="1755736" y="4898671"/>
                <a:ext cx="71320" cy="68363"/>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91" name="Rectangle 1790">
                <a:extLst>
                  <a:ext uri="{FF2B5EF4-FFF2-40B4-BE49-F238E27FC236}">
                    <a16:creationId xmlns:a16="http://schemas.microsoft.com/office/drawing/2014/main" id="{703F4B65-0C39-469E-B7A4-402A1272555D}"/>
                  </a:ext>
                </a:extLst>
              </p:cNvPr>
              <p:cNvSpPr/>
              <p:nvPr/>
            </p:nvSpPr>
            <p:spPr>
              <a:xfrm>
                <a:off x="1860769" y="4898671"/>
                <a:ext cx="71320" cy="68363"/>
              </a:xfrm>
              <a:prstGeom prst="rect">
                <a:avLst/>
              </a:prstGeom>
              <a:solidFill>
                <a:srgbClr val="FFC00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92" name="Rectangle 1791">
                <a:extLst>
                  <a:ext uri="{FF2B5EF4-FFF2-40B4-BE49-F238E27FC236}">
                    <a16:creationId xmlns:a16="http://schemas.microsoft.com/office/drawing/2014/main" id="{84273E76-C750-E3B7-EEA7-116E5FCDF962}"/>
                  </a:ext>
                </a:extLst>
              </p:cNvPr>
              <p:cNvSpPr/>
              <p:nvPr/>
            </p:nvSpPr>
            <p:spPr>
              <a:xfrm>
                <a:off x="1965905" y="4898671"/>
                <a:ext cx="71320" cy="68363"/>
              </a:xfrm>
              <a:prstGeom prst="rect">
                <a:avLst/>
              </a:prstGeom>
              <a:solidFill>
                <a:srgbClr val="FFC00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93" name="Rectangle 1792">
                <a:extLst>
                  <a:ext uri="{FF2B5EF4-FFF2-40B4-BE49-F238E27FC236}">
                    <a16:creationId xmlns:a16="http://schemas.microsoft.com/office/drawing/2014/main" id="{0B2E9179-672C-D2F4-3EF0-C56A46EA2284}"/>
                  </a:ext>
                </a:extLst>
              </p:cNvPr>
              <p:cNvSpPr/>
              <p:nvPr/>
            </p:nvSpPr>
            <p:spPr>
              <a:xfrm>
                <a:off x="2070939" y="4898671"/>
                <a:ext cx="71320" cy="68363"/>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94" name="Rectangle 1793">
                <a:extLst>
                  <a:ext uri="{FF2B5EF4-FFF2-40B4-BE49-F238E27FC236}">
                    <a16:creationId xmlns:a16="http://schemas.microsoft.com/office/drawing/2014/main" id="{7C19BB6B-59DD-04FD-9B38-CF468E53A179}"/>
                  </a:ext>
                </a:extLst>
              </p:cNvPr>
              <p:cNvSpPr/>
              <p:nvPr/>
            </p:nvSpPr>
            <p:spPr>
              <a:xfrm>
                <a:off x="2176075" y="4898671"/>
                <a:ext cx="71320" cy="68363"/>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95" name="Rectangle 1794">
                <a:extLst>
                  <a:ext uri="{FF2B5EF4-FFF2-40B4-BE49-F238E27FC236}">
                    <a16:creationId xmlns:a16="http://schemas.microsoft.com/office/drawing/2014/main" id="{A48D80D1-1274-67E6-4655-6BCA6C7390B4}"/>
                  </a:ext>
                </a:extLst>
              </p:cNvPr>
              <p:cNvSpPr/>
              <p:nvPr/>
            </p:nvSpPr>
            <p:spPr>
              <a:xfrm>
                <a:off x="2281108" y="4898671"/>
                <a:ext cx="71320" cy="68363"/>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96" name="Rectangle 1795">
                <a:extLst>
                  <a:ext uri="{FF2B5EF4-FFF2-40B4-BE49-F238E27FC236}">
                    <a16:creationId xmlns:a16="http://schemas.microsoft.com/office/drawing/2014/main" id="{2FF6D32C-2436-1D6C-212F-901D615E8326}"/>
                  </a:ext>
                </a:extLst>
              </p:cNvPr>
              <p:cNvSpPr/>
              <p:nvPr/>
            </p:nvSpPr>
            <p:spPr>
              <a:xfrm>
                <a:off x="2386244" y="4898671"/>
                <a:ext cx="71320" cy="68363"/>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97" name="Rectangle 1796">
                <a:extLst>
                  <a:ext uri="{FF2B5EF4-FFF2-40B4-BE49-F238E27FC236}">
                    <a16:creationId xmlns:a16="http://schemas.microsoft.com/office/drawing/2014/main" id="{5CFF54A6-F2DC-A47D-F5D8-7E27EB798EFD}"/>
                  </a:ext>
                </a:extLst>
              </p:cNvPr>
              <p:cNvSpPr/>
              <p:nvPr/>
            </p:nvSpPr>
            <p:spPr>
              <a:xfrm>
                <a:off x="2491278" y="4898671"/>
                <a:ext cx="71320" cy="68363"/>
              </a:xfrm>
              <a:prstGeom prst="rect">
                <a:avLst/>
              </a:prstGeom>
              <a:solidFill>
                <a:srgbClr val="FFC00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98" name="Rectangle 1797">
                <a:extLst>
                  <a:ext uri="{FF2B5EF4-FFF2-40B4-BE49-F238E27FC236}">
                    <a16:creationId xmlns:a16="http://schemas.microsoft.com/office/drawing/2014/main" id="{6B2FF0EF-B737-57C3-3D64-9F064F3518C4}"/>
                  </a:ext>
                </a:extLst>
              </p:cNvPr>
              <p:cNvSpPr/>
              <p:nvPr/>
            </p:nvSpPr>
            <p:spPr>
              <a:xfrm>
                <a:off x="2596414" y="4898671"/>
                <a:ext cx="71320" cy="68363"/>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99" name="Rectangle 1798">
                <a:extLst>
                  <a:ext uri="{FF2B5EF4-FFF2-40B4-BE49-F238E27FC236}">
                    <a16:creationId xmlns:a16="http://schemas.microsoft.com/office/drawing/2014/main" id="{51754DB4-7C9F-7C3E-5729-5CD07CA31DF9}"/>
                  </a:ext>
                </a:extLst>
              </p:cNvPr>
              <p:cNvSpPr/>
              <p:nvPr/>
            </p:nvSpPr>
            <p:spPr>
              <a:xfrm>
                <a:off x="2701447" y="4898671"/>
                <a:ext cx="71320" cy="68363"/>
              </a:xfrm>
              <a:prstGeom prst="rect">
                <a:avLst/>
              </a:prstGeom>
              <a:solidFill>
                <a:srgbClr val="FFC00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00" name="Rectangle 1799">
                <a:extLst>
                  <a:ext uri="{FF2B5EF4-FFF2-40B4-BE49-F238E27FC236}">
                    <a16:creationId xmlns:a16="http://schemas.microsoft.com/office/drawing/2014/main" id="{E77926BF-30FB-9F1C-3473-9ED48F0C2ABF}"/>
                  </a:ext>
                </a:extLst>
              </p:cNvPr>
              <p:cNvSpPr/>
              <p:nvPr/>
            </p:nvSpPr>
            <p:spPr>
              <a:xfrm>
                <a:off x="2806583" y="4898671"/>
                <a:ext cx="71320" cy="68363"/>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01" name="Rectangle 1800">
                <a:extLst>
                  <a:ext uri="{FF2B5EF4-FFF2-40B4-BE49-F238E27FC236}">
                    <a16:creationId xmlns:a16="http://schemas.microsoft.com/office/drawing/2014/main" id="{BB6576EC-0900-83EF-94B7-D5E42488C71B}"/>
                  </a:ext>
                </a:extLst>
              </p:cNvPr>
              <p:cNvSpPr/>
              <p:nvPr/>
            </p:nvSpPr>
            <p:spPr>
              <a:xfrm>
                <a:off x="2911616" y="4898671"/>
                <a:ext cx="71320" cy="68363"/>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02" name="Rectangle 1801">
                <a:extLst>
                  <a:ext uri="{FF2B5EF4-FFF2-40B4-BE49-F238E27FC236}">
                    <a16:creationId xmlns:a16="http://schemas.microsoft.com/office/drawing/2014/main" id="{CB8E67EF-944C-3960-D2B9-BACA51316D62}"/>
                  </a:ext>
                </a:extLst>
              </p:cNvPr>
              <p:cNvSpPr/>
              <p:nvPr/>
            </p:nvSpPr>
            <p:spPr>
              <a:xfrm>
                <a:off x="3016752" y="4898671"/>
                <a:ext cx="71320" cy="68363"/>
              </a:xfrm>
              <a:prstGeom prst="rect">
                <a:avLst/>
              </a:prstGeom>
              <a:solidFill>
                <a:srgbClr val="FFC00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03" name="Rectangle 1802">
                <a:extLst>
                  <a:ext uri="{FF2B5EF4-FFF2-40B4-BE49-F238E27FC236}">
                    <a16:creationId xmlns:a16="http://schemas.microsoft.com/office/drawing/2014/main" id="{5A43C373-8A64-2E54-091E-2D732E958D37}"/>
                  </a:ext>
                </a:extLst>
              </p:cNvPr>
              <p:cNvSpPr/>
              <p:nvPr/>
            </p:nvSpPr>
            <p:spPr>
              <a:xfrm>
                <a:off x="3121786" y="4898671"/>
                <a:ext cx="71320" cy="68363"/>
              </a:xfrm>
              <a:prstGeom prst="rect">
                <a:avLst/>
              </a:prstGeom>
              <a:solidFill>
                <a:srgbClr val="FFC00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04" name="Rectangle 1803">
                <a:extLst>
                  <a:ext uri="{FF2B5EF4-FFF2-40B4-BE49-F238E27FC236}">
                    <a16:creationId xmlns:a16="http://schemas.microsoft.com/office/drawing/2014/main" id="{EC1498F0-F1BE-630E-70B0-BC58A0CC8AC6}"/>
                  </a:ext>
                </a:extLst>
              </p:cNvPr>
              <p:cNvSpPr/>
              <p:nvPr/>
            </p:nvSpPr>
            <p:spPr>
              <a:xfrm>
                <a:off x="3226922" y="4898671"/>
                <a:ext cx="71320" cy="68363"/>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05" name="Rectangle 1804">
                <a:extLst>
                  <a:ext uri="{FF2B5EF4-FFF2-40B4-BE49-F238E27FC236}">
                    <a16:creationId xmlns:a16="http://schemas.microsoft.com/office/drawing/2014/main" id="{AC8B08A2-AA1A-FFBC-FC1D-327988C90D99}"/>
                  </a:ext>
                </a:extLst>
              </p:cNvPr>
              <p:cNvSpPr/>
              <p:nvPr/>
            </p:nvSpPr>
            <p:spPr>
              <a:xfrm>
                <a:off x="3331955" y="4898671"/>
                <a:ext cx="71320" cy="68363"/>
              </a:xfrm>
              <a:prstGeom prst="rect">
                <a:avLst/>
              </a:prstGeom>
              <a:solidFill>
                <a:srgbClr val="FFC00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06" name="Rectangle 1805">
                <a:extLst>
                  <a:ext uri="{FF2B5EF4-FFF2-40B4-BE49-F238E27FC236}">
                    <a16:creationId xmlns:a16="http://schemas.microsoft.com/office/drawing/2014/main" id="{434B4E8D-9ECB-E446-096E-C05D96A5FF3C}"/>
                  </a:ext>
                </a:extLst>
              </p:cNvPr>
              <p:cNvSpPr/>
              <p:nvPr/>
            </p:nvSpPr>
            <p:spPr>
              <a:xfrm>
                <a:off x="3436989" y="4898671"/>
                <a:ext cx="71320" cy="68363"/>
              </a:xfrm>
              <a:prstGeom prst="rect">
                <a:avLst/>
              </a:prstGeom>
              <a:solidFill>
                <a:srgbClr val="FFC00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07" name="Rectangle 1806">
                <a:extLst>
                  <a:ext uri="{FF2B5EF4-FFF2-40B4-BE49-F238E27FC236}">
                    <a16:creationId xmlns:a16="http://schemas.microsoft.com/office/drawing/2014/main" id="{9C001C6F-7959-397C-07EB-89BCF06B3BE1}"/>
                  </a:ext>
                </a:extLst>
              </p:cNvPr>
              <p:cNvSpPr/>
              <p:nvPr/>
            </p:nvSpPr>
            <p:spPr>
              <a:xfrm>
                <a:off x="3542125" y="4898671"/>
                <a:ext cx="71320" cy="68363"/>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08" name="Rectangle 1807">
                <a:extLst>
                  <a:ext uri="{FF2B5EF4-FFF2-40B4-BE49-F238E27FC236}">
                    <a16:creationId xmlns:a16="http://schemas.microsoft.com/office/drawing/2014/main" id="{1BDE0BFF-A319-BE4E-0FBA-08B517354744}"/>
                  </a:ext>
                </a:extLst>
              </p:cNvPr>
              <p:cNvSpPr/>
              <p:nvPr/>
            </p:nvSpPr>
            <p:spPr>
              <a:xfrm>
                <a:off x="3647158" y="4898671"/>
                <a:ext cx="71320" cy="68363"/>
              </a:xfrm>
              <a:prstGeom prst="rect">
                <a:avLst/>
              </a:prstGeom>
              <a:solidFill>
                <a:srgbClr val="FFC00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09" name="Rectangle 1808">
                <a:extLst>
                  <a:ext uri="{FF2B5EF4-FFF2-40B4-BE49-F238E27FC236}">
                    <a16:creationId xmlns:a16="http://schemas.microsoft.com/office/drawing/2014/main" id="{A2B91226-37E9-42F9-43F9-D9D3C65430E8}"/>
                  </a:ext>
                </a:extLst>
              </p:cNvPr>
              <p:cNvSpPr/>
              <p:nvPr/>
            </p:nvSpPr>
            <p:spPr>
              <a:xfrm>
                <a:off x="3752294" y="4898671"/>
                <a:ext cx="71320" cy="68363"/>
              </a:xfrm>
              <a:prstGeom prst="rect">
                <a:avLst/>
              </a:prstGeom>
              <a:solidFill>
                <a:srgbClr val="FFC00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10" name="Rectangle 1809">
                <a:extLst>
                  <a:ext uri="{FF2B5EF4-FFF2-40B4-BE49-F238E27FC236}">
                    <a16:creationId xmlns:a16="http://schemas.microsoft.com/office/drawing/2014/main" id="{093FA9A7-A6FF-D2D0-89B9-D812A32334F1}"/>
                  </a:ext>
                </a:extLst>
              </p:cNvPr>
              <p:cNvSpPr/>
              <p:nvPr/>
            </p:nvSpPr>
            <p:spPr>
              <a:xfrm>
                <a:off x="3857328" y="4898671"/>
                <a:ext cx="71320" cy="68363"/>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11" name="Rectangle 1810">
                <a:extLst>
                  <a:ext uri="{FF2B5EF4-FFF2-40B4-BE49-F238E27FC236}">
                    <a16:creationId xmlns:a16="http://schemas.microsoft.com/office/drawing/2014/main" id="{4A6048CB-CB96-6C92-1ED1-39C3A9D4CC97}"/>
                  </a:ext>
                </a:extLst>
              </p:cNvPr>
              <p:cNvSpPr/>
              <p:nvPr/>
            </p:nvSpPr>
            <p:spPr>
              <a:xfrm>
                <a:off x="3962464" y="4898671"/>
                <a:ext cx="71320" cy="68363"/>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12" name="Rectangle 1811">
                <a:extLst>
                  <a:ext uri="{FF2B5EF4-FFF2-40B4-BE49-F238E27FC236}">
                    <a16:creationId xmlns:a16="http://schemas.microsoft.com/office/drawing/2014/main" id="{348B40F2-FB8E-8C1A-5C08-190043903E02}"/>
                  </a:ext>
                </a:extLst>
              </p:cNvPr>
              <p:cNvSpPr/>
              <p:nvPr/>
            </p:nvSpPr>
            <p:spPr>
              <a:xfrm>
                <a:off x="4067497" y="4898671"/>
                <a:ext cx="71320" cy="68363"/>
              </a:xfrm>
              <a:prstGeom prst="rect">
                <a:avLst/>
              </a:prstGeom>
              <a:solidFill>
                <a:srgbClr val="FFC00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13" name="Rectangle 1812">
                <a:extLst>
                  <a:ext uri="{FF2B5EF4-FFF2-40B4-BE49-F238E27FC236}">
                    <a16:creationId xmlns:a16="http://schemas.microsoft.com/office/drawing/2014/main" id="{49400C50-AE28-2440-6DD4-63339B3F2CAF}"/>
                  </a:ext>
                </a:extLst>
              </p:cNvPr>
              <p:cNvSpPr/>
              <p:nvPr/>
            </p:nvSpPr>
            <p:spPr>
              <a:xfrm>
                <a:off x="4172633" y="4898671"/>
                <a:ext cx="71320" cy="68363"/>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14" name="Rectangle 1813">
                <a:extLst>
                  <a:ext uri="{FF2B5EF4-FFF2-40B4-BE49-F238E27FC236}">
                    <a16:creationId xmlns:a16="http://schemas.microsoft.com/office/drawing/2014/main" id="{94B4CF17-C873-A2DF-BAE8-DB7DB0EFBF86}"/>
                  </a:ext>
                </a:extLst>
              </p:cNvPr>
              <p:cNvSpPr/>
              <p:nvPr/>
            </p:nvSpPr>
            <p:spPr>
              <a:xfrm>
                <a:off x="4277667" y="4898671"/>
                <a:ext cx="71320" cy="68363"/>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15" name="Rectangle 1814">
                <a:extLst>
                  <a:ext uri="{FF2B5EF4-FFF2-40B4-BE49-F238E27FC236}">
                    <a16:creationId xmlns:a16="http://schemas.microsoft.com/office/drawing/2014/main" id="{29983C81-EBA0-D3E4-85B3-E9D77E0E5B27}"/>
                  </a:ext>
                </a:extLst>
              </p:cNvPr>
              <p:cNvSpPr/>
              <p:nvPr/>
            </p:nvSpPr>
            <p:spPr>
              <a:xfrm>
                <a:off x="4382803" y="4898671"/>
                <a:ext cx="71320" cy="68363"/>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16" name="Rectangle 1815">
                <a:extLst>
                  <a:ext uri="{FF2B5EF4-FFF2-40B4-BE49-F238E27FC236}">
                    <a16:creationId xmlns:a16="http://schemas.microsoft.com/office/drawing/2014/main" id="{D3B98968-3024-9A91-F359-EE4732D3EFB1}"/>
                  </a:ext>
                </a:extLst>
              </p:cNvPr>
              <p:cNvSpPr/>
              <p:nvPr/>
            </p:nvSpPr>
            <p:spPr>
              <a:xfrm>
                <a:off x="4487836" y="4898671"/>
                <a:ext cx="71320" cy="68363"/>
              </a:xfrm>
              <a:prstGeom prst="rect">
                <a:avLst/>
              </a:prstGeom>
              <a:solidFill>
                <a:srgbClr val="FFC00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17" name="Rectangle 1816">
                <a:extLst>
                  <a:ext uri="{FF2B5EF4-FFF2-40B4-BE49-F238E27FC236}">
                    <a16:creationId xmlns:a16="http://schemas.microsoft.com/office/drawing/2014/main" id="{AAF6A0FE-C50E-46EF-A7C1-5E643EDD86F9}"/>
                  </a:ext>
                </a:extLst>
              </p:cNvPr>
              <p:cNvSpPr/>
              <p:nvPr/>
            </p:nvSpPr>
            <p:spPr>
              <a:xfrm>
                <a:off x="4592972" y="4898671"/>
                <a:ext cx="71320" cy="68363"/>
              </a:xfrm>
              <a:prstGeom prst="rect">
                <a:avLst/>
              </a:prstGeom>
              <a:solidFill>
                <a:srgbClr val="FFC00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18" name="Rectangle 1817">
                <a:extLst>
                  <a:ext uri="{FF2B5EF4-FFF2-40B4-BE49-F238E27FC236}">
                    <a16:creationId xmlns:a16="http://schemas.microsoft.com/office/drawing/2014/main" id="{45480E30-D7B6-8BB3-2CD8-D75CCAB5D7D1}"/>
                  </a:ext>
                </a:extLst>
              </p:cNvPr>
              <p:cNvSpPr/>
              <p:nvPr/>
            </p:nvSpPr>
            <p:spPr>
              <a:xfrm>
                <a:off x="4698006" y="4898671"/>
                <a:ext cx="71320" cy="68363"/>
              </a:xfrm>
              <a:prstGeom prst="rect">
                <a:avLst/>
              </a:prstGeom>
              <a:solidFill>
                <a:srgbClr val="FFC00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19" name="Rectangle 1818">
                <a:extLst>
                  <a:ext uri="{FF2B5EF4-FFF2-40B4-BE49-F238E27FC236}">
                    <a16:creationId xmlns:a16="http://schemas.microsoft.com/office/drawing/2014/main" id="{A1E1D7CB-5F8C-FC61-7A88-BC7881390E17}"/>
                  </a:ext>
                </a:extLst>
              </p:cNvPr>
              <p:cNvSpPr/>
              <p:nvPr/>
            </p:nvSpPr>
            <p:spPr>
              <a:xfrm>
                <a:off x="4803142" y="4898671"/>
                <a:ext cx="71320" cy="68363"/>
              </a:xfrm>
              <a:prstGeom prst="rect">
                <a:avLst/>
              </a:prstGeom>
              <a:solidFill>
                <a:srgbClr val="FFC00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20" name="Rectangle 1819">
                <a:extLst>
                  <a:ext uri="{FF2B5EF4-FFF2-40B4-BE49-F238E27FC236}">
                    <a16:creationId xmlns:a16="http://schemas.microsoft.com/office/drawing/2014/main" id="{D62A39CD-7B3D-BD65-6F8A-6714CD81D16B}"/>
                  </a:ext>
                </a:extLst>
              </p:cNvPr>
              <p:cNvSpPr/>
              <p:nvPr/>
            </p:nvSpPr>
            <p:spPr>
              <a:xfrm>
                <a:off x="4908175" y="4898671"/>
                <a:ext cx="71320" cy="68363"/>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21" name="Rectangle 1820">
                <a:extLst>
                  <a:ext uri="{FF2B5EF4-FFF2-40B4-BE49-F238E27FC236}">
                    <a16:creationId xmlns:a16="http://schemas.microsoft.com/office/drawing/2014/main" id="{41855D8D-88FA-B197-4BBD-6E5C615B09A9}"/>
                  </a:ext>
                </a:extLst>
              </p:cNvPr>
              <p:cNvSpPr/>
              <p:nvPr/>
            </p:nvSpPr>
            <p:spPr>
              <a:xfrm>
                <a:off x="5013311" y="4898671"/>
                <a:ext cx="71320" cy="68363"/>
              </a:xfrm>
              <a:prstGeom prst="rect">
                <a:avLst/>
              </a:prstGeom>
              <a:solidFill>
                <a:srgbClr val="FFC00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22" name="Rectangle 1821">
                <a:extLst>
                  <a:ext uri="{FF2B5EF4-FFF2-40B4-BE49-F238E27FC236}">
                    <a16:creationId xmlns:a16="http://schemas.microsoft.com/office/drawing/2014/main" id="{C854DDFB-46C1-6256-3092-F82B84F9FD54}"/>
                  </a:ext>
                </a:extLst>
              </p:cNvPr>
              <p:cNvSpPr/>
              <p:nvPr/>
            </p:nvSpPr>
            <p:spPr>
              <a:xfrm>
                <a:off x="5118344" y="4898671"/>
                <a:ext cx="71320" cy="68363"/>
              </a:xfrm>
              <a:prstGeom prst="rect">
                <a:avLst/>
              </a:prstGeom>
              <a:solidFill>
                <a:srgbClr val="FFC00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23" name="Rectangle 1822">
                <a:extLst>
                  <a:ext uri="{FF2B5EF4-FFF2-40B4-BE49-F238E27FC236}">
                    <a16:creationId xmlns:a16="http://schemas.microsoft.com/office/drawing/2014/main" id="{ECEA4120-CFC7-009A-1B10-6D4E99D9FB0A}"/>
                  </a:ext>
                </a:extLst>
              </p:cNvPr>
              <p:cNvSpPr/>
              <p:nvPr/>
            </p:nvSpPr>
            <p:spPr>
              <a:xfrm>
                <a:off x="5223480" y="4898671"/>
                <a:ext cx="71320" cy="68363"/>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24" name="Rectangle 1823">
                <a:extLst>
                  <a:ext uri="{FF2B5EF4-FFF2-40B4-BE49-F238E27FC236}">
                    <a16:creationId xmlns:a16="http://schemas.microsoft.com/office/drawing/2014/main" id="{D7E6AC06-A257-6145-AC18-0945F4564610}"/>
                  </a:ext>
                </a:extLst>
              </p:cNvPr>
              <p:cNvSpPr/>
              <p:nvPr/>
            </p:nvSpPr>
            <p:spPr>
              <a:xfrm>
                <a:off x="5328514" y="4898671"/>
                <a:ext cx="71320" cy="68363"/>
              </a:xfrm>
              <a:prstGeom prst="rect">
                <a:avLst/>
              </a:prstGeom>
              <a:solidFill>
                <a:srgbClr val="00A1DF"/>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25" name="Rectangle 1824">
                <a:extLst>
                  <a:ext uri="{FF2B5EF4-FFF2-40B4-BE49-F238E27FC236}">
                    <a16:creationId xmlns:a16="http://schemas.microsoft.com/office/drawing/2014/main" id="{4EFEDE6E-D31D-E229-F604-1AC16ABF7E49}"/>
                  </a:ext>
                </a:extLst>
              </p:cNvPr>
              <p:cNvSpPr/>
              <p:nvPr/>
            </p:nvSpPr>
            <p:spPr>
              <a:xfrm>
                <a:off x="1125227" y="2320191"/>
                <a:ext cx="71320" cy="787560"/>
              </a:xfrm>
              <a:prstGeom prst="rect">
                <a:avLst/>
              </a:prstGeom>
              <a:solidFill>
                <a:srgbClr val="AF059B"/>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26" name="Rectangle 1825">
                <a:extLst>
                  <a:ext uri="{FF2B5EF4-FFF2-40B4-BE49-F238E27FC236}">
                    <a16:creationId xmlns:a16="http://schemas.microsoft.com/office/drawing/2014/main" id="{5323A57A-571E-7086-1D40-D609367ECF14}"/>
                  </a:ext>
                </a:extLst>
              </p:cNvPr>
              <p:cNvSpPr/>
              <p:nvPr/>
            </p:nvSpPr>
            <p:spPr>
              <a:xfrm>
                <a:off x="1230261" y="3112761"/>
                <a:ext cx="71320" cy="113055"/>
              </a:xfrm>
              <a:prstGeom prst="rect">
                <a:avLst/>
              </a:prstGeom>
              <a:solidFill>
                <a:srgbClr val="E1241B"/>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27" name="Rectangle 1826">
                <a:extLst>
                  <a:ext uri="{FF2B5EF4-FFF2-40B4-BE49-F238E27FC236}">
                    <a16:creationId xmlns:a16="http://schemas.microsoft.com/office/drawing/2014/main" id="{C9F7C9B3-5E3F-B00D-4439-47CDF8F0BA32}"/>
                  </a:ext>
                </a:extLst>
              </p:cNvPr>
              <p:cNvSpPr/>
              <p:nvPr/>
            </p:nvSpPr>
            <p:spPr>
              <a:xfrm>
                <a:off x="1335397" y="3112761"/>
                <a:ext cx="71320" cy="135942"/>
              </a:xfrm>
              <a:prstGeom prst="rect">
                <a:avLst/>
              </a:prstGeom>
              <a:solidFill>
                <a:srgbClr val="E1241B"/>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28" name="Rectangle 1827">
                <a:extLst>
                  <a:ext uri="{FF2B5EF4-FFF2-40B4-BE49-F238E27FC236}">
                    <a16:creationId xmlns:a16="http://schemas.microsoft.com/office/drawing/2014/main" id="{1BA43F10-4618-A0F5-BBDF-D1983E87EC67}"/>
                  </a:ext>
                </a:extLst>
              </p:cNvPr>
              <p:cNvSpPr/>
              <p:nvPr/>
            </p:nvSpPr>
            <p:spPr>
              <a:xfrm>
                <a:off x="1440430" y="3112761"/>
                <a:ext cx="71320" cy="195760"/>
              </a:xfrm>
              <a:prstGeom prst="rect">
                <a:avLst/>
              </a:prstGeom>
              <a:solidFill>
                <a:srgbClr val="E1241B"/>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29" name="Rectangle 1828">
                <a:extLst>
                  <a:ext uri="{FF2B5EF4-FFF2-40B4-BE49-F238E27FC236}">
                    <a16:creationId xmlns:a16="http://schemas.microsoft.com/office/drawing/2014/main" id="{5DFDE380-2CCF-C539-E7CE-54064C651ECC}"/>
                  </a:ext>
                </a:extLst>
              </p:cNvPr>
              <p:cNvSpPr/>
              <p:nvPr/>
            </p:nvSpPr>
            <p:spPr>
              <a:xfrm>
                <a:off x="1545566" y="3112761"/>
                <a:ext cx="71320" cy="315299"/>
              </a:xfrm>
              <a:prstGeom prst="rect">
                <a:avLst/>
              </a:prstGeom>
              <a:solidFill>
                <a:srgbClr val="E1241B"/>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30" name="Rectangle 1829">
                <a:extLst>
                  <a:ext uri="{FF2B5EF4-FFF2-40B4-BE49-F238E27FC236}">
                    <a16:creationId xmlns:a16="http://schemas.microsoft.com/office/drawing/2014/main" id="{9AE9291B-7B4A-E8EC-383D-F00387B40395}"/>
                  </a:ext>
                </a:extLst>
              </p:cNvPr>
              <p:cNvSpPr/>
              <p:nvPr/>
            </p:nvSpPr>
            <p:spPr>
              <a:xfrm>
                <a:off x="1650600" y="3112761"/>
                <a:ext cx="71320" cy="327675"/>
              </a:xfrm>
              <a:prstGeom prst="rect">
                <a:avLst/>
              </a:prstGeom>
              <a:solidFill>
                <a:srgbClr val="E1241B"/>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31" name="Rectangle 1830">
                <a:extLst>
                  <a:ext uri="{FF2B5EF4-FFF2-40B4-BE49-F238E27FC236}">
                    <a16:creationId xmlns:a16="http://schemas.microsoft.com/office/drawing/2014/main" id="{B78D910D-C456-F476-B41E-7114D00A3CFB}"/>
                  </a:ext>
                </a:extLst>
              </p:cNvPr>
              <p:cNvSpPr/>
              <p:nvPr/>
            </p:nvSpPr>
            <p:spPr>
              <a:xfrm>
                <a:off x="1755736" y="3112761"/>
                <a:ext cx="71320" cy="399084"/>
              </a:xfrm>
              <a:prstGeom prst="rect">
                <a:avLst/>
              </a:prstGeom>
              <a:solidFill>
                <a:srgbClr val="E1241B"/>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32" name="Rectangle 1831">
                <a:extLst>
                  <a:ext uri="{FF2B5EF4-FFF2-40B4-BE49-F238E27FC236}">
                    <a16:creationId xmlns:a16="http://schemas.microsoft.com/office/drawing/2014/main" id="{DB33870B-C4F5-7088-0225-EA813F6640BC}"/>
                  </a:ext>
                </a:extLst>
              </p:cNvPr>
              <p:cNvSpPr/>
              <p:nvPr/>
            </p:nvSpPr>
            <p:spPr>
              <a:xfrm>
                <a:off x="1860769" y="3112761"/>
                <a:ext cx="71320" cy="427864"/>
              </a:xfrm>
              <a:prstGeom prst="rect">
                <a:avLst/>
              </a:prstGeom>
              <a:solidFill>
                <a:srgbClr val="E1241B"/>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33" name="Rectangle 1832">
                <a:extLst>
                  <a:ext uri="{FF2B5EF4-FFF2-40B4-BE49-F238E27FC236}">
                    <a16:creationId xmlns:a16="http://schemas.microsoft.com/office/drawing/2014/main" id="{1533ACE4-6907-30FA-7126-248E60B45E58}"/>
                  </a:ext>
                </a:extLst>
              </p:cNvPr>
              <p:cNvSpPr/>
              <p:nvPr/>
            </p:nvSpPr>
            <p:spPr>
              <a:xfrm>
                <a:off x="1965905" y="3112761"/>
                <a:ext cx="71320" cy="497013"/>
              </a:xfrm>
              <a:prstGeom prst="rect">
                <a:avLst/>
              </a:prstGeom>
              <a:solidFill>
                <a:srgbClr val="0079A6"/>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34" name="Rectangle 1833">
                <a:extLst>
                  <a:ext uri="{FF2B5EF4-FFF2-40B4-BE49-F238E27FC236}">
                    <a16:creationId xmlns:a16="http://schemas.microsoft.com/office/drawing/2014/main" id="{882EC64A-BCDC-9715-48E6-7F250F9318A1}"/>
                  </a:ext>
                </a:extLst>
              </p:cNvPr>
              <p:cNvSpPr/>
              <p:nvPr/>
            </p:nvSpPr>
            <p:spPr>
              <a:xfrm>
                <a:off x="2070939" y="3112761"/>
                <a:ext cx="71320" cy="512042"/>
              </a:xfrm>
              <a:prstGeom prst="rect">
                <a:avLst/>
              </a:prstGeom>
              <a:solidFill>
                <a:srgbClr val="00206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35" name="Rectangle 1834">
                <a:extLst>
                  <a:ext uri="{FF2B5EF4-FFF2-40B4-BE49-F238E27FC236}">
                    <a16:creationId xmlns:a16="http://schemas.microsoft.com/office/drawing/2014/main" id="{4E8225F7-D1C2-E971-B5F0-FD786152FF20}"/>
                  </a:ext>
                </a:extLst>
              </p:cNvPr>
              <p:cNvSpPr/>
              <p:nvPr/>
            </p:nvSpPr>
            <p:spPr>
              <a:xfrm>
                <a:off x="2176075" y="3112761"/>
                <a:ext cx="71320" cy="517935"/>
              </a:xfrm>
              <a:prstGeom prst="rect">
                <a:avLst/>
              </a:prstGeom>
              <a:solidFill>
                <a:srgbClr val="00206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36" name="Rectangle 1835">
                <a:extLst>
                  <a:ext uri="{FF2B5EF4-FFF2-40B4-BE49-F238E27FC236}">
                    <a16:creationId xmlns:a16="http://schemas.microsoft.com/office/drawing/2014/main" id="{0ACFE3FF-52B7-0608-E8AE-6B0A87446301}"/>
                  </a:ext>
                </a:extLst>
              </p:cNvPr>
              <p:cNvSpPr/>
              <p:nvPr/>
            </p:nvSpPr>
            <p:spPr>
              <a:xfrm>
                <a:off x="2281108" y="3112761"/>
                <a:ext cx="71320" cy="530213"/>
              </a:xfrm>
              <a:prstGeom prst="rect">
                <a:avLst/>
              </a:prstGeom>
              <a:solidFill>
                <a:srgbClr val="00206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37" name="Rectangle 1836">
                <a:extLst>
                  <a:ext uri="{FF2B5EF4-FFF2-40B4-BE49-F238E27FC236}">
                    <a16:creationId xmlns:a16="http://schemas.microsoft.com/office/drawing/2014/main" id="{3924143A-C065-D457-7586-04BA7F869D27}"/>
                  </a:ext>
                </a:extLst>
              </p:cNvPr>
              <p:cNvSpPr/>
              <p:nvPr/>
            </p:nvSpPr>
            <p:spPr>
              <a:xfrm>
                <a:off x="2386244" y="3112761"/>
                <a:ext cx="71320" cy="554966"/>
              </a:xfrm>
              <a:prstGeom prst="rect">
                <a:avLst/>
              </a:prstGeom>
              <a:solidFill>
                <a:srgbClr val="00206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38" name="Rectangle 1837">
                <a:extLst>
                  <a:ext uri="{FF2B5EF4-FFF2-40B4-BE49-F238E27FC236}">
                    <a16:creationId xmlns:a16="http://schemas.microsoft.com/office/drawing/2014/main" id="{8EF64970-50DB-9931-B790-01AAB2B4FC52}"/>
                  </a:ext>
                </a:extLst>
              </p:cNvPr>
              <p:cNvSpPr/>
              <p:nvPr/>
            </p:nvSpPr>
            <p:spPr>
              <a:xfrm>
                <a:off x="2491278" y="3112761"/>
                <a:ext cx="71320" cy="564690"/>
              </a:xfrm>
              <a:prstGeom prst="rect">
                <a:avLst/>
              </a:prstGeom>
              <a:solidFill>
                <a:srgbClr val="00206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39" name="Rectangle 1838">
                <a:extLst>
                  <a:ext uri="{FF2B5EF4-FFF2-40B4-BE49-F238E27FC236}">
                    <a16:creationId xmlns:a16="http://schemas.microsoft.com/office/drawing/2014/main" id="{4E43C9EE-3379-BEB7-8412-CED3B70BBB0F}"/>
                  </a:ext>
                </a:extLst>
              </p:cNvPr>
              <p:cNvSpPr/>
              <p:nvPr/>
            </p:nvSpPr>
            <p:spPr>
              <a:xfrm>
                <a:off x="2596414" y="3112761"/>
                <a:ext cx="71320" cy="570288"/>
              </a:xfrm>
              <a:prstGeom prst="rect">
                <a:avLst/>
              </a:prstGeom>
              <a:solidFill>
                <a:srgbClr val="00206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40" name="Rectangle 1839">
                <a:extLst>
                  <a:ext uri="{FF2B5EF4-FFF2-40B4-BE49-F238E27FC236}">
                    <a16:creationId xmlns:a16="http://schemas.microsoft.com/office/drawing/2014/main" id="{1133C353-66C8-6467-2199-46DB657894F6}"/>
                  </a:ext>
                </a:extLst>
              </p:cNvPr>
              <p:cNvSpPr/>
              <p:nvPr/>
            </p:nvSpPr>
            <p:spPr>
              <a:xfrm>
                <a:off x="2701447" y="3112761"/>
                <a:ext cx="71320" cy="652895"/>
              </a:xfrm>
              <a:prstGeom prst="rect">
                <a:avLst/>
              </a:prstGeom>
              <a:solidFill>
                <a:srgbClr val="00206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41" name="Rectangle 1840">
                <a:extLst>
                  <a:ext uri="{FF2B5EF4-FFF2-40B4-BE49-F238E27FC236}">
                    <a16:creationId xmlns:a16="http://schemas.microsoft.com/office/drawing/2014/main" id="{B696D160-C540-7342-1D16-8470C3BD6E34}"/>
                  </a:ext>
                </a:extLst>
              </p:cNvPr>
              <p:cNvSpPr/>
              <p:nvPr/>
            </p:nvSpPr>
            <p:spPr>
              <a:xfrm>
                <a:off x="2806583" y="3112761"/>
                <a:ext cx="71320" cy="660163"/>
              </a:xfrm>
              <a:prstGeom prst="rect">
                <a:avLst/>
              </a:prstGeom>
              <a:solidFill>
                <a:srgbClr val="00206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42" name="Rectangle 1841">
                <a:extLst>
                  <a:ext uri="{FF2B5EF4-FFF2-40B4-BE49-F238E27FC236}">
                    <a16:creationId xmlns:a16="http://schemas.microsoft.com/office/drawing/2014/main" id="{E2C03B5A-99A2-F2A8-9931-249193DEE201}"/>
                  </a:ext>
                </a:extLst>
              </p:cNvPr>
              <p:cNvSpPr/>
              <p:nvPr/>
            </p:nvSpPr>
            <p:spPr>
              <a:xfrm>
                <a:off x="2911616" y="3112761"/>
                <a:ext cx="71320" cy="675781"/>
              </a:xfrm>
              <a:prstGeom prst="rect">
                <a:avLst/>
              </a:prstGeom>
              <a:solidFill>
                <a:srgbClr val="AF059B"/>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43" name="Rectangle 1842">
                <a:extLst>
                  <a:ext uri="{FF2B5EF4-FFF2-40B4-BE49-F238E27FC236}">
                    <a16:creationId xmlns:a16="http://schemas.microsoft.com/office/drawing/2014/main" id="{31B0571E-6928-296C-2E3E-4E7B36FCBC8C}"/>
                  </a:ext>
                </a:extLst>
              </p:cNvPr>
              <p:cNvSpPr/>
              <p:nvPr/>
            </p:nvSpPr>
            <p:spPr>
              <a:xfrm>
                <a:off x="3016752" y="3112761"/>
                <a:ext cx="71320" cy="682460"/>
              </a:xfrm>
              <a:prstGeom prst="rect">
                <a:avLst/>
              </a:prstGeom>
              <a:solidFill>
                <a:srgbClr val="00206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44" name="Rectangle 1843">
                <a:extLst>
                  <a:ext uri="{FF2B5EF4-FFF2-40B4-BE49-F238E27FC236}">
                    <a16:creationId xmlns:a16="http://schemas.microsoft.com/office/drawing/2014/main" id="{0B6F28AB-FBEB-C3C3-F020-F00E135E0551}"/>
                  </a:ext>
                </a:extLst>
              </p:cNvPr>
              <p:cNvSpPr/>
              <p:nvPr/>
            </p:nvSpPr>
            <p:spPr>
              <a:xfrm>
                <a:off x="3121786" y="3112761"/>
                <a:ext cx="71320" cy="701025"/>
              </a:xfrm>
              <a:prstGeom prst="rect">
                <a:avLst/>
              </a:prstGeom>
              <a:solidFill>
                <a:srgbClr val="00206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45" name="Rectangle 1844">
                <a:extLst>
                  <a:ext uri="{FF2B5EF4-FFF2-40B4-BE49-F238E27FC236}">
                    <a16:creationId xmlns:a16="http://schemas.microsoft.com/office/drawing/2014/main" id="{EBC8F1FD-F0B4-15D0-CA1F-439C96333FB2}"/>
                  </a:ext>
                </a:extLst>
              </p:cNvPr>
              <p:cNvSpPr/>
              <p:nvPr/>
            </p:nvSpPr>
            <p:spPr>
              <a:xfrm>
                <a:off x="3226922" y="3112761"/>
                <a:ext cx="71320" cy="701025"/>
              </a:xfrm>
              <a:prstGeom prst="rect">
                <a:avLst/>
              </a:prstGeom>
              <a:solidFill>
                <a:srgbClr val="00206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46" name="Rectangle 1845">
                <a:extLst>
                  <a:ext uri="{FF2B5EF4-FFF2-40B4-BE49-F238E27FC236}">
                    <a16:creationId xmlns:a16="http://schemas.microsoft.com/office/drawing/2014/main" id="{DA11BAB3-3F46-F206-7B95-25B8C226711D}"/>
                  </a:ext>
                </a:extLst>
              </p:cNvPr>
              <p:cNvSpPr/>
              <p:nvPr/>
            </p:nvSpPr>
            <p:spPr>
              <a:xfrm>
                <a:off x="3331955" y="3112761"/>
                <a:ext cx="71320" cy="720375"/>
              </a:xfrm>
              <a:prstGeom prst="rect">
                <a:avLst/>
              </a:prstGeom>
              <a:solidFill>
                <a:srgbClr val="00206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47" name="Rectangle 1846">
                <a:extLst>
                  <a:ext uri="{FF2B5EF4-FFF2-40B4-BE49-F238E27FC236}">
                    <a16:creationId xmlns:a16="http://schemas.microsoft.com/office/drawing/2014/main" id="{5334DD0E-BF81-A9C5-1BBB-23ECC4C949D4}"/>
                  </a:ext>
                </a:extLst>
              </p:cNvPr>
              <p:cNvSpPr/>
              <p:nvPr/>
            </p:nvSpPr>
            <p:spPr>
              <a:xfrm>
                <a:off x="3436989" y="3112761"/>
                <a:ext cx="71320" cy="720375"/>
              </a:xfrm>
              <a:prstGeom prst="rect">
                <a:avLst/>
              </a:prstGeom>
              <a:solidFill>
                <a:srgbClr val="00206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48" name="Rectangle 1847">
                <a:extLst>
                  <a:ext uri="{FF2B5EF4-FFF2-40B4-BE49-F238E27FC236}">
                    <a16:creationId xmlns:a16="http://schemas.microsoft.com/office/drawing/2014/main" id="{85FBA14F-E7D2-6C85-5CE4-08675393BC85}"/>
                  </a:ext>
                </a:extLst>
              </p:cNvPr>
              <p:cNvSpPr/>
              <p:nvPr/>
            </p:nvSpPr>
            <p:spPr>
              <a:xfrm>
                <a:off x="3542125" y="3112761"/>
                <a:ext cx="71320" cy="761531"/>
              </a:xfrm>
              <a:prstGeom prst="rect">
                <a:avLst/>
              </a:prstGeom>
              <a:solidFill>
                <a:srgbClr val="00206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49" name="Rectangle 1848">
                <a:extLst>
                  <a:ext uri="{FF2B5EF4-FFF2-40B4-BE49-F238E27FC236}">
                    <a16:creationId xmlns:a16="http://schemas.microsoft.com/office/drawing/2014/main" id="{CDA5972F-8294-A6EB-4FEF-435C0442BE87}"/>
                  </a:ext>
                </a:extLst>
              </p:cNvPr>
              <p:cNvSpPr/>
              <p:nvPr/>
            </p:nvSpPr>
            <p:spPr>
              <a:xfrm>
                <a:off x="3647158" y="3112761"/>
                <a:ext cx="71320" cy="783926"/>
              </a:xfrm>
              <a:prstGeom prst="rect">
                <a:avLst/>
              </a:prstGeom>
              <a:solidFill>
                <a:srgbClr val="00206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50" name="Rectangle 1849">
                <a:extLst>
                  <a:ext uri="{FF2B5EF4-FFF2-40B4-BE49-F238E27FC236}">
                    <a16:creationId xmlns:a16="http://schemas.microsoft.com/office/drawing/2014/main" id="{DC003824-EBBA-312B-7637-FCE31DD1BCE7}"/>
                  </a:ext>
                </a:extLst>
              </p:cNvPr>
              <p:cNvSpPr/>
              <p:nvPr/>
            </p:nvSpPr>
            <p:spPr>
              <a:xfrm>
                <a:off x="3752294" y="3112761"/>
                <a:ext cx="71320" cy="790212"/>
              </a:xfrm>
              <a:prstGeom prst="rect">
                <a:avLst/>
              </a:prstGeom>
              <a:solidFill>
                <a:srgbClr val="00206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51" name="Rectangle 1850">
                <a:extLst>
                  <a:ext uri="{FF2B5EF4-FFF2-40B4-BE49-F238E27FC236}">
                    <a16:creationId xmlns:a16="http://schemas.microsoft.com/office/drawing/2014/main" id="{E8500B59-88DD-F616-CB56-F15B80C7418A}"/>
                  </a:ext>
                </a:extLst>
              </p:cNvPr>
              <p:cNvSpPr/>
              <p:nvPr/>
            </p:nvSpPr>
            <p:spPr>
              <a:xfrm>
                <a:off x="3857328" y="3112761"/>
                <a:ext cx="71320" cy="831663"/>
              </a:xfrm>
              <a:prstGeom prst="rect">
                <a:avLst/>
              </a:prstGeom>
              <a:solidFill>
                <a:srgbClr val="00206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52" name="Rectangle 1851">
                <a:extLst>
                  <a:ext uri="{FF2B5EF4-FFF2-40B4-BE49-F238E27FC236}">
                    <a16:creationId xmlns:a16="http://schemas.microsoft.com/office/drawing/2014/main" id="{EC65F01D-8A0D-4173-A902-1A3CBBBB6C17}"/>
                  </a:ext>
                </a:extLst>
              </p:cNvPr>
              <p:cNvSpPr/>
              <p:nvPr/>
            </p:nvSpPr>
            <p:spPr>
              <a:xfrm>
                <a:off x="3962464" y="3112761"/>
                <a:ext cx="71320" cy="831663"/>
              </a:xfrm>
              <a:prstGeom prst="rect">
                <a:avLst/>
              </a:prstGeom>
              <a:solidFill>
                <a:srgbClr val="00206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53" name="Rectangle 1852">
                <a:extLst>
                  <a:ext uri="{FF2B5EF4-FFF2-40B4-BE49-F238E27FC236}">
                    <a16:creationId xmlns:a16="http://schemas.microsoft.com/office/drawing/2014/main" id="{9CB21888-4EB2-E776-8E5A-B5841B7FA25D}"/>
                  </a:ext>
                </a:extLst>
              </p:cNvPr>
              <p:cNvSpPr/>
              <p:nvPr/>
            </p:nvSpPr>
            <p:spPr>
              <a:xfrm>
                <a:off x="4067497" y="3112761"/>
                <a:ext cx="71320" cy="831663"/>
              </a:xfrm>
              <a:prstGeom prst="rect">
                <a:avLst/>
              </a:prstGeom>
              <a:solidFill>
                <a:srgbClr val="00206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54" name="Rectangle 1853">
                <a:extLst>
                  <a:ext uri="{FF2B5EF4-FFF2-40B4-BE49-F238E27FC236}">
                    <a16:creationId xmlns:a16="http://schemas.microsoft.com/office/drawing/2014/main" id="{9328B7B6-F5A5-C70A-38B1-E9CE46DD274C}"/>
                  </a:ext>
                </a:extLst>
              </p:cNvPr>
              <p:cNvSpPr/>
              <p:nvPr/>
            </p:nvSpPr>
            <p:spPr>
              <a:xfrm>
                <a:off x="4172633" y="3112761"/>
                <a:ext cx="71320" cy="853861"/>
              </a:xfrm>
              <a:prstGeom prst="rect">
                <a:avLst/>
              </a:prstGeom>
              <a:solidFill>
                <a:srgbClr val="00206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55" name="Rectangle 1854">
                <a:extLst>
                  <a:ext uri="{FF2B5EF4-FFF2-40B4-BE49-F238E27FC236}">
                    <a16:creationId xmlns:a16="http://schemas.microsoft.com/office/drawing/2014/main" id="{333DF2AF-5625-E7DD-6F21-F9CA517BA099}"/>
                  </a:ext>
                </a:extLst>
              </p:cNvPr>
              <p:cNvSpPr/>
              <p:nvPr/>
            </p:nvSpPr>
            <p:spPr>
              <a:xfrm>
                <a:off x="4277667" y="3112761"/>
                <a:ext cx="71320" cy="853861"/>
              </a:xfrm>
              <a:prstGeom prst="rect">
                <a:avLst/>
              </a:prstGeom>
              <a:solidFill>
                <a:srgbClr val="00206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56" name="Rectangle 1855">
                <a:extLst>
                  <a:ext uri="{FF2B5EF4-FFF2-40B4-BE49-F238E27FC236}">
                    <a16:creationId xmlns:a16="http://schemas.microsoft.com/office/drawing/2014/main" id="{A049E4CF-4F43-6AC9-EDE4-A76AF900A5CB}"/>
                  </a:ext>
                </a:extLst>
              </p:cNvPr>
              <p:cNvSpPr/>
              <p:nvPr/>
            </p:nvSpPr>
            <p:spPr>
              <a:xfrm>
                <a:off x="4382803" y="3112761"/>
                <a:ext cx="71320" cy="861326"/>
              </a:xfrm>
              <a:prstGeom prst="rect">
                <a:avLst/>
              </a:prstGeom>
              <a:solidFill>
                <a:srgbClr val="00206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57" name="Rectangle 1856">
                <a:extLst>
                  <a:ext uri="{FF2B5EF4-FFF2-40B4-BE49-F238E27FC236}">
                    <a16:creationId xmlns:a16="http://schemas.microsoft.com/office/drawing/2014/main" id="{F86C124D-3707-0F8F-10B7-83D961F9F654}"/>
                  </a:ext>
                </a:extLst>
              </p:cNvPr>
              <p:cNvSpPr/>
              <p:nvPr/>
            </p:nvSpPr>
            <p:spPr>
              <a:xfrm>
                <a:off x="4487836" y="3112761"/>
                <a:ext cx="71320" cy="944817"/>
              </a:xfrm>
              <a:prstGeom prst="rect">
                <a:avLst/>
              </a:prstGeom>
              <a:solidFill>
                <a:srgbClr val="00206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58" name="Rectangle 1857">
                <a:extLst>
                  <a:ext uri="{FF2B5EF4-FFF2-40B4-BE49-F238E27FC236}">
                    <a16:creationId xmlns:a16="http://schemas.microsoft.com/office/drawing/2014/main" id="{7593AE7D-C5D2-EA65-6AEC-2F561156E032}"/>
                  </a:ext>
                </a:extLst>
              </p:cNvPr>
              <p:cNvSpPr/>
              <p:nvPr/>
            </p:nvSpPr>
            <p:spPr>
              <a:xfrm>
                <a:off x="4592972" y="3112761"/>
                <a:ext cx="71320" cy="1004439"/>
              </a:xfrm>
              <a:prstGeom prst="rect">
                <a:avLst/>
              </a:prstGeom>
              <a:solidFill>
                <a:srgbClr val="00206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59" name="Rectangle 1858">
                <a:extLst>
                  <a:ext uri="{FF2B5EF4-FFF2-40B4-BE49-F238E27FC236}">
                    <a16:creationId xmlns:a16="http://schemas.microsoft.com/office/drawing/2014/main" id="{3CF8129B-E0AB-819A-66CC-AEC5C3D58F45}"/>
                  </a:ext>
                </a:extLst>
              </p:cNvPr>
              <p:cNvSpPr/>
              <p:nvPr/>
            </p:nvSpPr>
            <p:spPr>
              <a:xfrm>
                <a:off x="4698006" y="3112761"/>
                <a:ext cx="71320" cy="1034790"/>
              </a:xfrm>
              <a:prstGeom prst="rect">
                <a:avLst/>
              </a:prstGeom>
              <a:solidFill>
                <a:srgbClr val="00206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60" name="Rectangle 1859">
                <a:extLst>
                  <a:ext uri="{FF2B5EF4-FFF2-40B4-BE49-F238E27FC236}">
                    <a16:creationId xmlns:a16="http://schemas.microsoft.com/office/drawing/2014/main" id="{5B9E73BA-03F3-1948-E59E-E72F5971BA7A}"/>
                  </a:ext>
                </a:extLst>
              </p:cNvPr>
              <p:cNvSpPr/>
              <p:nvPr/>
            </p:nvSpPr>
            <p:spPr>
              <a:xfrm>
                <a:off x="4803142" y="3112761"/>
                <a:ext cx="71320" cy="1052667"/>
              </a:xfrm>
              <a:prstGeom prst="rect">
                <a:avLst/>
              </a:prstGeom>
              <a:solidFill>
                <a:srgbClr val="00206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61" name="Rectangle 1860">
                <a:extLst>
                  <a:ext uri="{FF2B5EF4-FFF2-40B4-BE49-F238E27FC236}">
                    <a16:creationId xmlns:a16="http://schemas.microsoft.com/office/drawing/2014/main" id="{7D340FFB-1B34-63C9-965E-7E157E895E87}"/>
                  </a:ext>
                </a:extLst>
              </p:cNvPr>
              <p:cNvSpPr/>
              <p:nvPr/>
            </p:nvSpPr>
            <p:spPr>
              <a:xfrm>
                <a:off x="4908175" y="3112761"/>
                <a:ext cx="71320" cy="1065632"/>
              </a:xfrm>
              <a:prstGeom prst="rect">
                <a:avLst/>
              </a:prstGeom>
              <a:solidFill>
                <a:srgbClr val="00206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62" name="Rectangle 1861">
                <a:extLst>
                  <a:ext uri="{FF2B5EF4-FFF2-40B4-BE49-F238E27FC236}">
                    <a16:creationId xmlns:a16="http://schemas.microsoft.com/office/drawing/2014/main" id="{0765DA61-0CCA-0AAE-D45D-E44650F9FD65}"/>
                  </a:ext>
                </a:extLst>
              </p:cNvPr>
              <p:cNvSpPr/>
              <p:nvPr/>
            </p:nvSpPr>
            <p:spPr>
              <a:xfrm>
                <a:off x="5013311" y="3112761"/>
                <a:ext cx="71320" cy="1210906"/>
              </a:xfrm>
              <a:prstGeom prst="rect">
                <a:avLst/>
              </a:prstGeom>
              <a:solidFill>
                <a:srgbClr val="00206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63" name="Rectangle 1862">
                <a:extLst>
                  <a:ext uri="{FF2B5EF4-FFF2-40B4-BE49-F238E27FC236}">
                    <a16:creationId xmlns:a16="http://schemas.microsoft.com/office/drawing/2014/main" id="{2A0029E5-61E5-02B3-9FF1-BCC52BB4DF88}"/>
                  </a:ext>
                </a:extLst>
              </p:cNvPr>
              <p:cNvSpPr/>
              <p:nvPr/>
            </p:nvSpPr>
            <p:spPr>
              <a:xfrm>
                <a:off x="5118344" y="3112761"/>
                <a:ext cx="71320" cy="1254223"/>
              </a:xfrm>
              <a:prstGeom prst="rect">
                <a:avLst/>
              </a:prstGeom>
              <a:solidFill>
                <a:srgbClr val="00206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64" name="Rectangle 1863">
                <a:extLst>
                  <a:ext uri="{FF2B5EF4-FFF2-40B4-BE49-F238E27FC236}">
                    <a16:creationId xmlns:a16="http://schemas.microsoft.com/office/drawing/2014/main" id="{A236DB4E-6572-9769-EF2C-C9383B53C949}"/>
                  </a:ext>
                </a:extLst>
              </p:cNvPr>
              <p:cNvSpPr/>
              <p:nvPr/>
            </p:nvSpPr>
            <p:spPr>
              <a:xfrm>
                <a:off x="5223480" y="3112761"/>
                <a:ext cx="71320" cy="1325533"/>
              </a:xfrm>
              <a:prstGeom prst="rect">
                <a:avLst/>
              </a:prstGeom>
              <a:solidFill>
                <a:srgbClr val="00206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65" name="Rectangle 1864">
                <a:extLst>
                  <a:ext uri="{FF2B5EF4-FFF2-40B4-BE49-F238E27FC236}">
                    <a16:creationId xmlns:a16="http://schemas.microsoft.com/office/drawing/2014/main" id="{135DFB90-A9A8-9FC9-F531-5480934E495D}"/>
                  </a:ext>
                </a:extLst>
              </p:cNvPr>
              <p:cNvSpPr/>
              <p:nvPr/>
            </p:nvSpPr>
            <p:spPr>
              <a:xfrm>
                <a:off x="5328514" y="3112761"/>
                <a:ext cx="71320" cy="1457841"/>
              </a:xfrm>
              <a:prstGeom prst="rect">
                <a:avLst/>
              </a:prstGeom>
              <a:solidFill>
                <a:srgbClr val="00206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1866" name="Graphic 1779">
                <a:extLst>
                  <a:ext uri="{FF2B5EF4-FFF2-40B4-BE49-F238E27FC236}">
                    <a16:creationId xmlns:a16="http://schemas.microsoft.com/office/drawing/2014/main" id="{68FBE417-19E9-E9F8-6113-60550DCD5051}"/>
                  </a:ext>
                </a:extLst>
              </p:cNvPr>
              <p:cNvGrpSpPr/>
              <p:nvPr/>
            </p:nvGrpSpPr>
            <p:grpSpPr>
              <a:xfrm>
                <a:off x="4592972" y="4137925"/>
                <a:ext cx="66811" cy="25341"/>
                <a:chOff x="4592972" y="4137925"/>
                <a:chExt cx="66811" cy="25341"/>
              </a:xfrm>
              <a:solidFill>
                <a:srgbClr val="231F20"/>
              </a:solidFill>
            </p:grpSpPr>
            <p:sp>
              <p:nvSpPr>
                <p:cNvPr id="1867" name="Freeform 1866">
                  <a:extLst>
                    <a:ext uri="{FF2B5EF4-FFF2-40B4-BE49-F238E27FC236}">
                      <a16:creationId xmlns:a16="http://schemas.microsoft.com/office/drawing/2014/main" id="{EFF63DA9-EED2-E127-DD01-8AF698D8E9A4}"/>
                    </a:ext>
                  </a:extLst>
                </p:cNvPr>
                <p:cNvSpPr/>
                <p:nvPr/>
              </p:nvSpPr>
              <p:spPr>
                <a:xfrm>
                  <a:off x="4592972" y="4150596"/>
                  <a:ext cx="63327" cy="9822"/>
                </a:xfrm>
                <a:custGeom>
                  <a:avLst/>
                  <a:gdLst>
                    <a:gd name="csX0" fmla="*/ 0 w 63327"/>
                    <a:gd name="csY0" fmla="*/ 0 h 9822"/>
                    <a:gd name="csX1" fmla="*/ 63327 w 63327"/>
                    <a:gd name="csY1" fmla="*/ 0 h 9822"/>
                  </a:gdLst>
                  <a:ahLst/>
                  <a:cxnLst>
                    <a:cxn ang="0">
                      <a:pos x="csX0" y="csY0"/>
                    </a:cxn>
                    <a:cxn ang="0">
                      <a:pos x="csX1" y="csY1"/>
                    </a:cxn>
                  </a:cxnLst>
                  <a:rect l="l" t="t" r="r" b="b"/>
                  <a:pathLst>
                    <a:path w="63327" h="9822">
                      <a:moveTo>
                        <a:pt x="0" y="0"/>
                      </a:moveTo>
                      <a:lnTo>
                        <a:pt x="63327" y="0"/>
                      </a:lnTo>
                    </a:path>
                  </a:pathLst>
                </a:custGeom>
                <a:ln w="7677"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68" name="Freeform 1867">
                  <a:extLst>
                    <a:ext uri="{FF2B5EF4-FFF2-40B4-BE49-F238E27FC236}">
                      <a16:creationId xmlns:a16="http://schemas.microsoft.com/office/drawing/2014/main" id="{17A8CB89-57D0-6CA6-0F89-43C8ED78D240}"/>
                    </a:ext>
                  </a:extLst>
                </p:cNvPr>
                <p:cNvSpPr/>
                <p:nvPr/>
              </p:nvSpPr>
              <p:spPr>
                <a:xfrm>
                  <a:off x="4643388" y="4137925"/>
                  <a:ext cx="16395" cy="25341"/>
                </a:xfrm>
                <a:custGeom>
                  <a:avLst/>
                  <a:gdLst>
                    <a:gd name="csX0" fmla="*/ 2152 w 16395"/>
                    <a:gd name="csY0" fmla="*/ 25342 h 25341"/>
                    <a:gd name="csX1" fmla="*/ 0 w 16395"/>
                    <a:gd name="csY1" fmla="*/ 23083 h 25341"/>
                    <a:gd name="csX2" fmla="*/ 11579 w 16395"/>
                    <a:gd name="csY2" fmla="*/ 12671 h 25341"/>
                    <a:gd name="csX3" fmla="*/ 0 w 16395"/>
                    <a:gd name="csY3" fmla="*/ 2259 h 25341"/>
                    <a:gd name="csX4" fmla="*/ 2152 w 16395"/>
                    <a:gd name="csY4" fmla="*/ 0 h 25341"/>
                    <a:gd name="csX5" fmla="*/ 16395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579" y="12671"/>
                      </a:lnTo>
                      <a:lnTo>
                        <a:pt x="0" y="2259"/>
                      </a:lnTo>
                      <a:lnTo>
                        <a:pt x="2152" y="0"/>
                      </a:lnTo>
                      <a:lnTo>
                        <a:pt x="16395" y="12671"/>
                      </a:lnTo>
                      <a:lnTo>
                        <a:pt x="2152" y="25342"/>
                      </a:lnTo>
                      <a:close/>
                    </a:path>
                  </a:pathLst>
                </a:custGeom>
                <a:solidFill>
                  <a:srgbClr val="231F2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869" name="Graphic 1779">
                <a:extLst>
                  <a:ext uri="{FF2B5EF4-FFF2-40B4-BE49-F238E27FC236}">
                    <a16:creationId xmlns:a16="http://schemas.microsoft.com/office/drawing/2014/main" id="{7720EBA9-754E-85EB-6D93-B4D043FBCBA8}"/>
                  </a:ext>
                </a:extLst>
              </p:cNvPr>
              <p:cNvGrpSpPr/>
              <p:nvPr/>
            </p:nvGrpSpPr>
            <p:grpSpPr>
              <a:xfrm>
                <a:off x="4490091" y="4076142"/>
                <a:ext cx="66811" cy="25341"/>
                <a:chOff x="4490091" y="4076142"/>
                <a:chExt cx="66811" cy="25341"/>
              </a:xfrm>
              <a:solidFill>
                <a:srgbClr val="231F20"/>
              </a:solidFill>
            </p:grpSpPr>
            <p:sp>
              <p:nvSpPr>
                <p:cNvPr id="1870" name="Freeform 1869">
                  <a:extLst>
                    <a:ext uri="{FF2B5EF4-FFF2-40B4-BE49-F238E27FC236}">
                      <a16:creationId xmlns:a16="http://schemas.microsoft.com/office/drawing/2014/main" id="{651759F2-A554-FFF6-E5EC-0A0EAC1F16B3}"/>
                    </a:ext>
                  </a:extLst>
                </p:cNvPr>
                <p:cNvSpPr/>
                <p:nvPr/>
              </p:nvSpPr>
              <p:spPr>
                <a:xfrm>
                  <a:off x="4490091" y="4088813"/>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71" name="Freeform 1870">
                  <a:extLst>
                    <a:ext uri="{FF2B5EF4-FFF2-40B4-BE49-F238E27FC236}">
                      <a16:creationId xmlns:a16="http://schemas.microsoft.com/office/drawing/2014/main" id="{D4D0EBC4-0270-C353-E8D1-13EC97BB6D7E}"/>
                    </a:ext>
                  </a:extLst>
                </p:cNvPr>
                <p:cNvSpPr/>
                <p:nvPr/>
              </p:nvSpPr>
              <p:spPr>
                <a:xfrm>
                  <a:off x="4540507" y="4076142"/>
                  <a:ext cx="16395" cy="25341"/>
                </a:xfrm>
                <a:custGeom>
                  <a:avLst/>
                  <a:gdLst>
                    <a:gd name="csX0" fmla="*/ 2254 w 16395"/>
                    <a:gd name="csY0" fmla="*/ 25342 h 25341"/>
                    <a:gd name="csX1" fmla="*/ 0 w 16395"/>
                    <a:gd name="csY1" fmla="*/ 22985 h 25341"/>
                    <a:gd name="csX2" fmla="*/ 11682 w 16395"/>
                    <a:gd name="csY2" fmla="*/ 12671 h 25341"/>
                    <a:gd name="csX3" fmla="*/ 0 w 16395"/>
                    <a:gd name="csY3" fmla="*/ 2259 h 25341"/>
                    <a:gd name="csX4" fmla="*/ 2254 w 16395"/>
                    <a:gd name="csY4" fmla="*/ 0 h 25341"/>
                    <a:gd name="csX5" fmla="*/ 16396 w 16395"/>
                    <a:gd name="csY5" fmla="*/ 12671 h 25341"/>
                    <a:gd name="csX6" fmla="*/ 2254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254" y="25342"/>
                      </a:moveTo>
                      <a:lnTo>
                        <a:pt x="0" y="22985"/>
                      </a:lnTo>
                      <a:lnTo>
                        <a:pt x="11682" y="12671"/>
                      </a:lnTo>
                      <a:lnTo>
                        <a:pt x="0" y="2259"/>
                      </a:lnTo>
                      <a:lnTo>
                        <a:pt x="2254" y="0"/>
                      </a:lnTo>
                      <a:lnTo>
                        <a:pt x="16396" y="12671"/>
                      </a:lnTo>
                      <a:lnTo>
                        <a:pt x="2254" y="25342"/>
                      </a:lnTo>
                      <a:close/>
                    </a:path>
                  </a:pathLst>
                </a:custGeom>
                <a:solidFill>
                  <a:srgbClr val="231F2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872" name="Graphic 1779">
                <a:extLst>
                  <a:ext uri="{FF2B5EF4-FFF2-40B4-BE49-F238E27FC236}">
                    <a16:creationId xmlns:a16="http://schemas.microsoft.com/office/drawing/2014/main" id="{1A7450FB-2053-887F-CB18-451A297C5CC7}"/>
                  </a:ext>
                </a:extLst>
              </p:cNvPr>
              <p:cNvGrpSpPr/>
              <p:nvPr/>
            </p:nvGrpSpPr>
            <p:grpSpPr>
              <a:xfrm>
                <a:off x="3859685" y="3961417"/>
                <a:ext cx="66811" cy="25341"/>
                <a:chOff x="3859685" y="3961417"/>
                <a:chExt cx="66811" cy="25341"/>
              </a:xfrm>
              <a:solidFill>
                <a:srgbClr val="231F20"/>
              </a:solidFill>
            </p:grpSpPr>
            <p:sp>
              <p:nvSpPr>
                <p:cNvPr id="1873" name="Freeform 1872">
                  <a:extLst>
                    <a:ext uri="{FF2B5EF4-FFF2-40B4-BE49-F238E27FC236}">
                      <a16:creationId xmlns:a16="http://schemas.microsoft.com/office/drawing/2014/main" id="{5FD325A4-47C1-0B51-EAAE-84ACFEA1773A}"/>
                    </a:ext>
                  </a:extLst>
                </p:cNvPr>
                <p:cNvSpPr/>
                <p:nvPr/>
              </p:nvSpPr>
              <p:spPr>
                <a:xfrm>
                  <a:off x="3859685" y="3974088"/>
                  <a:ext cx="63225" cy="9822"/>
                </a:xfrm>
                <a:custGeom>
                  <a:avLst/>
                  <a:gdLst>
                    <a:gd name="csX0" fmla="*/ 0 w 63225"/>
                    <a:gd name="csY0" fmla="*/ 0 h 9822"/>
                    <a:gd name="csX1" fmla="*/ 63225 w 63225"/>
                    <a:gd name="csY1" fmla="*/ 0 h 9822"/>
                  </a:gdLst>
                  <a:ahLst/>
                  <a:cxnLst>
                    <a:cxn ang="0">
                      <a:pos x="csX0" y="csY0"/>
                    </a:cxn>
                    <a:cxn ang="0">
                      <a:pos x="csX1" y="csY1"/>
                    </a:cxn>
                  </a:cxnLst>
                  <a:rect l="l" t="t" r="r" b="b"/>
                  <a:pathLst>
                    <a:path w="63225" h="9822">
                      <a:moveTo>
                        <a:pt x="0" y="0"/>
                      </a:moveTo>
                      <a:lnTo>
                        <a:pt x="63225" y="0"/>
                      </a:lnTo>
                    </a:path>
                  </a:pathLst>
                </a:custGeom>
                <a:ln w="7677"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74" name="Freeform 1873">
                  <a:extLst>
                    <a:ext uri="{FF2B5EF4-FFF2-40B4-BE49-F238E27FC236}">
                      <a16:creationId xmlns:a16="http://schemas.microsoft.com/office/drawing/2014/main" id="{093C5FD6-05D4-43A1-707D-F072E3533F5F}"/>
                    </a:ext>
                  </a:extLst>
                </p:cNvPr>
                <p:cNvSpPr/>
                <p:nvPr/>
              </p:nvSpPr>
              <p:spPr>
                <a:xfrm>
                  <a:off x="3910101" y="3961417"/>
                  <a:ext cx="16395" cy="25341"/>
                </a:xfrm>
                <a:custGeom>
                  <a:avLst/>
                  <a:gdLst>
                    <a:gd name="csX0" fmla="*/ 2152 w 16395"/>
                    <a:gd name="csY0" fmla="*/ 25342 h 25341"/>
                    <a:gd name="csX1" fmla="*/ 0 w 16395"/>
                    <a:gd name="csY1" fmla="*/ 23083 h 25341"/>
                    <a:gd name="csX2" fmla="*/ 11579 w 16395"/>
                    <a:gd name="csY2" fmla="*/ 12671 h 25341"/>
                    <a:gd name="csX3" fmla="*/ 0 w 16395"/>
                    <a:gd name="csY3" fmla="*/ 2259 h 25341"/>
                    <a:gd name="csX4" fmla="*/ 2152 w 16395"/>
                    <a:gd name="csY4" fmla="*/ 0 h 25341"/>
                    <a:gd name="csX5" fmla="*/ 16395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579" y="12671"/>
                      </a:lnTo>
                      <a:lnTo>
                        <a:pt x="0" y="2259"/>
                      </a:lnTo>
                      <a:lnTo>
                        <a:pt x="2152" y="0"/>
                      </a:lnTo>
                      <a:lnTo>
                        <a:pt x="16395" y="12671"/>
                      </a:lnTo>
                      <a:lnTo>
                        <a:pt x="2152" y="25342"/>
                      </a:lnTo>
                      <a:close/>
                    </a:path>
                  </a:pathLst>
                </a:custGeom>
                <a:solidFill>
                  <a:srgbClr val="231F2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875" name="Graphic 1779">
                <a:extLst>
                  <a:ext uri="{FF2B5EF4-FFF2-40B4-BE49-F238E27FC236}">
                    <a16:creationId xmlns:a16="http://schemas.microsoft.com/office/drawing/2014/main" id="{581BBEB5-4368-B7ED-62A4-B247C2E828D9}"/>
                  </a:ext>
                </a:extLst>
              </p:cNvPr>
              <p:cNvGrpSpPr/>
              <p:nvPr/>
            </p:nvGrpSpPr>
            <p:grpSpPr>
              <a:xfrm>
                <a:off x="3964718" y="3961417"/>
                <a:ext cx="66811" cy="25341"/>
                <a:chOff x="3964718" y="3961417"/>
                <a:chExt cx="66811" cy="25341"/>
              </a:xfrm>
              <a:solidFill>
                <a:srgbClr val="231F20"/>
              </a:solidFill>
            </p:grpSpPr>
            <p:sp>
              <p:nvSpPr>
                <p:cNvPr id="1876" name="Freeform 1875">
                  <a:extLst>
                    <a:ext uri="{FF2B5EF4-FFF2-40B4-BE49-F238E27FC236}">
                      <a16:creationId xmlns:a16="http://schemas.microsoft.com/office/drawing/2014/main" id="{3F65F077-26AA-7F49-EA50-F174C0A16298}"/>
                    </a:ext>
                  </a:extLst>
                </p:cNvPr>
                <p:cNvSpPr/>
                <p:nvPr/>
              </p:nvSpPr>
              <p:spPr>
                <a:xfrm>
                  <a:off x="3964718" y="3974088"/>
                  <a:ext cx="63327" cy="9822"/>
                </a:xfrm>
                <a:custGeom>
                  <a:avLst/>
                  <a:gdLst>
                    <a:gd name="csX0" fmla="*/ 0 w 63327"/>
                    <a:gd name="csY0" fmla="*/ 0 h 9822"/>
                    <a:gd name="csX1" fmla="*/ 63327 w 63327"/>
                    <a:gd name="csY1" fmla="*/ 0 h 9822"/>
                  </a:gdLst>
                  <a:ahLst/>
                  <a:cxnLst>
                    <a:cxn ang="0">
                      <a:pos x="csX0" y="csY0"/>
                    </a:cxn>
                    <a:cxn ang="0">
                      <a:pos x="csX1" y="csY1"/>
                    </a:cxn>
                  </a:cxnLst>
                  <a:rect l="l" t="t" r="r" b="b"/>
                  <a:pathLst>
                    <a:path w="63327" h="9822">
                      <a:moveTo>
                        <a:pt x="0" y="0"/>
                      </a:moveTo>
                      <a:lnTo>
                        <a:pt x="63327" y="0"/>
                      </a:lnTo>
                    </a:path>
                  </a:pathLst>
                </a:custGeom>
                <a:ln w="7677"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77" name="Freeform 1876">
                  <a:extLst>
                    <a:ext uri="{FF2B5EF4-FFF2-40B4-BE49-F238E27FC236}">
                      <a16:creationId xmlns:a16="http://schemas.microsoft.com/office/drawing/2014/main" id="{5AA134B1-DFCB-9DEA-F27A-B33DDB8FBCB7}"/>
                    </a:ext>
                  </a:extLst>
                </p:cNvPr>
                <p:cNvSpPr/>
                <p:nvPr/>
              </p:nvSpPr>
              <p:spPr>
                <a:xfrm>
                  <a:off x="4015134" y="3961417"/>
                  <a:ext cx="16395" cy="25341"/>
                </a:xfrm>
                <a:custGeom>
                  <a:avLst/>
                  <a:gdLst>
                    <a:gd name="csX0" fmla="*/ 2152 w 16395"/>
                    <a:gd name="csY0" fmla="*/ 25342 h 25341"/>
                    <a:gd name="csX1" fmla="*/ 0 w 16395"/>
                    <a:gd name="csY1" fmla="*/ 23083 h 25341"/>
                    <a:gd name="csX2" fmla="*/ 11682 w 16395"/>
                    <a:gd name="csY2" fmla="*/ 12671 h 25341"/>
                    <a:gd name="csX3" fmla="*/ 0 w 16395"/>
                    <a:gd name="csY3" fmla="*/ 2259 h 25341"/>
                    <a:gd name="csX4" fmla="*/ 2152 w 16395"/>
                    <a:gd name="csY4" fmla="*/ 0 h 25341"/>
                    <a:gd name="csX5" fmla="*/ 16395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682" y="12671"/>
                      </a:lnTo>
                      <a:lnTo>
                        <a:pt x="0" y="2259"/>
                      </a:lnTo>
                      <a:lnTo>
                        <a:pt x="2152" y="0"/>
                      </a:lnTo>
                      <a:lnTo>
                        <a:pt x="16395" y="12671"/>
                      </a:lnTo>
                      <a:lnTo>
                        <a:pt x="2152" y="25342"/>
                      </a:lnTo>
                      <a:close/>
                    </a:path>
                  </a:pathLst>
                </a:custGeom>
                <a:solidFill>
                  <a:srgbClr val="231F2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878" name="Graphic 1779">
                <a:extLst>
                  <a:ext uri="{FF2B5EF4-FFF2-40B4-BE49-F238E27FC236}">
                    <a16:creationId xmlns:a16="http://schemas.microsoft.com/office/drawing/2014/main" id="{83CA310B-C961-E823-6818-EBD979C5441F}"/>
                  </a:ext>
                </a:extLst>
              </p:cNvPr>
              <p:cNvGrpSpPr/>
              <p:nvPr/>
            </p:nvGrpSpPr>
            <p:grpSpPr>
              <a:xfrm>
                <a:off x="4069854" y="3961417"/>
                <a:ext cx="66708" cy="25341"/>
                <a:chOff x="4069854" y="3961417"/>
                <a:chExt cx="66708" cy="25341"/>
              </a:xfrm>
              <a:solidFill>
                <a:srgbClr val="231F20"/>
              </a:solidFill>
            </p:grpSpPr>
            <p:sp>
              <p:nvSpPr>
                <p:cNvPr id="1879" name="Freeform 1878">
                  <a:extLst>
                    <a:ext uri="{FF2B5EF4-FFF2-40B4-BE49-F238E27FC236}">
                      <a16:creationId xmlns:a16="http://schemas.microsoft.com/office/drawing/2014/main" id="{4A2995C1-483F-FAF2-ACCD-21A606C88E42}"/>
                    </a:ext>
                  </a:extLst>
                </p:cNvPr>
                <p:cNvSpPr/>
                <p:nvPr/>
              </p:nvSpPr>
              <p:spPr>
                <a:xfrm>
                  <a:off x="4069854" y="3974088"/>
                  <a:ext cx="63225" cy="9822"/>
                </a:xfrm>
                <a:custGeom>
                  <a:avLst/>
                  <a:gdLst>
                    <a:gd name="csX0" fmla="*/ 0 w 63225"/>
                    <a:gd name="csY0" fmla="*/ 0 h 9822"/>
                    <a:gd name="csX1" fmla="*/ 63225 w 63225"/>
                    <a:gd name="csY1" fmla="*/ 0 h 9822"/>
                  </a:gdLst>
                  <a:ahLst/>
                  <a:cxnLst>
                    <a:cxn ang="0">
                      <a:pos x="csX0" y="csY0"/>
                    </a:cxn>
                    <a:cxn ang="0">
                      <a:pos x="csX1" y="csY1"/>
                    </a:cxn>
                  </a:cxnLst>
                  <a:rect l="l" t="t" r="r" b="b"/>
                  <a:pathLst>
                    <a:path w="63225" h="9822">
                      <a:moveTo>
                        <a:pt x="0" y="0"/>
                      </a:moveTo>
                      <a:lnTo>
                        <a:pt x="63225" y="0"/>
                      </a:lnTo>
                    </a:path>
                  </a:pathLst>
                </a:custGeom>
                <a:ln w="7677"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80" name="Freeform 1879">
                  <a:extLst>
                    <a:ext uri="{FF2B5EF4-FFF2-40B4-BE49-F238E27FC236}">
                      <a16:creationId xmlns:a16="http://schemas.microsoft.com/office/drawing/2014/main" id="{298A66E1-EB89-FC28-8877-3F5AF45AEB77}"/>
                    </a:ext>
                  </a:extLst>
                </p:cNvPr>
                <p:cNvSpPr/>
                <p:nvPr/>
              </p:nvSpPr>
              <p:spPr>
                <a:xfrm>
                  <a:off x="4120168" y="3961417"/>
                  <a:ext cx="16395" cy="25341"/>
                </a:xfrm>
                <a:custGeom>
                  <a:avLst/>
                  <a:gdLst>
                    <a:gd name="csX0" fmla="*/ 2254 w 16395"/>
                    <a:gd name="csY0" fmla="*/ 25342 h 25341"/>
                    <a:gd name="csX1" fmla="*/ 0 w 16395"/>
                    <a:gd name="csY1" fmla="*/ 23083 h 25341"/>
                    <a:gd name="csX2" fmla="*/ 11682 w 16395"/>
                    <a:gd name="csY2" fmla="*/ 12671 h 25341"/>
                    <a:gd name="csX3" fmla="*/ 0 w 16395"/>
                    <a:gd name="csY3" fmla="*/ 2259 h 25341"/>
                    <a:gd name="csX4" fmla="*/ 2254 w 16395"/>
                    <a:gd name="csY4" fmla="*/ 0 h 25341"/>
                    <a:gd name="csX5" fmla="*/ 16395 w 16395"/>
                    <a:gd name="csY5" fmla="*/ 12671 h 25341"/>
                    <a:gd name="csX6" fmla="*/ 2254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254" y="25342"/>
                      </a:moveTo>
                      <a:lnTo>
                        <a:pt x="0" y="23083"/>
                      </a:lnTo>
                      <a:lnTo>
                        <a:pt x="11682" y="12671"/>
                      </a:lnTo>
                      <a:lnTo>
                        <a:pt x="0" y="2259"/>
                      </a:lnTo>
                      <a:lnTo>
                        <a:pt x="2254" y="0"/>
                      </a:lnTo>
                      <a:lnTo>
                        <a:pt x="16395" y="12671"/>
                      </a:lnTo>
                      <a:lnTo>
                        <a:pt x="2254" y="25342"/>
                      </a:lnTo>
                      <a:close/>
                    </a:path>
                  </a:pathLst>
                </a:custGeom>
                <a:solidFill>
                  <a:srgbClr val="231F2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881" name="Graphic 1779">
                <a:extLst>
                  <a:ext uri="{FF2B5EF4-FFF2-40B4-BE49-F238E27FC236}">
                    <a16:creationId xmlns:a16="http://schemas.microsoft.com/office/drawing/2014/main" id="{E9DEEA1E-AD4A-2FEE-FCCC-F23AF8EEA0B0}"/>
                  </a:ext>
                </a:extLst>
              </p:cNvPr>
              <p:cNvGrpSpPr/>
              <p:nvPr/>
            </p:nvGrpSpPr>
            <p:grpSpPr>
              <a:xfrm>
                <a:off x="4174888" y="3981454"/>
                <a:ext cx="66811" cy="25341"/>
                <a:chOff x="4174888" y="3981454"/>
                <a:chExt cx="66811" cy="25341"/>
              </a:xfrm>
              <a:solidFill>
                <a:srgbClr val="231F20"/>
              </a:solidFill>
            </p:grpSpPr>
            <p:sp>
              <p:nvSpPr>
                <p:cNvPr id="1882" name="Freeform 1881">
                  <a:extLst>
                    <a:ext uri="{FF2B5EF4-FFF2-40B4-BE49-F238E27FC236}">
                      <a16:creationId xmlns:a16="http://schemas.microsoft.com/office/drawing/2014/main" id="{E20EDAFB-6D81-957E-0865-3955F721DA35}"/>
                    </a:ext>
                  </a:extLst>
                </p:cNvPr>
                <p:cNvSpPr/>
                <p:nvPr/>
              </p:nvSpPr>
              <p:spPr>
                <a:xfrm>
                  <a:off x="4174888" y="3994125"/>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83" name="Freeform 1882">
                  <a:extLst>
                    <a:ext uri="{FF2B5EF4-FFF2-40B4-BE49-F238E27FC236}">
                      <a16:creationId xmlns:a16="http://schemas.microsoft.com/office/drawing/2014/main" id="{F4C4182A-F3D3-0440-E735-EB9CA8D497A9}"/>
                    </a:ext>
                  </a:extLst>
                </p:cNvPr>
                <p:cNvSpPr/>
                <p:nvPr/>
              </p:nvSpPr>
              <p:spPr>
                <a:xfrm>
                  <a:off x="4225304" y="3981454"/>
                  <a:ext cx="16395" cy="25341"/>
                </a:xfrm>
                <a:custGeom>
                  <a:avLst/>
                  <a:gdLst>
                    <a:gd name="csX0" fmla="*/ 2152 w 16395"/>
                    <a:gd name="csY0" fmla="*/ 25342 h 25341"/>
                    <a:gd name="csX1" fmla="*/ 0 w 16395"/>
                    <a:gd name="csY1" fmla="*/ 23083 h 25341"/>
                    <a:gd name="csX2" fmla="*/ 11682 w 16395"/>
                    <a:gd name="csY2" fmla="*/ 12671 h 25341"/>
                    <a:gd name="csX3" fmla="*/ 0 w 16395"/>
                    <a:gd name="csY3" fmla="*/ 2259 h 25341"/>
                    <a:gd name="csX4" fmla="*/ 2152 w 16395"/>
                    <a:gd name="csY4" fmla="*/ 0 h 25341"/>
                    <a:gd name="csX5" fmla="*/ 16396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682" y="12671"/>
                      </a:lnTo>
                      <a:lnTo>
                        <a:pt x="0" y="2259"/>
                      </a:lnTo>
                      <a:lnTo>
                        <a:pt x="2152" y="0"/>
                      </a:lnTo>
                      <a:lnTo>
                        <a:pt x="16396" y="12671"/>
                      </a:lnTo>
                      <a:lnTo>
                        <a:pt x="2152" y="25342"/>
                      </a:lnTo>
                      <a:close/>
                    </a:path>
                  </a:pathLst>
                </a:custGeom>
                <a:solidFill>
                  <a:srgbClr val="231F2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884" name="Graphic 1779">
                <a:extLst>
                  <a:ext uri="{FF2B5EF4-FFF2-40B4-BE49-F238E27FC236}">
                    <a16:creationId xmlns:a16="http://schemas.microsoft.com/office/drawing/2014/main" id="{BCDA7AA3-0CC1-DEAC-2DC0-C35EBB44F6E5}"/>
                  </a:ext>
                </a:extLst>
              </p:cNvPr>
              <p:cNvGrpSpPr/>
              <p:nvPr/>
            </p:nvGrpSpPr>
            <p:grpSpPr>
              <a:xfrm>
                <a:off x="4279921" y="3981454"/>
                <a:ext cx="66811" cy="25341"/>
                <a:chOff x="4279921" y="3981454"/>
                <a:chExt cx="66811" cy="25341"/>
              </a:xfrm>
              <a:solidFill>
                <a:srgbClr val="231F20"/>
              </a:solidFill>
            </p:grpSpPr>
            <p:sp>
              <p:nvSpPr>
                <p:cNvPr id="1885" name="Freeform 1884">
                  <a:extLst>
                    <a:ext uri="{FF2B5EF4-FFF2-40B4-BE49-F238E27FC236}">
                      <a16:creationId xmlns:a16="http://schemas.microsoft.com/office/drawing/2014/main" id="{4DF2D148-F0D3-E1C9-13CB-F58DC4D02FA0}"/>
                    </a:ext>
                  </a:extLst>
                </p:cNvPr>
                <p:cNvSpPr/>
                <p:nvPr/>
              </p:nvSpPr>
              <p:spPr>
                <a:xfrm>
                  <a:off x="4279921" y="3994125"/>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86" name="Freeform 1885">
                  <a:extLst>
                    <a:ext uri="{FF2B5EF4-FFF2-40B4-BE49-F238E27FC236}">
                      <a16:creationId xmlns:a16="http://schemas.microsoft.com/office/drawing/2014/main" id="{ED246993-8C4E-7BAE-CE9E-CFF8F343E76A}"/>
                    </a:ext>
                  </a:extLst>
                </p:cNvPr>
                <p:cNvSpPr/>
                <p:nvPr/>
              </p:nvSpPr>
              <p:spPr>
                <a:xfrm>
                  <a:off x="4330337" y="3981454"/>
                  <a:ext cx="16395" cy="25341"/>
                </a:xfrm>
                <a:custGeom>
                  <a:avLst/>
                  <a:gdLst>
                    <a:gd name="csX0" fmla="*/ 2254 w 16395"/>
                    <a:gd name="csY0" fmla="*/ 25342 h 25341"/>
                    <a:gd name="csX1" fmla="*/ 0 w 16395"/>
                    <a:gd name="csY1" fmla="*/ 23083 h 25341"/>
                    <a:gd name="csX2" fmla="*/ 11682 w 16395"/>
                    <a:gd name="csY2" fmla="*/ 12671 h 25341"/>
                    <a:gd name="csX3" fmla="*/ 0 w 16395"/>
                    <a:gd name="csY3" fmla="*/ 2259 h 25341"/>
                    <a:gd name="csX4" fmla="*/ 2254 w 16395"/>
                    <a:gd name="csY4" fmla="*/ 0 h 25341"/>
                    <a:gd name="csX5" fmla="*/ 16396 w 16395"/>
                    <a:gd name="csY5" fmla="*/ 12671 h 25341"/>
                    <a:gd name="csX6" fmla="*/ 2254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254" y="25342"/>
                      </a:moveTo>
                      <a:lnTo>
                        <a:pt x="0" y="23083"/>
                      </a:lnTo>
                      <a:lnTo>
                        <a:pt x="11682" y="12671"/>
                      </a:lnTo>
                      <a:lnTo>
                        <a:pt x="0" y="2259"/>
                      </a:lnTo>
                      <a:lnTo>
                        <a:pt x="2254" y="0"/>
                      </a:lnTo>
                      <a:lnTo>
                        <a:pt x="16396" y="12671"/>
                      </a:lnTo>
                      <a:lnTo>
                        <a:pt x="2254" y="25342"/>
                      </a:lnTo>
                      <a:close/>
                    </a:path>
                  </a:pathLst>
                </a:custGeom>
                <a:solidFill>
                  <a:srgbClr val="231F2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887" name="Graphic 1779">
                <a:extLst>
                  <a:ext uri="{FF2B5EF4-FFF2-40B4-BE49-F238E27FC236}">
                    <a16:creationId xmlns:a16="http://schemas.microsoft.com/office/drawing/2014/main" id="{1839856D-1CD5-6FCD-79AD-F727DFF3082B}"/>
                  </a:ext>
                </a:extLst>
              </p:cNvPr>
              <p:cNvGrpSpPr/>
              <p:nvPr/>
            </p:nvGrpSpPr>
            <p:grpSpPr>
              <a:xfrm>
                <a:off x="4385057" y="3995500"/>
                <a:ext cx="66811" cy="25341"/>
                <a:chOff x="4385057" y="3995500"/>
                <a:chExt cx="66811" cy="25341"/>
              </a:xfrm>
              <a:solidFill>
                <a:srgbClr val="231F20"/>
              </a:solidFill>
            </p:grpSpPr>
            <p:sp>
              <p:nvSpPr>
                <p:cNvPr id="1888" name="Freeform 1887">
                  <a:extLst>
                    <a:ext uri="{FF2B5EF4-FFF2-40B4-BE49-F238E27FC236}">
                      <a16:creationId xmlns:a16="http://schemas.microsoft.com/office/drawing/2014/main" id="{2010EB08-390F-AFDF-457A-DA759380C694}"/>
                    </a:ext>
                  </a:extLst>
                </p:cNvPr>
                <p:cNvSpPr/>
                <p:nvPr/>
              </p:nvSpPr>
              <p:spPr>
                <a:xfrm>
                  <a:off x="4385057" y="4008171"/>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89" name="Freeform 1888">
                  <a:extLst>
                    <a:ext uri="{FF2B5EF4-FFF2-40B4-BE49-F238E27FC236}">
                      <a16:creationId xmlns:a16="http://schemas.microsoft.com/office/drawing/2014/main" id="{71235BC0-DA46-F024-7976-42FC8EFA82CA}"/>
                    </a:ext>
                  </a:extLst>
                </p:cNvPr>
                <p:cNvSpPr/>
                <p:nvPr/>
              </p:nvSpPr>
              <p:spPr>
                <a:xfrm>
                  <a:off x="4435473" y="3995500"/>
                  <a:ext cx="16395" cy="25341"/>
                </a:xfrm>
                <a:custGeom>
                  <a:avLst/>
                  <a:gdLst>
                    <a:gd name="csX0" fmla="*/ 2152 w 16395"/>
                    <a:gd name="csY0" fmla="*/ 25342 h 25341"/>
                    <a:gd name="csX1" fmla="*/ 0 w 16395"/>
                    <a:gd name="csY1" fmla="*/ 23083 h 25341"/>
                    <a:gd name="csX2" fmla="*/ 11682 w 16395"/>
                    <a:gd name="csY2" fmla="*/ 12671 h 25341"/>
                    <a:gd name="csX3" fmla="*/ 0 w 16395"/>
                    <a:gd name="csY3" fmla="*/ 2259 h 25341"/>
                    <a:gd name="csX4" fmla="*/ 2152 w 16395"/>
                    <a:gd name="csY4" fmla="*/ 0 h 25341"/>
                    <a:gd name="csX5" fmla="*/ 16396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682" y="12671"/>
                      </a:lnTo>
                      <a:lnTo>
                        <a:pt x="0" y="2259"/>
                      </a:lnTo>
                      <a:lnTo>
                        <a:pt x="2152" y="0"/>
                      </a:lnTo>
                      <a:lnTo>
                        <a:pt x="16396" y="12671"/>
                      </a:lnTo>
                      <a:lnTo>
                        <a:pt x="2152" y="25342"/>
                      </a:lnTo>
                      <a:close/>
                    </a:path>
                  </a:pathLst>
                </a:custGeom>
                <a:solidFill>
                  <a:srgbClr val="231F2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890" name="Graphic 1779">
                <a:extLst>
                  <a:ext uri="{FF2B5EF4-FFF2-40B4-BE49-F238E27FC236}">
                    <a16:creationId xmlns:a16="http://schemas.microsoft.com/office/drawing/2014/main" id="{1A762A0D-439C-AAB2-0AD5-546A2E01C36B}"/>
                  </a:ext>
                </a:extLst>
              </p:cNvPr>
              <p:cNvGrpSpPr/>
              <p:nvPr/>
            </p:nvGrpSpPr>
            <p:grpSpPr>
              <a:xfrm>
                <a:off x="3649515" y="3914760"/>
                <a:ext cx="66811" cy="25341"/>
                <a:chOff x="3649515" y="3914760"/>
                <a:chExt cx="66811" cy="25341"/>
              </a:xfrm>
              <a:solidFill>
                <a:srgbClr val="231F20"/>
              </a:solidFill>
            </p:grpSpPr>
            <p:sp>
              <p:nvSpPr>
                <p:cNvPr id="1891" name="Freeform 1890">
                  <a:extLst>
                    <a:ext uri="{FF2B5EF4-FFF2-40B4-BE49-F238E27FC236}">
                      <a16:creationId xmlns:a16="http://schemas.microsoft.com/office/drawing/2014/main" id="{F840890F-CB95-517B-0F21-17BCA57D98A2}"/>
                    </a:ext>
                  </a:extLst>
                </p:cNvPr>
                <p:cNvSpPr/>
                <p:nvPr/>
              </p:nvSpPr>
              <p:spPr>
                <a:xfrm>
                  <a:off x="3649515" y="3927431"/>
                  <a:ext cx="63225" cy="9822"/>
                </a:xfrm>
                <a:custGeom>
                  <a:avLst/>
                  <a:gdLst>
                    <a:gd name="csX0" fmla="*/ 0 w 63225"/>
                    <a:gd name="csY0" fmla="*/ 0 h 9822"/>
                    <a:gd name="csX1" fmla="*/ 63225 w 63225"/>
                    <a:gd name="csY1" fmla="*/ 0 h 9822"/>
                  </a:gdLst>
                  <a:ahLst/>
                  <a:cxnLst>
                    <a:cxn ang="0">
                      <a:pos x="csX0" y="csY0"/>
                    </a:cxn>
                    <a:cxn ang="0">
                      <a:pos x="csX1" y="csY1"/>
                    </a:cxn>
                  </a:cxnLst>
                  <a:rect l="l" t="t" r="r" b="b"/>
                  <a:pathLst>
                    <a:path w="63225" h="9822">
                      <a:moveTo>
                        <a:pt x="0" y="0"/>
                      </a:moveTo>
                      <a:lnTo>
                        <a:pt x="63225" y="0"/>
                      </a:lnTo>
                    </a:path>
                  </a:pathLst>
                </a:custGeom>
                <a:ln w="7677"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92" name="Freeform 1891">
                  <a:extLst>
                    <a:ext uri="{FF2B5EF4-FFF2-40B4-BE49-F238E27FC236}">
                      <a16:creationId xmlns:a16="http://schemas.microsoft.com/office/drawing/2014/main" id="{B5549C86-D631-C2CF-3294-56D58FE8F516}"/>
                    </a:ext>
                  </a:extLst>
                </p:cNvPr>
                <p:cNvSpPr/>
                <p:nvPr/>
              </p:nvSpPr>
              <p:spPr>
                <a:xfrm>
                  <a:off x="3699931" y="3914760"/>
                  <a:ext cx="16395" cy="25341"/>
                </a:xfrm>
                <a:custGeom>
                  <a:avLst/>
                  <a:gdLst>
                    <a:gd name="csX0" fmla="*/ 2152 w 16395"/>
                    <a:gd name="csY0" fmla="*/ 25342 h 25341"/>
                    <a:gd name="csX1" fmla="*/ 0 w 16395"/>
                    <a:gd name="csY1" fmla="*/ 23083 h 25341"/>
                    <a:gd name="csX2" fmla="*/ 11579 w 16395"/>
                    <a:gd name="csY2" fmla="*/ 12671 h 25341"/>
                    <a:gd name="csX3" fmla="*/ 0 w 16395"/>
                    <a:gd name="csY3" fmla="*/ 2357 h 25341"/>
                    <a:gd name="csX4" fmla="*/ 2152 w 16395"/>
                    <a:gd name="csY4" fmla="*/ 0 h 25341"/>
                    <a:gd name="csX5" fmla="*/ 16396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579" y="12671"/>
                      </a:lnTo>
                      <a:lnTo>
                        <a:pt x="0" y="2357"/>
                      </a:lnTo>
                      <a:lnTo>
                        <a:pt x="2152" y="0"/>
                      </a:lnTo>
                      <a:lnTo>
                        <a:pt x="16396" y="12671"/>
                      </a:lnTo>
                      <a:lnTo>
                        <a:pt x="2152" y="25342"/>
                      </a:lnTo>
                      <a:close/>
                    </a:path>
                  </a:pathLst>
                </a:custGeom>
                <a:solidFill>
                  <a:srgbClr val="231F2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893" name="Graphic 1779">
                <a:extLst>
                  <a:ext uri="{FF2B5EF4-FFF2-40B4-BE49-F238E27FC236}">
                    <a16:creationId xmlns:a16="http://schemas.microsoft.com/office/drawing/2014/main" id="{D59B2C66-0F93-8DD1-9498-E26C4910E48F}"/>
                  </a:ext>
                </a:extLst>
              </p:cNvPr>
              <p:cNvGrpSpPr/>
              <p:nvPr/>
            </p:nvGrpSpPr>
            <p:grpSpPr>
              <a:xfrm>
                <a:off x="3124040" y="3833824"/>
                <a:ext cx="66811" cy="25341"/>
                <a:chOff x="3124040" y="3833824"/>
                <a:chExt cx="66811" cy="25341"/>
              </a:xfrm>
              <a:solidFill>
                <a:srgbClr val="231F20"/>
              </a:solidFill>
            </p:grpSpPr>
            <p:sp>
              <p:nvSpPr>
                <p:cNvPr id="1894" name="Freeform 1893">
                  <a:extLst>
                    <a:ext uri="{FF2B5EF4-FFF2-40B4-BE49-F238E27FC236}">
                      <a16:creationId xmlns:a16="http://schemas.microsoft.com/office/drawing/2014/main" id="{8B20C7C8-D212-E8D8-5335-4A0ECDDAA867}"/>
                    </a:ext>
                  </a:extLst>
                </p:cNvPr>
                <p:cNvSpPr/>
                <p:nvPr/>
              </p:nvSpPr>
              <p:spPr>
                <a:xfrm>
                  <a:off x="3124040" y="3846495"/>
                  <a:ext cx="63327" cy="9822"/>
                </a:xfrm>
                <a:custGeom>
                  <a:avLst/>
                  <a:gdLst>
                    <a:gd name="csX0" fmla="*/ 0 w 63327"/>
                    <a:gd name="csY0" fmla="*/ 0 h 9822"/>
                    <a:gd name="csX1" fmla="*/ 63327 w 63327"/>
                    <a:gd name="csY1" fmla="*/ 0 h 9822"/>
                  </a:gdLst>
                  <a:ahLst/>
                  <a:cxnLst>
                    <a:cxn ang="0">
                      <a:pos x="csX0" y="csY0"/>
                    </a:cxn>
                    <a:cxn ang="0">
                      <a:pos x="csX1" y="csY1"/>
                    </a:cxn>
                  </a:cxnLst>
                  <a:rect l="l" t="t" r="r" b="b"/>
                  <a:pathLst>
                    <a:path w="63327" h="9822">
                      <a:moveTo>
                        <a:pt x="0" y="0"/>
                      </a:moveTo>
                      <a:lnTo>
                        <a:pt x="63327" y="0"/>
                      </a:lnTo>
                    </a:path>
                  </a:pathLst>
                </a:custGeom>
                <a:ln w="7677"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95" name="Freeform 1894">
                  <a:extLst>
                    <a:ext uri="{FF2B5EF4-FFF2-40B4-BE49-F238E27FC236}">
                      <a16:creationId xmlns:a16="http://schemas.microsoft.com/office/drawing/2014/main" id="{00CF3705-5336-58E7-C94F-F0AEE10C965F}"/>
                    </a:ext>
                  </a:extLst>
                </p:cNvPr>
                <p:cNvSpPr/>
                <p:nvPr/>
              </p:nvSpPr>
              <p:spPr>
                <a:xfrm>
                  <a:off x="3174456" y="3833824"/>
                  <a:ext cx="16395" cy="25341"/>
                </a:xfrm>
                <a:custGeom>
                  <a:avLst/>
                  <a:gdLst>
                    <a:gd name="csX0" fmla="*/ 2254 w 16395"/>
                    <a:gd name="csY0" fmla="*/ 25342 h 25341"/>
                    <a:gd name="csX1" fmla="*/ 0 w 16395"/>
                    <a:gd name="csY1" fmla="*/ 23083 h 25341"/>
                    <a:gd name="csX2" fmla="*/ 11682 w 16395"/>
                    <a:gd name="csY2" fmla="*/ 12671 h 25341"/>
                    <a:gd name="csX3" fmla="*/ 0 w 16395"/>
                    <a:gd name="csY3" fmla="*/ 2259 h 25341"/>
                    <a:gd name="csX4" fmla="*/ 2254 w 16395"/>
                    <a:gd name="csY4" fmla="*/ 0 h 25341"/>
                    <a:gd name="csX5" fmla="*/ 16395 w 16395"/>
                    <a:gd name="csY5" fmla="*/ 12671 h 25341"/>
                    <a:gd name="csX6" fmla="*/ 2254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254" y="25342"/>
                      </a:moveTo>
                      <a:lnTo>
                        <a:pt x="0" y="23083"/>
                      </a:lnTo>
                      <a:lnTo>
                        <a:pt x="11682" y="12671"/>
                      </a:lnTo>
                      <a:lnTo>
                        <a:pt x="0" y="2259"/>
                      </a:lnTo>
                      <a:lnTo>
                        <a:pt x="2254" y="0"/>
                      </a:lnTo>
                      <a:lnTo>
                        <a:pt x="16395" y="12671"/>
                      </a:lnTo>
                      <a:lnTo>
                        <a:pt x="2254" y="25342"/>
                      </a:lnTo>
                      <a:close/>
                    </a:path>
                  </a:pathLst>
                </a:custGeom>
                <a:solidFill>
                  <a:srgbClr val="231F2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896" name="Graphic 1779">
                <a:extLst>
                  <a:ext uri="{FF2B5EF4-FFF2-40B4-BE49-F238E27FC236}">
                    <a16:creationId xmlns:a16="http://schemas.microsoft.com/office/drawing/2014/main" id="{6BC92720-E89D-93E1-0CEC-6D1F77802D2C}"/>
                  </a:ext>
                </a:extLst>
              </p:cNvPr>
              <p:cNvGrpSpPr/>
              <p:nvPr/>
            </p:nvGrpSpPr>
            <p:grpSpPr>
              <a:xfrm>
                <a:off x="3331955" y="3850718"/>
                <a:ext cx="66811" cy="25341"/>
                <a:chOff x="3331955" y="3850718"/>
                <a:chExt cx="66811" cy="25341"/>
              </a:xfrm>
              <a:solidFill>
                <a:srgbClr val="231F20"/>
              </a:solidFill>
            </p:grpSpPr>
            <p:sp>
              <p:nvSpPr>
                <p:cNvPr id="1897" name="Freeform 1896">
                  <a:extLst>
                    <a:ext uri="{FF2B5EF4-FFF2-40B4-BE49-F238E27FC236}">
                      <a16:creationId xmlns:a16="http://schemas.microsoft.com/office/drawing/2014/main" id="{36ED8D83-7528-947F-8887-912C9F9A9C5F}"/>
                    </a:ext>
                  </a:extLst>
                </p:cNvPr>
                <p:cNvSpPr/>
                <p:nvPr/>
              </p:nvSpPr>
              <p:spPr>
                <a:xfrm>
                  <a:off x="3331955" y="3863389"/>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98" name="Freeform 1897">
                  <a:extLst>
                    <a:ext uri="{FF2B5EF4-FFF2-40B4-BE49-F238E27FC236}">
                      <a16:creationId xmlns:a16="http://schemas.microsoft.com/office/drawing/2014/main" id="{5D914C6E-01FB-B35B-2C71-38E684B3031E}"/>
                    </a:ext>
                  </a:extLst>
                </p:cNvPr>
                <p:cNvSpPr/>
                <p:nvPr/>
              </p:nvSpPr>
              <p:spPr>
                <a:xfrm>
                  <a:off x="3382371" y="3850718"/>
                  <a:ext cx="16395" cy="25341"/>
                </a:xfrm>
                <a:custGeom>
                  <a:avLst/>
                  <a:gdLst>
                    <a:gd name="csX0" fmla="*/ 2152 w 16395"/>
                    <a:gd name="csY0" fmla="*/ 25342 h 25341"/>
                    <a:gd name="csX1" fmla="*/ 0 w 16395"/>
                    <a:gd name="csY1" fmla="*/ 23083 h 25341"/>
                    <a:gd name="csX2" fmla="*/ 11682 w 16395"/>
                    <a:gd name="csY2" fmla="*/ 12671 h 25341"/>
                    <a:gd name="csX3" fmla="*/ 0 w 16395"/>
                    <a:gd name="csY3" fmla="*/ 2259 h 25341"/>
                    <a:gd name="csX4" fmla="*/ 2152 w 16395"/>
                    <a:gd name="csY4" fmla="*/ 0 h 25341"/>
                    <a:gd name="csX5" fmla="*/ 16396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682" y="12671"/>
                      </a:lnTo>
                      <a:lnTo>
                        <a:pt x="0" y="2259"/>
                      </a:lnTo>
                      <a:lnTo>
                        <a:pt x="2152" y="0"/>
                      </a:lnTo>
                      <a:lnTo>
                        <a:pt x="16396" y="12671"/>
                      </a:lnTo>
                      <a:lnTo>
                        <a:pt x="2152" y="25342"/>
                      </a:lnTo>
                      <a:close/>
                    </a:path>
                  </a:pathLst>
                </a:custGeom>
                <a:solidFill>
                  <a:srgbClr val="231F2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899" name="Graphic 1779">
                <a:extLst>
                  <a:ext uri="{FF2B5EF4-FFF2-40B4-BE49-F238E27FC236}">
                    <a16:creationId xmlns:a16="http://schemas.microsoft.com/office/drawing/2014/main" id="{28EBFFF5-7747-89A0-8066-8FD879E2FECF}"/>
                  </a:ext>
                </a:extLst>
              </p:cNvPr>
              <p:cNvGrpSpPr/>
              <p:nvPr/>
            </p:nvGrpSpPr>
            <p:grpSpPr>
              <a:xfrm>
                <a:off x="3439346" y="3850718"/>
                <a:ext cx="66811" cy="25341"/>
                <a:chOff x="3439346" y="3850718"/>
                <a:chExt cx="66811" cy="25341"/>
              </a:xfrm>
              <a:solidFill>
                <a:srgbClr val="231F20"/>
              </a:solidFill>
            </p:grpSpPr>
            <p:sp>
              <p:nvSpPr>
                <p:cNvPr id="1900" name="Freeform 1899">
                  <a:extLst>
                    <a:ext uri="{FF2B5EF4-FFF2-40B4-BE49-F238E27FC236}">
                      <a16:creationId xmlns:a16="http://schemas.microsoft.com/office/drawing/2014/main" id="{02A0B77B-894D-EFA6-4CA9-0486D3D3BC17}"/>
                    </a:ext>
                  </a:extLst>
                </p:cNvPr>
                <p:cNvSpPr/>
                <p:nvPr/>
              </p:nvSpPr>
              <p:spPr>
                <a:xfrm>
                  <a:off x="3439346" y="3863389"/>
                  <a:ext cx="63225" cy="9822"/>
                </a:xfrm>
                <a:custGeom>
                  <a:avLst/>
                  <a:gdLst>
                    <a:gd name="csX0" fmla="*/ 0 w 63225"/>
                    <a:gd name="csY0" fmla="*/ 0 h 9822"/>
                    <a:gd name="csX1" fmla="*/ 63225 w 63225"/>
                    <a:gd name="csY1" fmla="*/ 0 h 9822"/>
                  </a:gdLst>
                  <a:ahLst/>
                  <a:cxnLst>
                    <a:cxn ang="0">
                      <a:pos x="csX0" y="csY0"/>
                    </a:cxn>
                    <a:cxn ang="0">
                      <a:pos x="csX1" y="csY1"/>
                    </a:cxn>
                  </a:cxnLst>
                  <a:rect l="l" t="t" r="r" b="b"/>
                  <a:pathLst>
                    <a:path w="63225" h="9822">
                      <a:moveTo>
                        <a:pt x="0" y="0"/>
                      </a:moveTo>
                      <a:lnTo>
                        <a:pt x="63225" y="0"/>
                      </a:lnTo>
                    </a:path>
                  </a:pathLst>
                </a:custGeom>
                <a:ln w="7677"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01" name="Freeform 1900">
                  <a:extLst>
                    <a:ext uri="{FF2B5EF4-FFF2-40B4-BE49-F238E27FC236}">
                      <a16:creationId xmlns:a16="http://schemas.microsoft.com/office/drawing/2014/main" id="{10F1AE66-D4EF-8ADB-B8CB-7C0CF7943DE9}"/>
                    </a:ext>
                  </a:extLst>
                </p:cNvPr>
                <p:cNvSpPr/>
                <p:nvPr/>
              </p:nvSpPr>
              <p:spPr>
                <a:xfrm>
                  <a:off x="3489762" y="3850718"/>
                  <a:ext cx="16395" cy="25341"/>
                </a:xfrm>
                <a:custGeom>
                  <a:avLst/>
                  <a:gdLst>
                    <a:gd name="csX0" fmla="*/ 2152 w 16395"/>
                    <a:gd name="csY0" fmla="*/ 25342 h 25341"/>
                    <a:gd name="csX1" fmla="*/ 0 w 16395"/>
                    <a:gd name="csY1" fmla="*/ 23083 h 25341"/>
                    <a:gd name="csX2" fmla="*/ 11579 w 16395"/>
                    <a:gd name="csY2" fmla="*/ 12671 h 25341"/>
                    <a:gd name="csX3" fmla="*/ 0 w 16395"/>
                    <a:gd name="csY3" fmla="*/ 2259 h 25341"/>
                    <a:gd name="csX4" fmla="*/ 2152 w 16395"/>
                    <a:gd name="csY4" fmla="*/ 0 h 25341"/>
                    <a:gd name="csX5" fmla="*/ 16396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579" y="12671"/>
                      </a:lnTo>
                      <a:lnTo>
                        <a:pt x="0" y="2259"/>
                      </a:lnTo>
                      <a:lnTo>
                        <a:pt x="2152" y="0"/>
                      </a:lnTo>
                      <a:lnTo>
                        <a:pt x="16396" y="12671"/>
                      </a:lnTo>
                      <a:lnTo>
                        <a:pt x="2152" y="25342"/>
                      </a:lnTo>
                      <a:close/>
                    </a:path>
                  </a:pathLst>
                </a:custGeom>
                <a:solidFill>
                  <a:srgbClr val="231F2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02" name="Graphic 1779">
                <a:extLst>
                  <a:ext uri="{FF2B5EF4-FFF2-40B4-BE49-F238E27FC236}">
                    <a16:creationId xmlns:a16="http://schemas.microsoft.com/office/drawing/2014/main" id="{051E4FC4-2F64-A294-5CDB-3939C3F599D6}"/>
                  </a:ext>
                </a:extLst>
              </p:cNvPr>
              <p:cNvGrpSpPr/>
              <p:nvPr/>
            </p:nvGrpSpPr>
            <p:grpSpPr>
              <a:xfrm>
                <a:off x="2808837" y="3792078"/>
                <a:ext cx="66811" cy="25243"/>
                <a:chOff x="2808837" y="3792078"/>
                <a:chExt cx="66811" cy="25243"/>
              </a:xfrm>
              <a:solidFill>
                <a:srgbClr val="231F20"/>
              </a:solidFill>
            </p:grpSpPr>
            <p:sp>
              <p:nvSpPr>
                <p:cNvPr id="1903" name="Freeform 1902">
                  <a:extLst>
                    <a:ext uri="{FF2B5EF4-FFF2-40B4-BE49-F238E27FC236}">
                      <a16:creationId xmlns:a16="http://schemas.microsoft.com/office/drawing/2014/main" id="{27E675A2-D616-AC15-638D-B9BC23A989FE}"/>
                    </a:ext>
                  </a:extLst>
                </p:cNvPr>
                <p:cNvSpPr/>
                <p:nvPr/>
              </p:nvSpPr>
              <p:spPr>
                <a:xfrm>
                  <a:off x="2808837" y="3804651"/>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04" name="Freeform 1903">
                  <a:extLst>
                    <a:ext uri="{FF2B5EF4-FFF2-40B4-BE49-F238E27FC236}">
                      <a16:creationId xmlns:a16="http://schemas.microsoft.com/office/drawing/2014/main" id="{9415A214-75CA-9C53-24ED-55F895A6D296}"/>
                    </a:ext>
                  </a:extLst>
                </p:cNvPr>
                <p:cNvSpPr/>
                <p:nvPr/>
              </p:nvSpPr>
              <p:spPr>
                <a:xfrm>
                  <a:off x="2859253" y="3792078"/>
                  <a:ext cx="16395" cy="25243"/>
                </a:xfrm>
                <a:custGeom>
                  <a:avLst/>
                  <a:gdLst>
                    <a:gd name="csX0" fmla="*/ 2152 w 16395"/>
                    <a:gd name="csY0" fmla="*/ 25244 h 25243"/>
                    <a:gd name="csX1" fmla="*/ 0 w 16395"/>
                    <a:gd name="csY1" fmla="*/ 22984 h 25243"/>
                    <a:gd name="csX2" fmla="*/ 11579 w 16395"/>
                    <a:gd name="csY2" fmla="*/ 12573 h 25243"/>
                    <a:gd name="csX3" fmla="*/ 0 w 16395"/>
                    <a:gd name="csY3" fmla="*/ 2259 h 25243"/>
                    <a:gd name="csX4" fmla="*/ 2152 w 16395"/>
                    <a:gd name="csY4" fmla="*/ 0 h 25243"/>
                    <a:gd name="csX5" fmla="*/ 16396 w 16395"/>
                    <a:gd name="csY5" fmla="*/ 12573 h 25243"/>
                    <a:gd name="csX6" fmla="*/ 2152 w 16395"/>
                    <a:gd name="csY6" fmla="*/ 25244 h 25243"/>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243">
                      <a:moveTo>
                        <a:pt x="2152" y="25244"/>
                      </a:moveTo>
                      <a:lnTo>
                        <a:pt x="0" y="22984"/>
                      </a:lnTo>
                      <a:lnTo>
                        <a:pt x="11579" y="12573"/>
                      </a:lnTo>
                      <a:lnTo>
                        <a:pt x="0" y="2259"/>
                      </a:lnTo>
                      <a:lnTo>
                        <a:pt x="2152" y="0"/>
                      </a:lnTo>
                      <a:lnTo>
                        <a:pt x="16396" y="12573"/>
                      </a:lnTo>
                      <a:lnTo>
                        <a:pt x="2152" y="25244"/>
                      </a:lnTo>
                      <a:close/>
                    </a:path>
                  </a:pathLst>
                </a:custGeom>
                <a:solidFill>
                  <a:srgbClr val="231F2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05" name="Graphic 1779">
                <a:extLst>
                  <a:ext uri="{FF2B5EF4-FFF2-40B4-BE49-F238E27FC236}">
                    <a16:creationId xmlns:a16="http://schemas.microsoft.com/office/drawing/2014/main" id="{4BA16EEF-3CF1-7B44-BF36-4595B3C96B64}"/>
                  </a:ext>
                </a:extLst>
              </p:cNvPr>
              <p:cNvGrpSpPr/>
              <p:nvPr/>
            </p:nvGrpSpPr>
            <p:grpSpPr>
              <a:xfrm>
                <a:off x="2705956" y="3782551"/>
                <a:ext cx="66811" cy="25341"/>
                <a:chOff x="2705956" y="3782551"/>
                <a:chExt cx="66811" cy="25341"/>
              </a:xfrm>
              <a:solidFill>
                <a:srgbClr val="231F20"/>
              </a:solidFill>
            </p:grpSpPr>
            <p:sp>
              <p:nvSpPr>
                <p:cNvPr id="1906" name="Freeform 1905">
                  <a:extLst>
                    <a:ext uri="{FF2B5EF4-FFF2-40B4-BE49-F238E27FC236}">
                      <a16:creationId xmlns:a16="http://schemas.microsoft.com/office/drawing/2014/main" id="{D57D303C-AB88-FB7D-50FD-D9B98A94C0E9}"/>
                    </a:ext>
                  </a:extLst>
                </p:cNvPr>
                <p:cNvSpPr/>
                <p:nvPr/>
              </p:nvSpPr>
              <p:spPr>
                <a:xfrm>
                  <a:off x="2705956" y="3795222"/>
                  <a:ext cx="63327" cy="9822"/>
                </a:xfrm>
                <a:custGeom>
                  <a:avLst/>
                  <a:gdLst>
                    <a:gd name="csX0" fmla="*/ 0 w 63327"/>
                    <a:gd name="csY0" fmla="*/ 0 h 9822"/>
                    <a:gd name="csX1" fmla="*/ 63327 w 63327"/>
                    <a:gd name="csY1" fmla="*/ 0 h 9822"/>
                  </a:gdLst>
                  <a:ahLst/>
                  <a:cxnLst>
                    <a:cxn ang="0">
                      <a:pos x="csX0" y="csY0"/>
                    </a:cxn>
                    <a:cxn ang="0">
                      <a:pos x="csX1" y="csY1"/>
                    </a:cxn>
                  </a:cxnLst>
                  <a:rect l="l" t="t" r="r" b="b"/>
                  <a:pathLst>
                    <a:path w="63327" h="9822">
                      <a:moveTo>
                        <a:pt x="0" y="0"/>
                      </a:moveTo>
                      <a:lnTo>
                        <a:pt x="63327" y="0"/>
                      </a:lnTo>
                    </a:path>
                  </a:pathLst>
                </a:custGeom>
                <a:ln w="7677"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07" name="Freeform 1906">
                  <a:extLst>
                    <a:ext uri="{FF2B5EF4-FFF2-40B4-BE49-F238E27FC236}">
                      <a16:creationId xmlns:a16="http://schemas.microsoft.com/office/drawing/2014/main" id="{BD5381AA-71C9-7425-4EA4-210E8D66A22D}"/>
                    </a:ext>
                  </a:extLst>
                </p:cNvPr>
                <p:cNvSpPr/>
                <p:nvPr/>
              </p:nvSpPr>
              <p:spPr>
                <a:xfrm>
                  <a:off x="2756372" y="3782551"/>
                  <a:ext cx="16395" cy="25341"/>
                </a:xfrm>
                <a:custGeom>
                  <a:avLst/>
                  <a:gdLst>
                    <a:gd name="csX0" fmla="*/ 2254 w 16395"/>
                    <a:gd name="csY0" fmla="*/ 25342 h 25341"/>
                    <a:gd name="csX1" fmla="*/ 0 w 16395"/>
                    <a:gd name="csY1" fmla="*/ 23083 h 25341"/>
                    <a:gd name="csX2" fmla="*/ 11682 w 16395"/>
                    <a:gd name="csY2" fmla="*/ 12671 h 25341"/>
                    <a:gd name="csX3" fmla="*/ 0 w 16395"/>
                    <a:gd name="csY3" fmla="*/ 2259 h 25341"/>
                    <a:gd name="csX4" fmla="*/ 2254 w 16395"/>
                    <a:gd name="csY4" fmla="*/ 0 h 25341"/>
                    <a:gd name="csX5" fmla="*/ 16396 w 16395"/>
                    <a:gd name="csY5" fmla="*/ 12671 h 25341"/>
                    <a:gd name="csX6" fmla="*/ 2254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254" y="25342"/>
                      </a:moveTo>
                      <a:lnTo>
                        <a:pt x="0" y="23083"/>
                      </a:lnTo>
                      <a:lnTo>
                        <a:pt x="11682" y="12671"/>
                      </a:lnTo>
                      <a:lnTo>
                        <a:pt x="0" y="2259"/>
                      </a:lnTo>
                      <a:lnTo>
                        <a:pt x="2254" y="0"/>
                      </a:lnTo>
                      <a:lnTo>
                        <a:pt x="16396" y="12671"/>
                      </a:lnTo>
                      <a:lnTo>
                        <a:pt x="2254" y="25342"/>
                      </a:lnTo>
                      <a:close/>
                    </a:path>
                  </a:pathLst>
                </a:custGeom>
                <a:solidFill>
                  <a:srgbClr val="231F2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08" name="Graphic 1779">
                <a:extLst>
                  <a:ext uri="{FF2B5EF4-FFF2-40B4-BE49-F238E27FC236}">
                    <a16:creationId xmlns:a16="http://schemas.microsoft.com/office/drawing/2014/main" id="{1F7C4821-B408-88B1-006B-8DC6E7D19D60}"/>
                  </a:ext>
                </a:extLst>
              </p:cNvPr>
              <p:cNvGrpSpPr/>
              <p:nvPr/>
            </p:nvGrpSpPr>
            <p:grpSpPr>
              <a:xfrm>
                <a:off x="2493532" y="3698176"/>
                <a:ext cx="66811" cy="25341"/>
                <a:chOff x="2493532" y="3698176"/>
                <a:chExt cx="66811" cy="25341"/>
              </a:xfrm>
              <a:solidFill>
                <a:srgbClr val="231F20"/>
              </a:solidFill>
            </p:grpSpPr>
            <p:sp>
              <p:nvSpPr>
                <p:cNvPr id="1909" name="Freeform 1908">
                  <a:extLst>
                    <a:ext uri="{FF2B5EF4-FFF2-40B4-BE49-F238E27FC236}">
                      <a16:creationId xmlns:a16="http://schemas.microsoft.com/office/drawing/2014/main" id="{67AD960C-8410-5FEA-E515-48B92A751566}"/>
                    </a:ext>
                  </a:extLst>
                </p:cNvPr>
                <p:cNvSpPr/>
                <p:nvPr/>
              </p:nvSpPr>
              <p:spPr>
                <a:xfrm>
                  <a:off x="2493532" y="3710847"/>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10" name="Freeform 1909">
                  <a:extLst>
                    <a:ext uri="{FF2B5EF4-FFF2-40B4-BE49-F238E27FC236}">
                      <a16:creationId xmlns:a16="http://schemas.microsoft.com/office/drawing/2014/main" id="{0DDB71D6-8042-EE3E-4A3D-B8DE2EC8704B}"/>
                    </a:ext>
                  </a:extLst>
                </p:cNvPr>
                <p:cNvSpPr/>
                <p:nvPr/>
              </p:nvSpPr>
              <p:spPr>
                <a:xfrm>
                  <a:off x="2543948" y="3698176"/>
                  <a:ext cx="16395" cy="25341"/>
                </a:xfrm>
                <a:custGeom>
                  <a:avLst/>
                  <a:gdLst>
                    <a:gd name="csX0" fmla="*/ 2254 w 16395"/>
                    <a:gd name="csY0" fmla="*/ 25342 h 25341"/>
                    <a:gd name="csX1" fmla="*/ 0 w 16395"/>
                    <a:gd name="csY1" fmla="*/ 23083 h 25341"/>
                    <a:gd name="csX2" fmla="*/ 11682 w 16395"/>
                    <a:gd name="csY2" fmla="*/ 12671 h 25341"/>
                    <a:gd name="csX3" fmla="*/ 0 w 16395"/>
                    <a:gd name="csY3" fmla="*/ 2357 h 25341"/>
                    <a:gd name="csX4" fmla="*/ 2254 w 16395"/>
                    <a:gd name="csY4" fmla="*/ 0 h 25341"/>
                    <a:gd name="csX5" fmla="*/ 16395 w 16395"/>
                    <a:gd name="csY5" fmla="*/ 12671 h 25341"/>
                    <a:gd name="csX6" fmla="*/ 2254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254" y="25342"/>
                      </a:moveTo>
                      <a:lnTo>
                        <a:pt x="0" y="23083"/>
                      </a:lnTo>
                      <a:lnTo>
                        <a:pt x="11682" y="12671"/>
                      </a:lnTo>
                      <a:lnTo>
                        <a:pt x="0" y="2357"/>
                      </a:lnTo>
                      <a:lnTo>
                        <a:pt x="2254" y="0"/>
                      </a:lnTo>
                      <a:lnTo>
                        <a:pt x="16395" y="12671"/>
                      </a:lnTo>
                      <a:lnTo>
                        <a:pt x="2254" y="25342"/>
                      </a:lnTo>
                      <a:close/>
                    </a:path>
                  </a:pathLst>
                </a:custGeom>
                <a:solidFill>
                  <a:srgbClr val="231F2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11" name="Graphic 1779">
                <a:extLst>
                  <a:ext uri="{FF2B5EF4-FFF2-40B4-BE49-F238E27FC236}">
                    <a16:creationId xmlns:a16="http://schemas.microsoft.com/office/drawing/2014/main" id="{CE77E625-396B-96AD-FBC8-E195E11ADFA7}"/>
                  </a:ext>
                </a:extLst>
              </p:cNvPr>
              <p:cNvGrpSpPr/>
              <p:nvPr/>
            </p:nvGrpSpPr>
            <p:grpSpPr>
              <a:xfrm>
                <a:off x="2283362" y="3659279"/>
                <a:ext cx="66811" cy="25341"/>
                <a:chOff x="2283362" y="3659279"/>
                <a:chExt cx="66811" cy="25341"/>
              </a:xfrm>
              <a:solidFill>
                <a:srgbClr val="231F20"/>
              </a:solidFill>
            </p:grpSpPr>
            <p:sp>
              <p:nvSpPr>
                <p:cNvPr id="1912" name="Freeform 1911">
                  <a:extLst>
                    <a:ext uri="{FF2B5EF4-FFF2-40B4-BE49-F238E27FC236}">
                      <a16:creationId xmlns:a16="http://schemas.microsoft.com/office/drawing/2014/main" id="{82852F44-D6EA-C8B9-BB0D-8572F7A94078}"/>
                    </a:ext>
                  </a:extLst>
                </p:cNvPr>
                <p:cNvSpPr/>
                <p:nvPr/>
              </p:nvSpPr>
              <p:spPr>
                <a:xfrm>
                  <a:off x="2283362" y="3671950"/>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13" name="Freeform 1912">
                  <a:extLst>
                    <a:ext uri="{FF2B5EF4-FFF2-40B4-BE49-F238E27FC236}">
                      <a16:creationId xmlns:a16="http://schemas.microsoft.com/office/drawing/2014/main" id="{D63D9690-27D0-F46F-760C-360CD6ED5ACE}"/>
                    </a:ext>
                  </a:extLst>
                </p:cNvPr>
                <p:cNvSpPr/>
                <p:nvPr/>
              </p:nvSpPr>
              <p:spPr>
                <a:xfrm>
                  <a:off x="2333779" y="3659279"/>
                  <a:ext cx="16395" cy="25341"/>
                </a:xfrm>
                <a:custGeom>
                  <a:avLst/>
                  <a:gdLst>
                    <a:gd name="csX0" fmla="*/ 2254 w 16395"/>
                    <a:gd name="csY0" fmla="*/ 25342 h 25341"/>
                    <a:gd name="csX1" fmla="*/ 0 w 16395"/>
                    <a:gd name="csY1" fmla="*/ 23083 h 25341"/>
                    <a:gd name="csX2" fmla="*/ 11682 w 16395"/>
                    <a:gd name="csY2" fmla="*/ 12671 h 25341"/>
                    <a:gd name="csX3" fmla="*/ 0 w 16395"/>
                    <a:gd name="csY3" fmla="*/ 2259 h 25341"/>
                    <a:gd name="csX4" fmla="*/ 2254 w 16395"/>
                    <a:gd name="csY4" fmla="*/ 0 h 25341"/>
                    <a:gd name="csX5" fmla="*/ 16396 w 16395"/>
                    <a:gd name="csY5" fmla="*/ 12671 h 25341"/>
                    <a:gd name="csX6" fmla="*/ 2254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254" y="25342"/>
                      </a:moveTo>
                      <a:lnTo>
                        <a:pt x="0" y="23083"/>
                      </a:lnTo>
                      <a:lnTo>
                        <a:pt x="11682" y="12671"/>
                      </a:lnTo>
                      <a:lnTo>
                        <a:pt x="0" y="2259"/>
                      </a:lnTo>
                      <a:lnTo>
                        <a:pt x="2254" y="0"/>
                      </a:lnTo>
                      <a:lnTo>
                        <a:pt x="16396" y="12671"/>
                      </a:lnTo>
                      <a:lnTo>
                        <a:pt x="2254" y="25342"/>
                      </a:lnTo>
                      <a:close/>
                    </a:path>
                  </a:pathLst>
                </a:custGeom>
                <a:solidFill>
                  <a:srgbClr val="231F2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14" name="Graphic 1779">
                <a:extLst>
                  <a:ext uri="{FF2B5EF4-FFF2-40B4-BE49-F238E27FC236}">
                    <a16:creationId xmlns:a16="http://schemas.microsoft.com/office/drawing/2014/main" id="{B17F43D5-5E35-D24F-F58D-E3A4B2EA7FB0}"/>
                  </a:ext>
                </a:extLst>
              </p:cNvPr>
              <p:cNvGrpSpPr/>
              <p:nvPr/>
            </p:nvGrpSpPr>
            <p:grpSpPr>
              <a:xfrm>
                <a:off x="2388498" y="3682166"/>
                <a:ext cx="66811" cy="25341"/>
                <a:chOff x="2388498" y="3682166"/>
                <a:chExt cx="66811" cy="25341"/>
              </a:xfrm>
              <a:solidFill>
                <a:srgbClr val="231F20"/>
              </a:solidFill>
            </p:grpSpPr>
            <p:sp>
              <p:nvSpPr>
                <p:cNvPr id="1915" name="Freeform 1914">
                  <a:extLst>
                    <a:ext uri="{FF2B5EF4-FFF2-40B4-BE49-F238E27FC236}">
                      <a16:creationId xmlns:a16="http://schemas.microsoft.com/office/drawing/2014/main" id="{8723303A-18D6-5AFF-772B-314F9EB80698}"/>
                    </a:ext>
                  </a:extLst>
                </p:cNvPr>
                <p:cNvSpPr/>
                <p:nvPr/>
              </p:nvSpPr>
              <p:spPr>
                <a:xfrm>
                  <a:off x="2388498" y="3694837"/>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16" name="Freeform 1915">
                  <a:extLst>
                    <a:ext uri="{FF2B5EF4-FFF2-40B4-BE49-F238E27FC236}">
                      <a16:creationId xmlns:a16="http://schemas.microsoft.com/office/drawing/2014/main" id="{9811FA9E-106C-F8C4-DC08-1ACE2CF36283}"/>
                    </a:ext>
                  </a:extLst>
                </p:cNvPr>
                <p:cNvSpPr/>
                <p:nvPr/>
              </p:nvSpPr>
              <p:spPr>
                <a:xfrm>
                  <a:off x="2438915" y="3682166"/>
                  <a:ext cx="16395" cy="25341"/>
                </a:xfrm>
                <a:custGeom>
                  <a:avLst/>
                  <a:gdLst>
                    <a:gd name="csX0" fmla="*/ 2152 w 16395"/>
                    <a:gd name="csY0" fmla="*/ 25342 h 25341"/>
                    <a:gd name="csX1" fmla="*/ 0 w 16395"/>
                    <a:gd name="csY1" fmla="*/ 23083 h 25341"/>
                    <a:gd name="csX2" fmla="*/ 11682 w 16395"/>
                    <a:gd name="csY2" fmla="*/ 12671 h 25341"/>
                    <a:gd name="csX3" fmla="*/ 0 w 16395"/>
                    <a:gd name="csY3" fmla="*/ 2259 h 25341"/>
                    <a:gd name="csX4" fmla="*/ 2152 w 16395"/>
                    <a:gd name="csY4" fmla="*/ 0 h 25341"/>
                    <a:gd name="csX5" fmla="*/ 16395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682" y="12671"/>
                      </a:lnTo>
                      <a:lnTo>
                        <a:pt x="0" y="2259"/>
                      </a:lnTo>
                      <a:lnTo>
                        <a:pt x="2152" y="0"/>
                      </a:lnTo>
                      <a:lnTo>
                        <a:pt x="16395" y="12671"/>
                      </a:lnTo>
                      <a:lnTo>
                        <a:pt x="2152" y="25342"/>
                      </a:lnTo>
                      <a:close/>
                    </a:path>
                  </a:pathLst>
                </a:custGeom>
                <a:solidFill>
                  <a:srgbClr val="231F2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17" name="Graphic 1779">
                <a:extLst>
                  <a:ext uri="{FF2B5EF4-FFF2-40B4-BE49-F238E27FC236}">
                    <a16:creationId xmlns:a16="http://schemas.microsoft.com/office/drawing/2014/main" id="{C36D79A7-E7B3-1EFA-CDA8-523518323F87}"/>
                  </a:ext>
                </a:extLst>
              </p:cNvPr>
              <p:cNvGrpSpPr/>
              <p:nvPr/>
            </p:nvGrpSpPr>
            <p:grpSpPr>
              <a:xfrm>
                <a:off x="2178329" y="3649850"/>
                <a:ext cx="66811" cy="25243"/>
                <a:chOff x="2178329" y="3649850"/>
                <a:chExt cx="66811" cy="25243"/>
              </a:xfrm>
              <a:solidFill>
                <a:srgbClr val="231F20"/>
              </a:solidFill>
            </p:grpSpPr>
            <p:sp>
              <p:nvSpPr>
                <p:cNvPr id="1918" name="Freeform 1917">
                  <a:extLst>
                    <a:ext uri="{FF2B5EF4-FFF2-40B4-BE49-F238E27FC236}">
                      <a16:creationId xmlns:a16="http://schemas.microsoft.com/office/drawing/2014/main" id="{31933DDF-EC87-9BC9-BE09-3D0F53817790}"/>
                    </a:ext>
                  </a:extLst>
                </p:cNvPr>
                <p:cNvSpPr/>
                <p:nvPr/>
              </p:nvSpPr>
              <p:spPr>
                <a:xfrm>
                  <a:off x="2178329" y="3662521"/>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19" name="Freeform 1918">
                  <a:extLst>
                    <a:ext uri="{FF2B5EF4-FFF2-40B4-BE49-F238E27FC236}">
                      <a16:creationId xmlns:a16="http://schemas.microsoft.com/office/drawing/2014/main" id="{3E567940-4D27-9B19-0A28-A1C4C4CF7257}"/>
                    </a:ext>
                  </a:extLst>
                </p:cNvPr>
                <p:cNvSpPr/>
                <p:nvPr/>
              </p:nvSpPr>
              <p:spPr>
                <a:xfrm>
                  <a:off x="2228745" y="3649850"/>
                  <a:ext cx="16395" cy="25243"/>
                </a:xfrm>
                <a:custGeom>
                  <a:avLst/>
                  <a:gdLst>
                    <a:gd name="csX0" fmla="*/ 2152 w 16395"/>
                    <a:gd name="csY0" fmla="*/ 25244 h 25243"/>
                    <a:gd name="csX1" fmla="*/ 0 w 16395"/>
                    <a:gd name="csY1" fmla="*/ 22984 h 25243"/>
                    <a:gd name="csX2" fmla="*/ 11682 w 16395"/>
                    <a:gd name="csY2" fmla="*/ 12671 h 25243"/>
                    <a:gd name="csX3" fmla="*/ 0 w 16395"/>
                    <a:gd name="csY3" fmla="*/ 2259 h 25243"/>
                    <a:gd name="csX4" fmla="*/ 2152 w 16395"/>
                    <a:gd name="csY4" fmla="*/ 0 h 25243"/>
                    <a:gd name="csX5" fmla="*/ 16396 w 16395"/>
                    <a:gd name="csY5" fmla="*/ 12671 h 25243"/>
                    <a:gd name="csX6" fmla="*/ 2152 w 16395"/>
                    <a:gd name="csY6" fmla="*/ 25244 h 25243"/>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243">
                      <a:moveTo>
                        <a:pt x="2152" y="25244"/>
                      </a:moveTo>
                      <a:lnTo>
                        <a:pt x="0" y="22984"/>
                      </a:lnTo>
                      <a:lnTo>
                        <a:pt x="11682" y="12671"/>
                      </a:lnTo>
                      <a:lnTo>
                        <a:pt x="0" y="2259"/>
                      </a:lnTo>
                      <a:lnTo>
                        <a:pt x="2152" y="0"/>
                      </a:lnTo>
                      <a:lnTo>
                        <a:pt x="16396" y="12671"/>
                      </a:lnTo>
                      <a:lnTo>
                        <a:pt x="2152" y="25244"/>
                      </a:lnTo>
                      <a:close/>
                    </a:path>
                  </a:pathLst>
                </a:custGeom>
                <a:solidFill>
                  <a:srgbClr val="231F2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20" name="Graphic 1779">
                <a:extLst>
                  <a:ext uri="{FF2B5EF4-FFF2-40B4-BE49-F238E27FC236}">
                    <a16:creationId xmlns:a16="http://schemas.microsoft.com/office/drawing/2014/main" id="{DD910287-61D7-4E96-B2BD-EA1EB6AE2B8E}"/>
                  </a:ext>
                </a:extLst>
              </p:cNvPr>
              <p:cNvGrpSpPr/>
              <p:nvPr/>
            </p:nvGrpSpPr>
            <p:grpSpPr>
              <a:xfrm>
                <a:off x="2073193" y="3641305"/>
                <a:ext cx="66811" cy="25243"/>
                <a:chOff x="2073193" y="3641305"/>
                <a:chExt cx="66811" cy="25243"/>
              </a:xfrm>
              <a:solidFill>
                <a:srgbClr val="231F20"/>
              </a:solidFill>
            </p:grpSpPr>
            <p:sp>
              <p:nvSpPr>
                <p:cNvPr id="1921" name="Freeform 1920">
                  <a:extLst>
                    <a:ext uri="{FF2B5EF4-FFF2-40B4-BE49-F238E27FC236}">
                      <a16:creationId xmlns:a16="http://schemas.microsoft.com/office/drawing/2014/main" id="{5DEEEFE5-0CEF-187D-64EE-2A09ADD89393}"/>
                    </a:ext>
                  </a:extLst>
                </p:cNvPr>
                <p:cNvSpPr/>
                <p:nvPr/>
              </p:nvSpPr>
              <p:spPr>
                <a:xfrm>
                  <a:off x="2073193" y="3653877"/>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22" name="Freeform 1921">
                  <a:extLst>
                    <a:ext uri="{FF2B5EF4-FFF2-40B4-BE49-F238E27FC236}">
                      <a16:creationId xmlns:a16="http://schemas.microsoft.com/office/drawing/2014/main" id="{24579FFF-E90A-958D-30EB-4D2EC0EDE895}"/>
                    </a:ext>
                  </a:extLst>
                </p:cNvPr>
                <p:cNvSpPr/>
                <p:nvPr/>
              </p:nvSpPr>
              <p:spPr>
                <a:xfrm>
                  <a:off x="2123609" y="3641305"/>
                  <a:ext cx="16395" cy="25243"/>
                </a:xfrm>
                <a:custGeom>
                  <a:avLst/>
                  <a:gdLst>
                    <a:gd name="csX0" fmla="*/ 2254 w 16395"/>
                    <a:gd name="csY0" fmla="*/ 25244 h 25243"/>
                    <a:gd name="csX1" fmla="*/ 0 w 16395"/>
                    <a:gd name="csY1" fmla="*/ 22984 h 25243"/>
                    <a:gd name="csX2" fmla="*/ 11682 w 16395"/>
                    <a:gd name="csY2" fmla="*/ 12573 h 25243"/>
                    <a:gd name="csX3" fmla="*/ 0 w 16395"/>
                    <a:gd name="csY3" fmla="*/ 2259 h 25243"/>
                    <a:gd name="csX4" fmla="*/ 2254 w 16395"/>
                    <a:gd name="csY4" fmla="*/ 0 h 25243"/>
                    <a:gd name="csX5" fmla="*/ 16395 w 16395"/>
                    <a:gd name="csY5" fmla="*/ 12573 h 25243"/>
                    <a:gd name="csX6" fmla="*/ 2254 w 16395"/>
                    <a:gd name="csY6" fmla="*/ 25244 h 25243"/>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243">
                      <a:moveTo>
                        <a:pt x="2254" y="25244"/>
                      </a:moveTo>
                      <a:lnTo>
                        <a:pt x="0" y="22984"/>
                      </a:lnTo>
                      <a:lnTo>
                        <a:pt x="11682" y="12573"/>
                      </a:lnTo>
                      <a:lnTo>
                        <a:pt x="0" y="2259"/>
                      </a:lnTo>
                      <a:lnTo>
                        <a:pt x="2254" y="0"/>
                      </a:lnTo>
                      <a:lnTo>
                        <a:pt x="16395" y="12573"/>
                      </a:lnTo>
                      <a:lnTo>
                        <a:pt x="2254" y="25244"/>
                      </a:lnTo>
                      <a:close/>
                    </a:path>
                  </a:pathLst>
                </a:custGeom>
                <a:solidFill>
                  <a:srgbClr val="231F2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23" name="Graphic 1779">
                <a:extLst>
                  <a:ext uri="{FF2B5EF4-FFF2-40B4-BE49-F238E27FC236}">
                    <a16:creationId xmlns:a16="http://schemas.microsoft.com/office/drawing/2014/main" id="{CBF606BA-D31F-B0F0-C565-CF9F1B46189E}"/>
                  </a:ext>
                </a:extLst>
              </p:cNvPr>
              <p:cNvGrpSpPr/>
              <p:nvPr/>
            </p:nvGrpSpPr>
            <p:grpSpPr>
              <a:xfrm>
                <a:off x="1965905" y="3627553"/>
                <a:ext cx="66811" cy="25341"/>
                <a:chOff x="1965905" y="3627553"/>
                <a:chExt cx="66811" cy="25341"/>
              </a:xfrm>
              <a:solidFill>
                <a:srgbClr val="231F20"/>
              </a:solidFill>
            </p:grpSpPr>
            <p:sp>
              <p:nvSpPr>
                <p:cNvPr id="1924" name="Freeform 1923">
                  <a:extLst>
                    <a:ext uri="{FF2B5EF4-FFF2-40B4-BE49-F238E27FC236}">
                      <a16:creationId xmlns:a16="http://schemas.microsoft.com/office/drawing/2014/main" id="{21B95753-23DE-AA07-B51A-71C6B7393CCA}"/>
                    </a:ext>
                  </a:extLst>
                </p:cNvPr>
                <p:cNvSpPr/>
                <p:nvPr/>
              </p:nvSpPr>
              <p:spPr>
                <a:xfrm>
                  <a:off x="1965905" y="3640224"/>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25" name="Freeform 1924">
                  <a:extLst>
                    <a:ext uri="{FF2B5EF4-FFF2-40B4-BE49-F238E27FC236}">
                      <a16:creationId xmlns:a16="http://schemas.microsoft.com/office/drawing/2014/main" id="{84ADC6DC-68B4-A644-BD5F-B380081EB9B7}"/>
                    </a:ext>
                  </a:extLst>
                </p:cNvPr>
                <p:cNvSpPr/>
                <p:nvPr/>
              </p:nvSpPr>
              <p:spPr>
                <a:xfrm>
                  <a:off x="2016321" y="3627553"/>
                  <a:ext cx="16395" cy="25341"/>
                </a:xfrm>
                <a:custGeom>
                  <a:avLst/>
                  <a:gdLst>
                    <a:gd name="csX0" fmla="*/ 2152 w 16395"/>
                    <a:gd name="csY0" fmla="*/ 25342 h 25341"/>
                    <a:gd name="csX1" fmla="*/ 0 w 16395"/>
                    <a:gd name="csY1" fmla="*/ 23083 h 25341"/>
                    <a:gd name="csX2" fmla="*/ 11579 w 16395"/>
                    <a:gd name="csY2" fmla="*/ 12671 h 25341"/>
                    <a:gd name="csX3" fmla="*/ 0 w 16395"/>
                    <a:gd name="csY3" fmla="*/ 2357 h 25341"/>
                    <a:gd name="csX4" fmla="*/ 2152 w 16395"/>
                    <a:gd name="csY4" fmla="*/ 0 h 25341"/>
                    <a:gd name="csX5" fmla="*/ 16395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579" y="12671"/>
                      </a:lnTo>
                      <a:lnTo>
                        <a:pt x="0" y="2357"/>
                      </a:lnTo>
                      <a:lnTo>
                        <a:pt x="2152" y="0"/>
                      </a:lnTo>
                      <a:lnTo>
                        <a:pt x="16395" y="12671"/>
                      </a:lnTo>
                      <a:lnTo>
                        <a:pt x="2152" y="25342"/>
                      </a:lnTo>
                      <a:close/>
                    </a:path>
                  </a:pathLst>
                </a:custGeom>
                <a:solidFill>
                  <a:srgbClr val="231F2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26" name="Graphic 1779">
                <a:extLst>
                  <a:ext uri="{FF2B5EF4-FFF2-40B4-BE49-F238E27FC236}">
                    <a16:creationId xmlns:a16="http://schemas.microsoft.com/office/drawing/2014/main" id="{4909DBED-CCAA-0618-8642-180FFB31509D}"/>
                  </a:ext>
                </a:extLst>
              </p:cNvPr>
              <p:cNvGrpSpPr/>
              <p:nvPr/>
            </p:nvGrpSpPr>
            <p:grpSpPr>
              <a:xfrm>
                <a:off x="1755736" y="3522453"/>
                <a:ext cx="66811" cy="25341"/>
                <a:chOff x="1755736" y="3522453"/>
                <a:chExt cx="66811" cy="25341"/>
              </a:xfrm>
              <a:solidFill>
                <a:srgbClr val="231F20"/>
              </a:solidFill>
            </p:grpSpPr>
            <p:sp>
              <p:nvSpPr>
                <p:cNvPr id="1927" name="Freeform 1926">
                  <a:extLst>
                    <a:ext uri="{FF2B5EF4-FFF2-40B4-BE49-F238E27FC236}">
                      <a16:creationId xmlns:a16="http://schemas.microsoft.com/office/drawing/2014/main" id="{CB8F948E-2633-D080-0C7B-FC219FFCC5CB}"/>
                    </a:ext>
                  </a:extLst>
                </p:cNvPr>
                <p:cNvSpPr/>
                <p:nvPr/>
              </p:nvSpPr>
              <p:spPr>
                <a:xfrm>
                  <a:off x="1755736" y="3535124"/>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28" name="Freeform 1927">
                  <a:extLst>
                    <a:ext uri="{FF2B5EF4-FFF2-40B4-BE49-F238E27FC236}">
                      <a16:creationId xmlns:a16="http://schemas.microsoft.com/office/drawing/2014/main" id="{957536EA-86BE-DAF1-108E-8FBF3FD4BA9D}"/>
                    </a:ext>
                  </a:extLst>
                </p:cNvPr>
                <p:cNvSpPr/>
                <p:nvPr/>
              </p:nvSpPr>
              <p:spPr>
                <a:xfrm>
                  <a:off x="1806152" y="3522453"/>
                  <a:ext cx="16395" cy="25341"/>
                </a:xfrm>
                <a:custGeom>
                  <a:avLst/>
                  <a:gdLst>
                    <a:gd name="csX0" fmla="*/ 2152 w 16395"/>
                    <a:gd name="csY0" fmla="*/ 25342 h 25341"/>
                    <a:gd name="csX1" fmla="*/ 0 w 16395"/>
                    <a:gd name="csY1" fmla="*/ 23083 h 25341"/>
                    <a:gd name="csX2" fmla="*/ 11682 w 16395"/>
                    <a:gd name="csY2" fmla="*/ 12671 h 25341"/>
                    <a:gd name="csX3" fmla="*/ 0 w 16395"/>
                    <a:gd name="csY3" fmla="*/ 2259 h 25341"/>
                    <a:gd name="csX4" fmla="*/ 2152 w 16395"/>
                    <a:gd name="csY4" fmla="*/ 0 h 25341"/>
                    <a:gd name="csX5" fmla="*/ 16396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682" y="12671"/>
                      </a:lnTo>
                      <a:lnTo>
                        <a:pt x="0" y="2259"/>
                      </a:lnTo>
                      <a:lnTo>
                        <a:pt x="2152" y="0"/>
                      </a:lnTo>
                      <a:lnTo>
                        <a:pt x="16396" y="12671"/>
                      </a:lnTo>
                      <a:lnTo>
                        <a:pt x="2152" y="25342"/>
                      </a:lnTo>
                      <a:close/>
                    </a:path>
                  </a:pathLst>
                </a:custGeom>
                <a:solidFill>
                  <a:srgbClr val="231F2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29" name="Graphic 1779">
                <a:extLst>
                  <a:ext uri="{FF2B5EF4-FFF2-40B4-BE49-F238E27FC236}">
                    <a16:creationId xmlns:a16="http://schemas.microsoft.com/office/drawing/2014/main" id="{0D019BE3-381E-D69C-A404-9D56BAE19C2E}"/>
                  </a:ext>
                </a:extLst>
              </p:cNvPr>
              <p:cNvGrpSpPr/>
              <p:nvPr/>
            </p:nvGrpSpPr>
            <p:grpSpPr>
              <a:xfrm>
                <a:off x="1547821" y="3446330"/>
                <a:ext cx="66811" cy="25341"/>
                <a:chOff x="1547821" y="3446330"/>
                <a:chExt cx="66811" cy="25341"/>
              </a:xfrm>
              <a:solidFill>
                <a:srgbClr val="231F20"/>
              </a:solidFill>
            </p:grpSpPr>
            <p:sp>
              <p:nvSpPr>
                <p:cNvPr id="1930" name="Freeform 1929">
                  <a:extLst>
                    <a:ext uri="{FF2B5EF4-FFF2-40B4-BE49-F238E27FC236}">
                      <a16:creationId xmlns:a16="http://schemas.microsoft.com/office/drawing/2014/main" id="{BDEEA425-1DC7-278B-AAF8-48BEB56F3A27}"/>
                    </a:ext>
                  </a:extLst>
                </p:cNvPr>
                <p:cNvSpPr/>
                <p:nvPr/>
              </p:nvSpPr>
              <p:spPr>
                <a:xfrm>
                  <a:off x="1547821" y="3459001"/>
                  <a:ext cx="63327" cy="9822"/>
                </a:xfrm>
                <a:custGeom>
                  <a:avLst/>
                  <a:gdLst>
                    <a:gd name="csX0" fmla="*/ 0 w 63327"/>
                    <a:gd name="csY0" fmla="*/ 0 h 9822"/>
                    <a:gd name="csX1" fmla="*/ 63327 w 63327"/>
                    <a:gd name="csY1" fmla="*/ 0 h 9822"/>
                  </a:gdLst>
                  <a:ahLst/>
                  <a:cxnLst>
                    <a:cxn ang="0">
                      <a:pos x="csX0" y="csY0"/>
                    </a:cxn>
                    <a:cxn ang="0">
                      <a:pos x="csX1" y="csY1"/>
                    </a:cxn>
                  </a:cxnLst>
                  <a:rect l="l" t="t" r="r" b="b"/>
                  <a:pathLst>
                    <a:path w="63327" h="9822">
                      <a:moveTo>
                        <a:pt x="0" y="0"/>
                      </a:moveTo>
                      <a:lnTo>
                        <a:pt x="63327" y="0"/>
                      </a:lnTo>
                    </a:path>
                  </a:pathLst>
                </a:custGeom>
                <a:ln w="7677"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31" name="Freeform 1930">
                  <a:extLst>
                    <a:ext uri="{FF2B5EF4-FFF2-40B4-BE49-F238E27FC236}">
                      <a16:creationId xmlns:a16="http://schemas.microsoft.com/office/drawing/2014/main" id="{26C9535A-D43C-CB4F-2669-76D5767958FD}"/>
                    </a:ext>
                  </a:extLst>
                </p:cNvPr>
                <p:cNvSpPr/>
                <p:nvPr/>
              </p:nvSpPr>
              <p:spPr>
                <a:xfrm>
                  <a:off x="1598237" y="3446330"/>
                  <a:ext cx="16395" cy="25341"/>
                </a:xfrm>
                <a:custGeom>
                  <a:avLst/>
                  <a:gdLst>
                    <a:gd name="csX0" fmla="*/ 2152 w 16395"/>
                    <a:gd name="csY0" fmla="*/ 25342 h 25341"/>
                    <a:gd name="csX1" fmla="*/ 0 w 16395"/>
                    <a:gd name="csY1" fmla="*/ 23083 h 25341"/>
                    <a:gd name="csX2" fmla="*/ 11682 w 16395"/>
                    <a:gd name="csY2" fmla="*/ 12671 h 25341"/>
                    <a:gd name="csX3" fmla="*/ 0 w 16395"/>
                    <a:gd name="csY3" fmla="*/ 2259 h 25341"/>
                    <a:gd name="csX4" fmla="*/ 2152 w 16395"/>
                    <a:gd name="csY4" fmla="*/ 0 h 25341"/>
                    <a:gd name="csX5" fmla="*/ 16396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682" y="12671"/>
                      </a:lnTo>
                      <a:lnTo>
                        <a:pt x="0" y="2259"/>
                      </a:lnTo>
                      <a:lnTo>
                        <a:pt x="2152" y="0"/>
                      </a:lnTo>
                      <a:lnTo>
                        <a:pt x="16396" y="12671"/>
                      </a:lnTo>
                      <a:lnTo>
                        <a:pt x="2152" y="25342"/>
                      </a:lnTo>
                      <a:close/>
                    </a:path>
                  </a:pathLst>
                </a:custGeom>
                <a:solidFill>
                  <a:srgbClr val="231F2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32" name="Graphic 1779">
                <a:extLst>
                  <a:ext uri="{FF2B5EF4-FFF2-40B4-BE49-F238E27FC236}">
                    <a16:creationId xmlns:a16="http://schemas.microsoft.com/office/drawing/2014/main" id="{8C12C441-23D9-46AD-D4B1-07A16BE3CBED}"/>
                  </a:ext>
                </a:extLst>
              </p:cNvPr>
              <p:cNvGrpSpPr/>
              <p:nvPr/>
            </p:nvGrpSpPr>
            <p:grpSpPr>
              <a:xfrm>
                <a:off x="1442787" y="3323844"/>
                <a:ext cx="66811" cy="25243"/>
                <a:chOff x="1442787" y="3323844"/>
                <a:chExt cx="66811" cy="25243"/>
              </a:xfrm>
              <a:solidFill>
                <a:srgbClr val="231F20"/>
              </a:solidFill>
            </p:grpSpPr>
            <p:sp>
              <p:nvSpPr>
                <p:cNvPr id="1933" name="Freeform 1932">
                  <a:extLst>
                    <a:ext uri="{FF2B5EF4-FFF2-40B4-BE49-F238E27FC236}">
                      <a16:creationId xmlns:a16="http://schemas.microsoft.com/office/drawing/2014/main" id="{3544974F-E2D2-6171-F223-26DE476F4B74}"/>
                    </a:ext>
                  </a:extLst>
                </p:cNvPr>
                <p:cNvSpPr/>
                <p:nvPr/>
              </p:nvSpPr>
              <p:spPr>
                <a:xfrm>
                  <a:off x="1442787" y="3336515"/>
                  <a:ext cx="63225" cy="9822"/>
                </a:xfrm>
                <a:custGeom>
                  <a:avLst/>
                  <a:gdLst>
                    <a:gd name="csX0" fmla="*/ 0 w 63225"/>
                    <a:gd name="csY0" fmla="*/ 0 h 9822"/>
                    <a:gd name="csX1" fmla="*/ 63225 w 63225"/>
                    <a:gd name="csY1" fmla="*/ 0 h 9822"/>
                  </a:gdLst>
                  <a:ahLst/>
                  <a:cxnLst>
                    <a:cxn ang="0">
                      <a:pos x="csX0" y="csY0"/>
                    </a:cxn>
                    <a:cxn ang="0">
                      <a:pos x="csX1" y="csY1"/>
                    </a:cxn>
                  </a:cxnLst>
                  <a:rect l="l" t="t" r="r" b="b"/>
                  <a:pathLst>
                    <a:path w="63225" h="9822">
                      <a:moveTo>
                        <a:pt x="0" y="0"/>
                      </a:moveTo>
                      <a:lnTo>
                        <a:pt x="63225" y="0"/>
                      </a:lnTo>
                    </a:path>
                  </a:pathLst>
                </a:custGeom>
                <a:ln w="7677"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34" name="Freeform 1933">
                  <a:extLst>
                    <a:ext uri="{FF2B5EF4-FFF2-40B4-BE49-F238E27FC236}">
                      <a16:creationId xmlns:a16="http://schemas.microsoft.com/office/drawing/2014/main" id="{E94B45D2-B0FB-DEB7-6739-D991997F53B1}"/>
                    </a:ext>
                  </a:extLst>
                </p:cNvPr>
                <p:cNvSpPr/>
                <p:nvPr/>
              </p:nvSpPr>
              <p:spPr>
                <a:xfrm>
                  <a:off x="1493101" y="3323844"/>
                  <a:ext cx="16497" cy="25243"/>
                </a:xfrm>
                <a:custGeom>
                  <a:avLst/>
                  <a:gdLst>
                    <a:gd name="csX0" fmla="*/ 2254 w 16497"/>
                    <a:gd name="csY0" fmla="*/ 25244 h 25243"/>
                    <a:gd name="csX1" fmla="*/ 0 w 16497"/>
                    <a:gd name="csY1" fmla="*/ 22984 h 25243"/>
                    <a:gd name="csX2" fmla="*/ 11682 w 16497"/>
                    <a:gd name="csY2" fmla="*/ 12671 h 25243"/>
                    <a:gd name="csX3" fmla="*/ 0 w 16497"/>
                    <a:gd name="csY3" fmla="*/ 2259 h 25243"/>
                    <a:gd name="csX4" fmla="*/ 2254 w 16497"/>
                    <a:gd name="csY4" fmla="*/ 0 h 25243"/>
                    <a:gd name="csX5" fmla="*/ 16498 w 16497"/>
                    <a:gd name="csY5" fmla="*/ 12671 h 25243"/>
                    <a:gd name="csX6" fmla="*/ 2254 w 16497"/>
                    <a:gd name="csY6" fmla="*/ 25244 h 25243"/>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497" h="25243">
                      <a:moveTo>
                        <a:pt x="2254" y="25244"/>
                      </a:moveTo>
                      <a:lnTo>
                        <a:pt x="0" y="22984"/>
                      </a:lnTo>
                      <a:lnTo>
                        <a:pt x="11682" y="12671"/>
                      </a:lnTo>
                      <a:lnTo>
                        <a:pt x="0" y="2259"/>
                      </a:lnTo>
                      <a:lnTo>
                        <a:pt x="2254" y="0"/>
                      </a:lnTo>
                      <a:lnTo>
                        <a:pt x="16498" y="12671"/>
                      </a:lnTo>
                      <a:lnTo>
                        <a:pt x="2254" y="25244"/>
                      </a:lnTo>
                      <a:close/>
                    </a:path>
                  </a:pathLst>
                </a:custGeom>
                <a:solidFill>
                  <a:srgbClr val="231F2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35" name="Graphic 1779">
                <a:extLst>
                  <a:ext uri="{FF2B5EF4-FFF2-40B4-BE49-F238E27FC236}">
                    <a16:creationId xmlns:a16="http://schemas.microsoft.com/office/drawing/2014/main" id="{A682DBB0-6FE8-247D-1575-271B9DF48F99}"/>
                  </a:ext>
                </a:extLst>
              </p:cNvPr>
              <p:cNvGrpSpPr/>
              <p:nvPr/>
            </p:nvGrpSpPr>
            <p:grpSpPr>
              <a:xfrm>
                <a:off x="4700260" y="4165821"/>
                <a:ext cx="66811" cy="25243"/>
                <a:chOff x="4700260" y="4165821"/>
                <a:chExt cx="66811" cy="25243"/>
              </a:xfrm>
              <a:solidFill>
                <a:srgbClr val="231F20"/>
              </a:solidFill>
            </p:grpSpPr>
            <p:sp>
              <p:nvSpPr>
                <p:cNvPr id="1936" name="Freeform 1935">
                  <a:extLst>
                    <a:ext uri="{FF2B5EF4-FFF2-40B4-BE49-F238E27FC236}">
                      <a16:creationId xmlns:a16="http://schemas.microsoft.com/office/drawing/2014/main" id="{EAEC7E76-4A2F-32FB-24B3-E21B8402A0FB}"/>
                    </a:ext>
                  </a:extLst>
                </p:cNvPr>
                <p:cNvSpPr/>
                <p:nvPr/>
              </p:nvSpPr>
              <p:spPr>
                <a:xfrm>
                  <a:off x="4700260" y="4178492"/>
                  <a:ext cx="63327" cy="9822"/>
                </a:xfrm>
                <a:custGeom>
                  <a:avLst/>
                  <a:gdLst>
                    <a:gd name="csX0" fmla="*/ 0 w 63327"/>
                    <a:gd name="csY0" fmla="*/ 0 h 9822"/>
                    <a:gd name="csX1" fmla="*/ 63327 w 63327"/>
                    <a:gd name="csY1" fmla="*/ 0 h 9822"/>
                  </a:gdLst>
                  <a:ahLst/>
                  <a:cxnLst>
                    <a:cxn ang="0">
                      <a:pos x="csX0" y="csY0"/>
                    </a:cxn>
                    <a:cxn ang="0">
                      <a:pos x="csX1" y="csY1"/>
                    </a:cxn>
                  </a:cxnLst>
                  <a:rect l="l" t="t" r="r" b="b"/>
                  <a:pathLst>
                    <a:path w="63327" h="9822">
                      <a:moveTo>
                        <a:pt x="0" y="0"/>
                      </a:moveTo>
                      <a:lnTo>
                        <a:pt x="63327" y="0"/>
                      </a:lnTo>
                    </a:path>
                  </a:pathLst>
                </a:custGeom>
                <a:ln w="7677"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37" name="Freeform 1936">
                  <a:extLst>
                    <a:ext uri="{FF2B5EF4-FFF2-40B4-BE49-F238E27FC236}">
                      <a16:creationId xmlns:a16="http://schemas.microsoft.com/office/drawing/2014/main" id="{ECADCD31-1E08-21A8-90E1-9C55882C1392}"/>
                    </a:ext>
                  </a:extLst>
                </p:cNvPr>
                <p:cNvSpPr/>
                <p:nvPr/>
              </p:nvSpPr>
              <p:spPr>
                <a:xfrm>
                  <a:off x="4750676" y="4165821"/>
                  <a:ext cx="16395" cy="25243"/>
                </a:xfrm>
                <a:custGeom>
                  <a:avLst/>
                  <a:gdLst>
                    <a:gd name="csX0" fmla="*/ 2254 w 16395"/>
                    <a:gd name="csY0" fmla="*/ 25244 h 25243"/>
                    <a:gd name="csX1" fmla="*/ 0 w 16395"/>
                    <a:gd name="csY1" fmla="*/ 22984 h 25243"/>
                    <a:gd name="csX2" fmla="*/ 11682 w 16395"/>
                    <a:gd name="csY2" fmla="*/ 12671 h 25243"/>
                    <a:gd name="csX3" fmla="*/ 0 w 16395"/>
                    <a:gd name="csY3" fmla="*/ 2259 h 25243"/>
                    <a:gd name="csX4" fmla="*/ 2254 w 16395"/>
                    <a:gd name="csY4" fmla="*/ 0 h 25243"/>
                    <a:gd name="csX5" fmla="*/ 16395 w 16395"/>
                    <a:gd name="csY5" fmla="*/ 12671 h 25243"/>
                    <a:gd name="csX6" fmla="*/ 2254 w 16395"/>
                    <a:gd name="csY6" fmla="*/ 25244 h 25243"/>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243">
                      <a:moveTo>
                        <a:pt x="2254" y="25244"/>
                      </a:moveTo>
                      <a:lnTo>
                        <a:pt x="0" y="22984"/>
                      </a:lnTo>
                      <a:lnTo>
                        <a:pt x="11682" y="12671"/>
                      </a:lnTo>
                      <a:lnTo>
                        <a:pt x="0" y="2259"/>
                      </a:lnTo>
                      <a:lnTo>
                        <a:pt x="2254" y="0"/>
                      </a:lnTo>
                      <a:lnTo>
                        <a:pt x="16395" y="12671"/>
                      </a:lnTo>
                      <a:lnTo>
                        <a:pt x="2254" y="25244"/>
                      </a:lnTo>
                      <a:close/>
                    </a:path>
                  </a:pathLst>
                </a:custGeom>
                <a:solidFill>
                  <a:srgbClr val="231F2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38" name="Graphic 1779">
                <a:extLst>
                  <a:ext uri="{FF2B5EF4-FFF2-40B4-BE49-F238E27FC236}">
                    <a16:creationId xmlns:a16="http://schemas.microsoft.com/office/drawing/2014/main" id="{75ECBCA9-08F2-6AE8-CAC9-0C97CB9BF4C1}"/>
                  </a:ext>
                </a:extLst>
              </p:cNvPr>
              <p:cNvGrpSpPr/>
              <p:nvPr/>
            </p:nvGrpSpPr>
            <p:grpSpPr>
              <a:xfrm>
                <a:off x="5020074" y="4346652"/>
                <a:ext cx="66811" cy="25341"/>
                <a:chOff x="5020074" y="4346652"/>
                <a:chExt cx="66811" cy="25341"/>
              </a:xfrm>
              <a:solidFill>
                <a:srgbClr val="231F20"/>
              </a:solidFill>
            </p:grpSpPr>
            <p:sp>
              <p:nvSpPr>
                <p:cNvPr id="1939" name="Freeform 1938">
                  <a:extLst>
                    <a:ext uri="{FF2B5EF4-FFF2-40B4-BE49-F238E27FC236}">
                      <a16:creationId xmlns:a16="http://schemas.microsoft.com/office/drawing/2014/main" id="{85234339-2754-753C-46FF-A93F2859C934}"/>
                    </a:ext>
                  </a:extLst>
                </p:cNvPr>
                <p:cNvSpPr/>
                <p:nvPr/>
              </p:nvSpPr>
              <p:spPr>
                <a:xfrm>
                  <a:off x="5020074" y="4359322"/>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40" name="Freeform 1939">
                  <a:extLst>
                    <a:ext uri="{FF2B5EF4-FFF2-40B4-BE49-F238E27FC236}">
                      <a16:creationId xmlns:a16="http://schemas.microsoft.com/office/drawing/2014/main" id="{8544A142-FD31-0C66-7FDF-2E438D953A2D}"/>
                    </a:ext>
                  </a:extLst>
                </p:cNvPr>
                <p:cNvSpPr/>
                <p:nvPr/>
              </p:nvSpPr>
              <p:spPr>
                <a:xfrm>
                  <a:off x="5070490" y="4346652"/>
                  <a:ext cx="16395" cy="25341"/>
                </a:xfrm>
                <a:custGeom>
                  <a:avLst/>
                  <a:gdLst>
                    <a:gd name="csX0" fmla="*/ 2254 w 16395"/>
                    <a:gd name="csY0" fmla="*/ 25342 h 25341"/>
                    <a:gd name="csX1" fmla="*/ 0 w 16395"/>
                    <a:gd name="csY1" fmla="*/ 23083 h 25341"/>
                    <a:gd name="csX2" fmla="*/ 11682 w 16395"/>
                    <a:gd name="csY2" fmla="*/ 12671 h 25341"/>
                    <a:gd name="csX3" fmla="*/ 0 w 16395"/>
                    <a:gd name="csY3" fmla="*/ 2259 h 25341"/>
                    <a:gd name="csX4" fmla="*/ 2254 w 16395"/>
                    <a:gd name="csY4" fmla="*/ 0 h 25341"/>
                    <a:gd name="csX5" fmla="*/ 16396 w 16395"/>
                    <a:gd name="csY5" fmla="*/ 12671 h 25341"/>
                    <a:gd name="csX6" fmla="*/ 2254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254" y="25342"/>
                      </a:moveTo>
                      <a:lnTo>
                        <a:pt x="0" y="23083"/>
                      </a:lnTo>
                      <a:lnTo>
                        <a:pt x="11682" y="12671"/>
                      </a:lnTo>
                      <a:lnTo>
                        <a:pt x="0" y="2259"/>
                      </a:lnTo>
                      <a:lnTo>
                        <a:pt x="2254" y="0"/>
                      </a:lnTo>
                      <a:lnTo>
                        <a:pt x="16396" y="12671"/>
                      </a:lnTo>
                      <a:lnTo>
                        <a:pt x="2254" y="25342"/>
                      </a:lnTo>
                      <a:close/>
                    </a:path>
                  </a:pathLst>
                </a:custGeom>
                <a:solidFill>
                  <a:srgbClr val="231F2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41" name="Graphic 1779">
                <a:extLst>
                  <a:ext uri="{FF2B5EF4-FFF2-40B4-BE49-F238E27FC236}">
                    <a16:creationId xmlns:a16="http://schemas.microsoft.com/office/drawing/2014/main" id="{AACBB00C-D5C9-BE77-4A4F-E6AECD7CD9CF}"/>
                  </a:ext>
                </a:extLst>
              </p:cNvPr>
              <p:cNvGrpSpPr/>
              <p:nvPr/>
            </p:nvGrpSpPr>
            <p:grpSpPr>
              <a:xfrm>
                <a:off x="5120599" y="4385450"/>
                <a:ext cx="66811" cy="25341"/>
                <a:chOff x="5120599" y="4385450"/>
                <a:chExt cx="66811" cy="25341"/>
              </a:xfrm>
              <a:solidFill>
                <a:srgbClr val="231F20"/>
              </a:solidFill>
            </p:grpSpPr>
            <p:sp>
              <p:nvSpPr>
                <p:cNvPr id="1942" name="Freeform 1941">
                  <a:extLst>
                    <a:ext uri="{FF2B5EF4-FFF2-40B4-BE49-F238E27FC236}">
                      <a16:creationId xmlns:a16="http://schemas.microsoft.com/office/drawing/2014/main" id="{EC94E120-A1DF-A2AE-829C-C82719B5A84B}"/>
                    </a:ext>
                  </a:extLst>
                </p:cNvPr>
                <p:cNvSpPr/>
                <p:nvPr/>
              </p:nvSpPr>
              <p:spPr>
                <a:xfrm>
                  <a:off x="5120599" y="4398121"/>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43" name="Freeform 1942">
                  <a:extLst>
                    <a:ext uri="{FF2B5EF4-FFF2-40B4-BE49-F238E27FC236}">
                      <a16:creationId xmlns:a16="http://schemas.microsoft.com/office/drawing/2014/main" id="{04451955-3FC9-0CB4-97A9-9799C38FE58D}"/>
                    </a:ext>
                  </a:extLst>
                </p:cNvPr>
                <p:cNvSpPr/>
                <p:nvPr/>
              </p:nvSpPr>
              <p:spPr>
                <a:xfrm>
                  <a:off x="5171015" y="4385450"/>
                  <a:ext cx="16395" cy="25341"/>
                </a:xfrm>
                <a:custGeom>
                  <a:avLst/>
                  <a:gdLst>
                    <a:gd name="csX0" fmla="*/ 2254 w 16395"/>
                    <a:gd name="csY0" fmla="*/ 25342 h 25341"/>
                    <a:gd name="csX1" fmla="*/ 0 w 16395"/>
                    <a:gd name="csY1" fmla="*/ 23083 h 25341"/>
                    <a:gd name="csX2" fmla="*/ 11682 w 16395"/>
                    <a:gd name="csY2" fmla="*/ 12671 h 25341"/>
                    <a:gd name="csX3" fmla="*/ 0 w 16395"/>
                    <a:gd name="csY3" fmla="*/ 2259 h 25341"/>
                    <a:gd name="csX4" fmla="*/ 2254 w 16395"/>
                    <a:gd name="csY4" fmla="*/ 0 h 25341"/>
                    <a:gd name="csX5" fmla="*/ 16396 w 16395"/>
                    <a:gd name="csY5" fmla="*/ 12671 h 25341"/>
                    <a:gd name="csX6" fmla="*/ 2254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254" y="25342"/>
                      </a:moveTo>
                      <a:lnTo>
                        <a:pt x="0" y="23083"/>
                      </a:lnTo>
                      <a:lnTo>
                        <a:pt x="11682" y="12671"/>
                      </a:lnTo>
                      <a:lnTo>
                        <a:pt x="0" y="2259"/>
                      </a:lnTo>
                      <a:lnTo>
                        <a:pt x="2254" y="0"/>
                      </a:lnTo>
                      <a:lnTo>
                        <a:pt x="16396" y="12671"/>
                      </a:lnTo>
                      <a:lnTo>
                        <a:pt x="2254" y="25342"/>
                      </a:lnTo>
                      <a:close/>
                    </a:path>
                  </a:pathLst>
                </a:custGeom>
                <a:solidFill>
                  <a:srgbClr val="231F2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44" name="Graphic 1779">
                <a:extLst>
                  <a:ext uri="{FF2B5EF4-FFF2-40B4-BE49-F238E27FC236}">
                    <a16:creationId xmlns:a16="http://schemas.microsoft.com/office/drawing/2014/main" id="{B09FA409-9730-F5CB-E9DD-65CCFEC32C22}"/>
                  </a:ext>
                </a:extLst>
              </p:cNvPr>
              <p:cNvGrpSpPr/>
              <p:nvPr/>
            </p:nvGrpSpPr>
            <p:grpSpPr>
              <a:xfrm>
                <a:off x="5225735" y="4459707"/>
                <a:ext cx="66811" cy="25341"/>
                <a:chOff x="5225735" y="4459707"/>
                <a:chExt cx="66811" cy="25341"/>
              </a:xfrm>
              <a:solidFill>
                <a:srgbClr val="231F20"/>
              </a:solidFill>
            </p:grpSpPr>
            <p:sp>
              <p:nvSpPr>
                <p:cNvPr id="1945" name="Freeform 1944">
                  <a:extLst>
                    <a:ext uri="{FF2B5EF4-FFF2-40B4-BE49-F238E27FC236}">
                      <a16:creationId xmlns:a16="http://schemas.microsoft.com/office/drawing/2014/main" id="{0BC1E180-6237-CC76-668A-5469AECAD675}"/>
                    </a:ext>
                  </a:extLst>
                </p:cNvPr>
                <p:cNvSpPr/>
                <p:nvPr/>
              </p:nvSpPr>
              <p:spPr>
                <a:xfrm>
                  <a:off x="5225735" y="4472378"/>
                  <a:ext cx="63327" cy="9822"/>
                </a:xfrm>
                <a:custGeom>
                  <a:avLst/>
                  <a:gdLst>
                    <a:gd name="csX0" fmla="*/ 0 w 63327"/>
                    <a:gd name="csY0" fmla="*/ 0 h 9822"/>
                    <a:gd name="csX1" fmla="*/ 63327 w 63327"/>
                    <a:gd name="csY1" fmla="*/ 0 h 9822"/>
                  </a:gdLst>
                  <a:ahLst/>
                  <a:cxnLst>
                    <a:cxn ang="0">
                      <a:pos x="csX0" y="csY0"/>
                    </a:cxn>
                    <a:cxn ang="0">
                      <a:pos x="csX1" y="csY1"/>
                    </a:cxn>
                  </a:cxnLst>
                  <a:rect l="l" t="t" r="r" b="b"/>
                  <a:pathLst>
                    <a:path w="63327" h="9822">
                      <a:moveTo>
                        <a:pt x="0" y="0"/>
                      </a:moveTo>
                      <a:lnTo>
                        <a:pt x="63327" y="0"/>
                      </a:lnTo>
                    </a:path>
                  </a:pathLst>
                </a:custGeom>
                <a:ln w="7677"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46" name="Freeform 1945">
                  <a:extLst>
                    <a:ext uri="{FF2B5EF4-FFF2-40B4-BE49-F238E27FC236}">
                      <a16:creationId xmlns:a16="http://schemas.microsoft.com/office/drawing/2014/main" id="{2925E797-277A-869C-63CC-4A2CAE397E39}"/>
                    </a:ext>
                  </a:extLst>
                </p:cNvPr>
                <p:cNvSpPr/>
                <p:nvPr/>
              </p:nvSpPr>
              <p:spPr>
                <a:xfrm>
                  <a:off x="5276151" y="4459707"/>
                  <a:ext cx="16395" cy="25341"/>
                </a:xfrm>
                <a:custGeom>
                  <a:avLst/>
                  <a:gdLst>
                    <a:gd name="csX0" fmla="*/ 2152 w 16395"/>
                    <a:gd name="csY0" fmla="*/ 25342 h 25341"/>
                    <a:gd name="csX1" fmla="*/ 0 w 16395"/>
                    <a:gd name="csY1" fmla="*/ 23083 h 25341"/>
                    <a:gd name="csX2" fmla="*/ 11682 w 16395"/>
                    <a:gd name="csY2" fmla="*/ 12671 h 25341"/>
                    <a:gd name="csX3" fmla="*/ 0 w 16395"/>
                    <a:gd name="csY3" fmla="*/ 2259 h 25341"/>
                    <a:gd name="csX4" fmla="*/ 2152 w 16395"/>
                    <a:gd name="csY4" fmla="*/ 0 h 25341"/>
                    <a:gd name="csX5" fmla="*/ 16395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682" y="12671"/>
                      </a:lnTo>
                      <a:lnTo>
                        <a:pt x="0" y="2259"/>
                      </a:lnTo>
                      <a:lnTo>
                        <a:pt x="2152" y="0"/>
                      </a:lnTo>
                      <a:lnTo>
                        <a:pt x="16395" y="12671"/>
                      </a:lnTo>
                      <a:lnTo>
                        <a:pt x="2152" y="25342"/>
                      </a:lnTo>
                      <a:close/>
                    </a:path>
                  </a:pathLst>
                </a:custGeom>
                <a:solidFill>
                  <a:srgbClr val="231F2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47" name="Graphic 1779">
                <a:extLst>
                  <a:ext uri="{FF2B5EF4-FFF2-40B4-BE49-F238E27FC236}">
                    <a16:creationId xmlns:a16="http://schemas.microsoft.com/office/drawing/2014/main" id="{F94239F7-A35C-F1F3-1BFD-7F9F3BF2B0F6}"/>
                  </a:ext>
                </a:extLst>
              </p:cNvPr>
              <p:cNvGrpSpPr/>
              <p:nvPr/>
            </p:nvGrpSpPr>
            <p:grpSpPr>
              <a:xfrm>
                <a:off x="5330768" y="4585827"/>
                <a:ext cx="66811" cy="25243"/>
                <a:chOff x="5330768" y="4585827"/>
                <a:chExt cx="66811" cy="25243"/>
              </a:xfrm>
              <a:solidFill>
                <a:srgbClr val="231F20"/>
              </a:solidFill>
            </p:grpSpPr>
            <p:sp>
              <p:nvSpPr>
                <p:cNvPr id="1948" name="Freeform 1947">
                  <a:extLst>
                    <a:ext uri="{FF2B5EF4-FFF2-40B4-BE49-F238E27FC236}">
                      <a16:creationId xmlns:a16="http://schemas.microsoft.com/office/drawing/2014/main" id="{0DDBB15C-8D02-4DC5-F5DE-648B6506E9D8}"/>
                    </a:ext>
                  </a:extLst>
                </p:cNvPr>
                <p:cNvSpPr/>
                <p:nvPr/>
              </p:nvSpPr>
              <p:spPr>
                <a:xfrm>
                  <a:off x="5330768" y="4598400"/>
                  <a:ext cx="63327" cy="9822"/>
                </a:xfrm>
                <a:custGeom>
                  <a:avLst/>
                  <a:gdLst>
                    <a:gd name="csX0" fmla="*/ 0 w 63327"/>
                    <a:gd name="csY0" fmla="*/ 0 h 9822"/>
                    <a:gd name="csX1" fmla="*/ 63327 w 63327"/>
                    <a:gd name="csY1" fmla="*/ 0 h 9822"/>
                  </a:gdLst>
                  <a:ahLst/>
                  <a:cxnLst>
                    <a:cxn ang="0">
                      <a:pos x="csX0" y="csY0"/>
                    </a:cxn>
                    <a:cxn ang="0">
                      <a:pos x="csX1" y="csY1"/>
                    </a:cxn>
                  </a:cxnLst>
                  <a:rect l="l" t="t" r="r" b="b"/>
                  <a:pathLst>
                    <a:path w="63327" h="9822">
                      <a:moveTo>
                        <a:pt x="0" y="0"/>
                      </a:moveTo>
                      <a:lnTo>
                        <a:pt x="63327" y="0"/>
                      </a:lnTo>
                    </a:path>
                  </a:pathLst>
                </a:custGeom>
                <a:ln w="7677" cap="flat">
                  <a:solidFill>
                    <a:srgbClr val="231F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49" name="Freeform 1948">
                  <a:extLst>
                    <a:ext uri="{FF2B5EF4-FFF2-40B4-BE49-F238E27FC236}">
                      <a16:creationId xmlns:a16="http://schemas.microsoft.com/office/drawing/2014/main" id="{94A718BA-E86E-8B79-B962-A6422AA09A15}"/>
                    </a:ext>
                  </a:extLst>
                </p:cNvPr>
                <p:cNvSpPr/>
                <p:nvPr/>
              </p:nvSpPr>
              <p:spPr>
                <a:xfrm>
                  <a:off x="5381184" y="4585827"/>
                  <a:ext cx="16395" cy="25243"/>
                </a:xfrm>
                <a:custGeom>
                  <a:avLst/>
                  <a:gdLst>
                    <a:gd name="csX0" fmla="*/ 2254 w 16395"/>
                    <a:gd name="csY0" fmla="*/ 25244 h 25243"/>
                    <a:gd name="csX1" fmla="*/ 0 w 16395"/>
                    <a:gd name="csY1" fmla="*/ 22985 h 25243"/>
                    <a:gd name="csX2" fmla="*/ 11682 w 16395"/>
                    <a:gd name="csY2" fmla="*/ 12573 h 25243"/>
                    <a:gd name="csX3" fmla="*/ 0 w 16395"/>
                    <a:gd name="csY3" fmla="*/ 2259 h 25243"/>
                    <a:gd name="csX4" fmla="*/ 2254 w 16395"/>
                    <a:gd name="csY4" fmla="*/ 0 h 25243"/>
                    <a:gd name="csX5" fmla="*/ 16395 w 16395"/>
                    <a:gd name="csY5" fmla="*/ 12573 h 25243"/>
                    <a:gd name="csX6" fmla="*/ 2254 w 16395"/>
                    <a:gd name="csY6" fmla="*/ 25244 h 25243"/>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243">
                      <a:moveTo>
                        <a:pt x="2254" y="25244"/>
                      </a:moveTo>
                      <a:lnTo>
                        <a:pt x="0" y="22985"/>
                      </a:lnTo>
                      <a:lnTo>
                        <a:pt x="11682" y="12573"/>
                      </a:lnTo>
                      <a:lnTo>
                        <a:pt x="0" y="2259"/>
                      </a:lnTo>
                      <a:lnTo>
                        <a:pt x="2254" y="0"/>
                      </a:lnTo>
                      <a:lnTo>
                        <a:pt x="16395" y="12573"/>
                      </a:lnTo>
                      <a:lnTo>
                        <a:pt x="2254" y="25244"/>
                      </a:lnTo>
                      <a:close/>
                    </a:path>
                  </a:pathLst>
                </a:custGeom>
                <a:solidFill>
                  <a:srgbClr val="231F20"/>
                </a:solidFill>
                <a:ln w="10236" cap="flat">
                  <a:no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grpSp>
          <p:nvGrpSpPr>
            <p:cNvPr id="1951" name="Group 1950">
              <a:extLst>
                <a:ext uri="{FF2B5EF4-FFF2-40B4-BE49-F238E27FC236}">
                  <a16:creationId xmlns:a16="http://schemas.microsoft.com/office/drawing/2014/main" id="{AA2FCFCA-7AC8-5D74-9EA3-FB9A37CC52DE}"/>
                </a:ext>
              </a:extLst>
            </p:cNvPr>
            <p:cNvGrpSpPr/>
            <p:nvPr/>
          </p:nvGrpSpPr>
          <p:grpSpPr>
            <a:xfrm>
              <a:off x="1050925" y="2780503"/>
              <a:ext cx="4447292" cy="838497"/>
              <a:chOff x="998982" y="2780503"/>
              <a:chExt cx="5230667" cy="838497"/>
            </a:xfrm>
          </p:grpSpPr>
          <p:sp>
            <p:nvSpPr>
              <p:cNvPr id="1782" name="Freeform 1781">
                <a:extLst>
                  <a:ext uri="{FF2B5EF4-FFF2-40B4-BE49-F238E27FC236}">
                    <a16:creationId xmlns:a16="http://schemas.microsoft.com/office/drawing/2014/main" id="{3B1864BF-FEE2-A968-B5C6-829130962F27}"/>
                  </a:ext>
                </a:extLst>
              </p:cNvPr>
              <p:cNvSpPr/>
              <p:nvPr/>
            </p:nvSpPr>
            <p:spPr>
              <a:xfrm>
                <a:off x="998982" y="2780503"/>
                <a:ext cx="5230667" cy="9822"/>
              </a:xfrm>
              <a:custGeom>
                <a:avLst/>
                <a:gdLst>
                  <a:gd name="csX0" fmla="*/ 0 w 5230667"/>
                  <a:gd name="csY0" fmla="*/ 0 h 9822"/>
                  <a:gd name="csX1" fmla="*/ 5230668 w 5230667"/>
                  <a:gd name="csY1" fmla="*/ 0 h 9822"/>
                </a:gdLst>
                <a:ahLst/>
                <a:cxnLst>
                  <a:cxn ang="0">
                    <a:pos x="csX0" y="csY0"/>
                  </a:cxn>
                  <a:cxn ang="0">
                    <a:pos x="csX1" y="csY1"/>
                  </a:cxn>
                </a:cxnLst>
                <a:rect l="l" t="t" r="r" b="b"/>
                <a:pathLst>
                  <a:path w="5230667" h="9822">
                    <a:moveTo>
                      <a:pt x="0" y="0"/>
                    </a:moveTo>
                    <a:lnTo>
                      <a:pt x="5230668" y="0"/>
                    </a:lnTo>
                  </a:path>
                </a:pathLst>
              </a:custGeom>
              <a:ln w="10236" cap="flat">
                <a:solidFill>
                  <a:srgbClr val="C7BFB3"/>
                </a:solidFill>
                <a:custDash>
                  <a:ds d="150000" sp="75000"/>
                </a:custDash>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50" name="Freeform 1949">
                <a:extLst>
                  <a:ext uri="{FF2B5EF4-FFF2-40B4-BE49-F238E27FC236}">
                    <a16:creationId xmlns:a16="http://schemas.microsoft.com/office/drawing/2014/main" id="{34EA7945-283F-6268-A058-73CF0A2128DF}"/>
                  </a:ext>
                </a:extLst>
              </p:cNvPr>
              <p:cNvSpPr/>
              <p:nvPr/>
            </p:nvSpPr>
            <p:spPr>
              <a:xfrm>
                <a:off x="998982" y="3609178"/>
                <a:ext cx="5230667" cy="9822"/>
              </a:xfrm>
              <a:custGeom>
                <a:avLst/>
                <a:gdLst>
                  <a:gd name="csX0" fmla="*/ 0 w 5230667"/>
                  <a:gd name="csY0" fmla="*/ 0 h 9822"/>
                  <a:gd name="csX1" fmla="*/ 5230668 w 5230667"/>
                  <a:gd name="csY1" fmla="*/ 0 h 9822"/>
                </a:gdLst>
                <a:ahLst/>
                <a:cxnLst>
                  <a:cxn ang="0">
                    <a:pos x="csX0" y="csY0"/>
                  </a:cxn>
                  <a:cxn ang="0">
                    <a:pos x="csX1" y="csY1"/>
                  </a:cxn>
                </a:cxnLst>
                <a:rect l="l" t="t" r="r" b="b"/>
                <a:pathLst>
                  <a:path w="5230667" h="9822">
                    <a:moveTo>
                      <a:pt x="0" y="0"/>
                    </a:moveTo>
                    <a:lnTo>
                      <a:pt x="5230668" y="0"/>
                    </a:lnTo>
                  </a:path>
                </a:pathLst>
              </a:custGeom>
              <a:ln w="10236" cap="flat">
                <a:solidFill>
                  <a:srgbClr val="C7BFB3"/>
                </a:solidFill>
                <a:custDash>
                  <a:ds d="150000" sp="75000"/>
                </a:custDash>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sp>
          <p:nvSpPr>
            <p:cNvPr id="1578" name="Freeform 21">
              <a:extLst>
                <a:ext uri="{FF2B5EF4-FFF2-40B4-BE49-F238E27FC236}">
                  <a16:creationId xmlns:a16="http://schemas.microsoft.com/office/drawing/2014/main" id="{BDE6F0C0-277F-C919-89C1-3DCC47EA9444}"/>
                </a:ext>
              </a:extLst>
            </p:cNvPr>
            <p:cNvSpPr>
              <a:spLocks/>
            </p:cNvSpPr>
            <p:nvPr/>
          </p:nvSpPr>
          <p:spPr bwMode="auto">
            <a:xfrm flipV="1">
              <a:off x="1039195" y="3111499"/>
              <a:ext cx="4450375" cy="1712852"/>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sp>
        <p:nvSpPr>
          <p:cNvPr id="8" name="TextBox 7">
            <a:extLst>
              <a:ext uri="{FF2B5EF4-FFF2-40B4-BE49-F238E27FC236}">
                <a16:creationId xmlns:a16="http://schemas.microsoft.com/office/drawing/2014/main" id="{063F9A71-C6E5-332D-CBF5-7C5DA71D6431}"/>
              </a:ext>
            </a:extLst>
          </p:cNvPr>
          <p:cNvSpPr txBox="1"/>
          <p:nvPr/>
        </p:nvSpPr>
        <p:spPr>
          <a:xfrm>
            <a:off x="6667500" y="1826044"/>
            <a:ext cx="4671060" cy="338554"/>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Elisrasib + pembrolizumab</a:t>
            </a:r>
          </a:p>
        </p:txBody>
      </p:sp>
      <p:graphicFrame>
        <p:nvGraphicFramePr>
          <p:cNvPr id="9" name="Table 8">
            <a:extLst>
              <a:ext uri="{FF2B5EF4-FFF2-40B4-BE49-F238E27FC236}">
                <a16:creationId xmlns:a16="http://schemas.microsoft.com/office/drawing/2014/main" id="{E944CDEC-56FE-39C0-E463-BD72558ECE56}"/>
              </a:ext>
            </a:extLst>
          </p:cNvPr>
          <p:cNvGraphicFramePr>
            <a:graphicFrameLocks noGrp="1"/>
          </p:cNvGraphicFramePr>
          <p:nvPr>
            <p:extLst>
              <p:ext uri="{D42A27DB-BD31-4B8C-83A1-F6EECF244321}">
                <p14:modId xmlns:p14="http://schemas.microsoft.com/office/powerpoint/2010/main" val="843487463"/>
              </p:ext>
            </p:extLst>
          </p:nvPr>
        </p:nvGraphicFramePr>
        <p:xfrm>
          <a:off x="552449" y="4843571"/>
          <a:ext cx="5184001" cy="1202400"/>
        </p:xfrm>
        <a:graphic>
          <a:graphicData uri="http://schemas.openxmlformats.org/drawingml/2006/table">
            <a:tbl>
              <a:tblPr firstRow="1" bandRow="1">
                <a:tableStyleId>{69012ECD-51FC-41F1-AA8D-1B2483CD663E}</a:tableStyleId>
              </a:tblPr>
              <a:tblGrid>
                <a:gridCol w="1560139">
                  <a:extLst>
                    <a:ext uri="{9D8B030D-6E8A-4147-A177-3AD203B41FA5}">
                      <a16:colId xmlns:a16="http://schemas.microsoft.com/office/drawing/2014/main" val="2828410787"/>
                    </a:ext>
                  </a:extLst>
                </a:gridCol>
                <a:gridCol w="1207954">
                  <a:extLst>
                    <a:ext uri="{9D8B030D-6E8A-4147-A177-3AD203B41FA5}">
                      <a16:colId xmlns:a16="http://schemas.microsoft.com/office/drawing/2014/main" val="2897826503"/>
                    </a:ext>
                  </a:extLst>
                </a:gridCol>
                <a:gridCol w="1207954">
                  <a:extLst>
                    <a:ext uri="{9D8B030D-6E8A-4147-A177-3AD203B41FA5}">
                      <a16:colId xmlns:a16="http://schemas.microsoft.com/office/drawing/2014/main" val="2146384675"/>
                    </a:ext>
                  </a:extLst>
                </a:gridCol>
                <a:gridCol w="1207954">
                  <a:extLst>
                    <a:ext uri="{9D8B030D-6E8A-4147-A177-3AD203B41FA5}">
                      <a16:colId xmlns:a16="http://schemas.microsoft.com/office/drawing/2014/main" val="1658800649"/>
                    </a:ext>
                  </a:extLst>
                </a:gridCol>
              </a:tblGrid>
              <a:tr h="0">
                <a:tc>
                  <a:txBody>
                    <a:bodyPr/>
                    <a:lstStyle/>
                    <a:p>
                      <a:endParaRPr lang="en-US" sz="1200" noProof="0" dirty="0">
                        <a:solidFill>
                          <a:schemeClr val="tx2"/>
                        </a:solidFill>
                      </a:endParaRPr>
                    </a:p>
                  </a:txBody>
                  <a:tcPr marL="90000" marR="90000" marT="36000" marB="36000" anchor="b"/>
                </a:tc>
                <a:tc>
                  <a:txBody>
                    <a:bodyPr/>
                    <a:lstStyle/>
                    <a:p>
                      <a:pPr algn="ctr"/>
                      <a:r>
                        <a:rPr lang="en-US" sz="1200" noProof="0" dirty="0">
                          <a:solidFill>
                            <a:schemeClr val="tx2"/>
                          </a:solidFill>
                        </a:rPr>
                        <a:t>PD-L1 &lt;1%</a:t>
                      </a:r>
                    </a:p>
                    <a:p>
                      <a:pPr algn="ctr"/>
                      <a:r>
                        <a:rPr lang="en-US" sz="1200" noProof="0" dirty="0">
                          <a:solidFill>
                            <a:schemeClr val="tx2"/>
                          </a:solidFill>
                        </a:rPr>
                        <a:t>(n=21)</a:t>
                      </a:r>
                    </a:p>
                  </a:txBody>
                  <a:tcPr marL="90000" marR="90000" marT="36000" marB="36000" anchor="ctr"/>
                </a:tc>
                <a:tc>
                  <a:txBody>
                    <a:bodyPr/>
                    <a:lstStyle/>
                    <a:p>
                      <a:pPr algn="ctr"/>
                      <a:r>
                        <a:rPr lang="en-US" sz="1200" noProof="0" dirty="0">
                          <a:solidFill>
                            <a:schemeClr val="tx2"/>
                          </a:solidFill>
                        </a:rPr>
                        <a:t>PD-L1 ≥1%</a:t>
                      </a:r>
                    </a:p>
                    <a:p>
                      <a:pPr algn="ctr"/>
                      <a:r>
                        <a:rPr lang="en-US" sz="1200" noProof="0" dirty="0">
                          <a:solidFill>
                            <a:schemeClr val="tx2"/>
                          </a:solidFill>
                        </a:rPr>
                        <a:t>(n=20)</a:t>
                      </a:r>
                    </a:p>
                  </a:txBody>
                  <a:tcPr marL="90000" marR="90000" marT="36000" marB="36000" anchor="ctr"/>
                </a:tc>
                <a:tc>
                  <a:txBody>
                    <a:bodyPr/>
                    <a:lstStyle/>
                    <a:p>
                      <a:pPr algn="ctr"/>
                      <a:r>
                        <a:rPr lang="en-US" sz="1200" noProof="0" dirty="0">
                          <a:solidFill>
                            <a:schemeClr val="tx2"/>
                          </a:solidFill>
                        </a:rPr>
                        <a:t>Total</a:t>
                      </a:r>
                    </a:p>
                    <a:p>
                      <a:pPr algn="ctr"/>
                      <a:r>
                        <a:rPr lang="en-US" sz="1200" noProof="0" dirty="0">
                          <a:solidFill>
                            <a:schemeClr val="tx2"/>
                          </a:solidFill>
                        </a:rPr>
                        <a:t>(n=41)</a:t>
                      </a:r>
                    </a:p>
                  </a:txBody>
                  <a:tcPr marL="90000" marR="90000" marT="36000" marB="36000" anchor="ctr"/>
                </a:tc>
                <a:extLst>
                  <a:ext uri="{0D108BD9-81ED-4DB2-BD59-A6C34878D82A}">
                    <a16:rowId xmlns:a16="http://schemas.microsoft.com/office/drawing/2014/main" val="1170812184"/>
                  </a:ext>
                </a:extLst>
              </a:tr>
              <a:tr h="0">
                <a:tc>
                  <a:txBody>
                    <a:bodyPr/>
                    <a:lstStyle/>
                    <a:p>
                      <a:pPr marL="0" algn="l" defTabSz="914400" rtl="0" eaLnBrk="1" latinLnBrk="0" hangingPunct="1">
                        <a:buNone/>
                      </a:pPr>
                      <a:r>
                        <a:rPr lang="en-US" sz="1200" b="0" kern="1200" noProof="0" dirty="0">
                          <a:solidFill>
                            <a:schemeClr val="tx1"/>
                          </a:solidFill>
                          <a:latin typeface="+mn-lt"/>
                          <a:ea typeface="+mn-ea"/>
                          <a:cs typeface="+mn-cs"/>
                        </a:rPr>
                        <a:t>ORR, n (%)</a:t>
                      </a:r>
                    </a:p>
                  </a:txBody>
                  <a:tcPr marL="90000" marR="90000" marT="36000" marB="36000" anchor="ctr">
                    <a:solidFill>
                      <a:schemeClr val="tx2"/>
                    </a:solidFill>
                  </a:tcPr>
                </a:tc>
                <a:tc>
                  <a:txBody>
                    <a:bodyPr/>
                    <a:lstStyle/>
                    <a:p>
                      <a:pPr marL="0" algn="ctr" defTabSz="914400" rtl="0" eaLnBrk="1" latinLnBrk="0" hangingPunct="1">
                        <a:buNone/>
                      </a:pPr>
                      <a:r>
                        <a:rPr lang="en-US" sz="1200" kern="1200" noProof="0" dirty="0">
                          <a:solidFill>
                            <a:srgbClr val="000000"/>
                          </a:solidFill>
                          <a:latin typeface="+mn-lt"/>
                          <a:ea typeface="+mn-ea"/>
                          <a:cs typeface="+mn-cs"/>
                        </a:rPr>
                        <a:t>16 (76.2)</a:t>
                      </a:r>
                    </a:p>
                  </a:txBody>
                  <a:tcPr marL="90000" marR="90000" marT="36000" marB="36000" anchor="ctr">
                    <a:solidFill>
                      <a:schemeClr val="tx2"/>
                    </a:solidFill>
                  </a:tcPr>
                </a:tc>
                <a:tc>
                  <a:txBody>
                    <a:bodyPr/>
                    <a:lstStyle/>
                    <a:p>
                      <a:pPr marL="0" algn="ctr" defTabSz="914400" rtl="0" eaLnBrk="1" latinLnBrk="0" hangingPunct="1">
                        <a:buNone/>
                      </a:pPr>
                      <a:r>
                        <a:rPr lang="en-US" sz="1200" kern="1200" noProof="0" dirty="0">
                          <a:solidFill>
                            <a:srgbClr val="000000"/>
                          </a:solidFill>
                          <a:latin typeface="+mn-lt"/>
                          <a:ea typeface="+mn-ea"/>
                          <a:cs typeface="+mn-cs"/>
                        </a:rPr>
                        <a:t>16 (80.0)</a:t>
                      </a:r>
                    </a:p>
                  </a:txBody>
                  <a:tcPr marL="90000" marR="90000" marT="36000" marB="36000" anchor="ctr">
                    <a:solidFill>
                      <a:schemeClr val="tx2"/>
                    </a:solidFill>
                  </a:tcPr>
                </a:tc>
                <a:tc>
                  <a:txBody>
                    <a:bodyPr/>
                    <a:lstStyle/>
                    <a:p>
                      <a:pPr marL="0" algn="ctr" defTabSz="914400" rtl="0" eaLnBrk="1" latinLnBrk="0" hangingPunct="1">
                        <a:buNone/>
                      </a:pPr>
                      <a:r>
                        <a:rPr lang="en-US" sz="1200" kern="1200" noProof="0" dirty="0">
                          <a:solidFill>
                            <a:srgbClr val="000000"/>
                          </a:solidFill>
                          <a:latin typeface="+mn-lt"/>
                          <a:ea typeface="+mn-ea"/>
                          <a:cs typeface="+mn-cs"/>
                        </a:rPr>
                        <a:t>32 (78.0)</a:t>
                      </a:r>
                    </a:p>
                  </a:txBody>
                  <a:tcPr marL="90000" marR="90000" marT="36000" marB="36000" anchor="ctr">
                    <a:solidFill>
                      <a:schemeClr val="tx2"/>
                    </a:solidFill>
                  </a:tcPr>
                </a:tc>
                <a:extLst>
                  <a:ext uri="{0D108BD9-81ED-4DB2-BD59-A6C34878D82A}">
                    <a16:rowId xmlns:a16="http://schemas.microsoft.com/office/drawing/2014/main" val="3464252915"/>
                  </a:ext>
                </a:extLst>
              </a:tr>
              <a:tr h="0">
                <a:tc>
                  <a:txBody>
                    <a:bodyPr/>
                    <a:lstStyle/>
                    <a:p>
                      <a:pPr marL="85725" indent="0" algn="l" defTabSz="914400" rtl="0" eaLnBrk="1" latinLnBrk="0" hangingPunct="1">
                        <a:buNone/>
                      </a:pPr>
                      <a:r>
                        <a:rPr lang="en-US" sz="1200" b="0" kern="1200" noProof="0" dirty="0">
                          <a:solidFill>
                            <a:schemeClr val="tx1"/>
                          </a:solidFill>
                          <a:latin typeface="+mn-lt"/>
                          <a:ea typeface="+mn-ea"/>
                          <a:cs typeface="+mn-cs"/>
                        </a:rPr>
                        <a:t>Confirmed ORR</a:t>
                      </a:r>
                    </a:p>
                  </a:txBody>
                  <a:tcPr marL="90000" marR="90000" marT="36000" marB="36000" anchor="ctr">
                    <a:solidFill>
                      <a:schemeClr val="tx2"/>
                    </a:solidFill>
                  </a:tcPr>
                </a:tc>
                <a:tc>
                  <a:txBody>
                    <a:bodyPr/>
                    <a:lstStyle/>
                    <a:p>
                      <a:pPr marL="0" algn="ctr" defTabSz="914400" rtl="0" eaLnBrk="1" latinLnBrk="0" hangingPunct="1">
                        <a:buNone/>
                      </a:pPr>
                      <a:r>
                        <a:rPr lang="en-US" sz="1200" kern="1200" noProof="0" dirty="0">
                          <a:solidFill>
                            <a:srgbClr val="000000"/>
                          </a:solidFill>
                          <a:latin typeface="+mn-lt"/>
                          <a:ea typeface="+mn-ea"/>
                          <a:cs typeface="+mn-cs"/>
                        </a:rPr>
                        <a:t>13 (61.9)</a:t>
                      </a:r>
                    </a:p>
                  </a:txBody>
                  <a:tcPr marL="90000" marR="90000" marT="36000" marB="36000" anchor="ctr">
                    <a:solidFill>
                      <a:schemeClr val="tx2"/>
                    </a:solidFill>
                  </a:tcPr>
                </a:tc>
                <a:tc>
                  <a:txBody>
                    <a:bodyPr/>
                    <a:lstStyle/>
                    <a:p>
                      <a:pPr marL="0" algn="ctr" defTabSz="914400" rtl="0" eaLnBrk="1" latinLnBrk="0" hangingPunct="1">
                        <a:buNone/>
                      </a:pPr>
                      <a:r>
                        <a:rPr lang="en-US" sz="1200" kern="1200" noProof="0" dirty="0">
                          <a:solidFill>
                            <a:srgbClr val="000000"/>
                          </a:solidFill>
                          <a:latin typeface="+mn-lt"/>
                          <a:ea typeface="+mn-ea"/>
                          <a:cs typeface="+mn-cs"/>
                        </a:rPr>
                        <a:t>15 (75.0)</a:t>
                      </a:r>
                    </a:p>
                  </a:txBody>
                  <a:tcPr marL="90000" marR="90000" marT="36000" marB="36000" anchor="ctr">
                    <a:solidFill>
                      <a:schemeClr val="tx2"/>
                    </a:solidFill>
                  </a:tcPr>
                </a:tc>
                <a:tc>
                  <a:txBody>
                    <a:bodyPr/>
                    <a:lstStyle/>
                    <a:p>
                      <a:pPr marL="0" algn="ctr" defTabSz="914400" rtl="0" eaLnBrk="1" latinLnBrk="0" hangingPunct="1">
                        <a:buNone/>
                      </a:pPr>
                      <a:r>
                        <a:rPr lang="en-US" sz="1200" kern="1200" noProof="0" dirty="0">
                          <a:solidFill>
                            <a:srgbClr val="000000"/>
                          </a:solidFill>
                          <a:latin typeface="+mn-lt"/>
                          <a:ea typeface="+mn-ea"/>
                          <a:cs typeface="+mn-cs"/>
                        </a:rPr>
                        <a:t>28 (68.3)</a:t>
                      </a:r>
                    </a:p>
                  </a:txBody>
                  <a:tcPr marL="90000" marR="90000" marT="36000" marB="36000" anchor="ctr">
                    <a:solidFill>
                      <a:schemeClr val="tx2"/>
                    </a:solidFill>
                  </a:tcPr>
                </a:tc>
                <a:extLst>
                  <a:ext uri="{0D108BD9-81ED-4DB2-BD59-A6C34878D82A}">
                    <a16:rowId xmlns:a16="http://schemas.microsoft.com/office/drawing/2014/main" val="1699170215"/>
                  </a:ext>
                </a:extLst>
              </a:tr>
              <a:tr h="0">
                <a:tc>
                  <a:txBody>
                    <a:bodyPr/>
                    <a:lstStyle/>
                    <a:p>
                      <a:pPr marL="0" algn="l" defTabSz="914400" rtl="0" eaLnBrk="1" latinLnBrk="0" hangingPunct="1">
                        <a:buNone/>
                      </a:pPr>
                      <a:r>
                        <a:rPr lang="en-US" sz="1200" b="0" kern="1200" noProof="0" dirty="0">
                          <a:solidFill>
                            <a:schemeClr val="tx1"/>
                          </a:solidFill>
                          <a:latin typeface="+mn-lt"/>
                          <a:ea typeface="+mn-ea"/>
                          <a:cs typeface="+mn-cs"/>
                        </a:rPr>
                        <a:t>DCR, n (%)</a:t>
                      </a:r>
                    </a:p>
                  </a:txBody>
                  <a:tcPr marL="90000" marR="90000" marT="36000" marB="36000" anchor="ctr">
                    <a:solidFill>
                      <a:schemeClr val="tx2"/>
                    </a:solidFill>
                  </a:tcPr>
                </a:tc>
                <a:tc>
                  <a:txBody>
                    <a:bodyPr/>
                    <a:lstStyle/>
                    <a:p>
                      <a:pPr marL="0" algn="ctr" defTabSz="914400" rtl="0" eaLnBrk="1" latinLnBrk="0" hangingPunct="1">
                        <a:buNone/>
                      </a:pPr>
                      <a:r>
                        <a:rPr lang="en-US" sz="1200" kern="1200" noProof="0" dirty="0">
                          <a:solidFill>
                            <a:srgbClr val="000000"/>
                          </a:solidFill>
                          <a:latin typeface="+mn-lt"/>
                          <a:ea typeface="+mn-ea"/>
                          <a:cs typeface="+mn-cs"/>
                        </a:rPr>
                        <a:t>20 (95.2)</a:t>
                      </a:r>
                    </a:p>
                  </a:txBody>
                  <a:tcPr marL="90000" marR="90000" marT="36000" marB="36000" anchor="ctr">
                    <a:solidFill>
                      <a:schemeClr val="tx2"/>
                    </a:solidFill>
                  </a:tcPr>
                </a:tc>
                <a:tc>
                  <a:txBody>
                    <a:bodyPr/>
                    <a:lstStyle/>
                    <a:p>
                      <a:pPr marL="0" algn="ctr" defTabSz="914400" rtl="0" eaLnBrk="1" latinLnBrk="0" hangingPunct="1">
                        <a:buNone/>
                      </a:pPr>
                      <a:r>
                        <a:rPr lang="en-US" sz="1200" kern="1200" noProof="0" dirty="0">
                          <a:solidFill>
                            <a:srgbClr val="000000"/>
                          </a:solidFill>
                          <a:latin typeface="+mn-lt"/>
                          <a:ea typeface="+mn-ea"/>
                          <a:cs typeface="+mn-cs"/>
                        </a:rPr>
                        <a:t>19 (95.0)</a:t>
                      </a:r>
                    </a:p>
                  </a:txBody>
                  <a:tcPr marL="90000" marR="90000" marT="36000" marB="36000" anchor="ctr">
                    <a:solidFill>
                      <a:schemeClr val="tx2"/>
                    </a:solidFill>
                  </a:tcPr>
                </a:tc>
                <a:tc>
                  <a:txBody>
                    <a:bodyPr/>
                    <a:lstStyle/>
                    <a:p>
                      <a:pPr marL="0" algn="ctr" defTabSz="914400" rtl="0" eaLnBrk="1" latinLnBrk="0" hangingPunct="1">
                        <a:buNone/>
                      </a:pPr>
                      <a:r>
                        <a:rPr lang="en-US" sz="1200" kern="1200" noProof="0" dirty="0">
                          <a:solidFill>
                            <a:srgbClr val="000000"/>
                          </a:solidFill>
                          <a:latin typeface="+mn-lt"/>
                          <a:ea typeface="+mn-ea"/>
                          <a:cs typeface="+mn-cs"/>
                        </a:rPr>
                        <a:t>39 (95.1)</a:t>
                      </a:r>
                    </a:p>
                  </a:txBody>
                  <a:tcPr marL="90000" marR="90000" marT="36000" marB="36000" anchor="ctr">
                    <a:solidFill>
                      <a:schemeClr val="tx2"/>
                    </a:solidFill>
                  </a:tcPr>
                </a:tc>
                <a:extLst>
                  <a:ext uri="{0D108BD9-81ED-4DB2-BD59-A6C34878D82A}">
                    <a16:rowId xmlns:a16="http://schemas.microsoft.com/office/drawing/2014/main" val="542973456"/>
                  </a:ext>
                </a:extLst>
              </a:tr>
            </a:tbl>
          </a:graphicData>
        </a:graphic>
      </p:graphicFrame>
      <p:graphicFrame>
        <p:nvGraphicFramePr>
          <p:cNvPr id="11" name="Table 10">
            <a:extLst>
              <a:ext uri="{FF2B5EF4-FFF2-40B4-BE49-F238E27FC236}">
                <a16:creationId xmlns:a16="http://schemas.microsoft.com/office/drawing/2014/main" id="{B3BFB8F0-3890-A223-B72F-1BF0342600E4}"/>
              </a:ext>
            </a:extLst>
          </p:cNvPr>
          <p:cNvGraphicFramePr>
            <a:graphicFrameLocks noGrp="1"/>
          </p:cNvGraphicFramePr>
          <p:nvPr>
            <p:extLst>
              <p:ext uri="{D42A27DB-BD31-4B8C-83A1-F6EECF244321}">
                <p14:modId xmlns:p14="http://schemas.microsoft.com/office/powerpoint/2010/main" val="1896571643"/>
              </p:ext>
            </p:extLst>
          </p:nvPr>
        </p:nvGraphicFramePr>
        <p:xfrm>
          <a:off x="6096000" y="4843571"/>
          <a:ext cx="5718346" cy="1220519"/>
        </p:xfrm>
        <a:graphic>
          <a:graphicData uri="http://schemas.openxmlformats.org/drawingml/2006/table">
            <a:tbl>
              <a:tblPr firstRow="1" bandRow="1">
                <a:tableStyleId>{69012ECD-51FC-41F1-AA8D-1B2483CD663E}</a:tableStyleId>
              </a:tblPr>
              <a:tblGrid>
                <a:gridCol w="1353168">
                  <a:extLst>
                    <a:ext uri="{9D8B030D-6E8A-4147-A177-3AD203B41FA5}">
                      <a16:colId xmlns:a16="http://schemas.microsoft.com/office/drawing/2014/main" val="2828410787"/>
                    </a:ext>
                  </a:extLst>
                </a:gridCol>
                <a:gridCol w="1047708">
                  <a:extLst>
                    <a:ext uri="{9D8B030D-6E8A-4147-A177-3AD203B41FA5}">
                      <a16:colId xmlns:a16="http://schemas.microsoft.com/office/drawing/2014/main" val="2897826503"/>
                    </a:ext>
                  </a:extLst>
                </a:gridCol>
                <a:gridCol w="1176950">
                  <a:extLst>
                    <a:ext uri="{9D8B030D-6E8A-4147-A177-3AD203B41FA5}">
                      <a16:colId xmlns:a16="http://schemas.microsoft.com/office/drawing/2014/main" val="2146384675"/>
                    </a:ext>
                  </a:extLst>
                </a:gridCol>
                <a:gridCol w="1092812">
                  <a:extLst>
                    <a:ext uri="{9D8B030D-6E8A-4147-A177-3AD203B41FA5}">
                      <a16:colId xmlns:a16="http://schemas.microsoft.com/office/drawing/2014/main" val="1331597285"/>
                    </a:ext>
                  </a:extLst>
                </a:gridCol>
                <a:gridCol w="1047708">
                  <a:extLst>
                    <a:ext uri="{9D8B030D-6E8A-4147-A177-3AD203B41FA5}">
                      <a16:colId xmlns:a16="http://schemas.microsoft.com/office/drawing/2014/main" val="1658800649"/>
                    </a:ext>
                  </a:extLst>
                </a:gridCol>
              </a:tblGrid>
              <a:tr h="261392">
                <a:tc>
                  <a:txBody>
                    <a:bodyPr/>
                    <a:lstStyle/>
                    <a:p>
                      <a:endParaRPr lang="en-US" sz="1200" noProof="0" dirty="0">
                        <a:solidFill>
                          <a:schemeClr val="tx2"/>
                        </a:solidFill>
                      </a:endParaRPr>
                    </a:p>
                  </a:txBody>
                  <a:tcPr marL="90000" marR="90000" marT="36000" marB="36000" anchor="b"/>
                </a:tc>
                <a:tc>
                  <a:txBody>
                    <a:bodyPr/>
                    <a:lstStyle/>
                    <a:p>
                      <a:pPr algn="ctr"/>
                      <a:r>
                        <a:rPr lang="en-US" sz="1200" noProof="0" dirty="0">
                          <a:solidFill>
                            <a:schemeClr val="tx2"/>
                          </a:solidFill>
                        </a:rPr>
                        <a:t>PD-L1 &lt;1%</a:t>
                      </a:r>
                    </a:p>
                    <a:p>
                      <a:pPr algn="ctr"/>
                      <a:r>
                        <a:rPr lang="en-US" sz="1200" noProof="0" dirty="0">
                          <a:solidFill>
                            <a:schemeClr val="tx2"/>
                          </a:solidFill>
                        </a:rPr>
                        <a:t>(n=17)</a:t>
                      </a:r>
                    </a:p>
                  </a:txBody>
                  <a:tcPr marL="90000" marR="90000" marT="36000" marB="36000" anchor="ctr"/>
                </a:tc>
                <a:tc>
                  <a:txBody>
                    <a:bodyPr/>
                    <a:lstStyle/>
                    <a:p>
                      <a:pPr algn="ctr"/>
                      <a:r>
                        <a:rPr lang="en-US" sz="1200" noProof="0" dirty="0">
                          <a:solidFill>
                            <a:schemeClr val="tx2"/>
                          </a:solidFill>
                        </a:rPr>
                        <a:t>PD-L1 1–49%</a:t>
                      </a:r>
                    </a:p>
                    <a:p>
                      <a:pPr algn="ctr"/>
                      <a:r>
                        <a:rPr lang="en-US" sz="1200" noProof="0" dirty="0">
                          <a:solidFill>
                            <a:schemeClr val="tx2"/>
                          </a:solidFill>
                        </a:rPr>
                        <a:t>(n=11)</a:t>
                      </a:r>
                    </a:p>
                  </a:txBody>
                  <a:tcPr marL="90000" marR="90000" marT="36000" marB="36000" anchor="ctr"/>
                </a:tc>
                <a:tc>
                  <a:txBody>
                    <a:bodyPr/>
                    <a:lstStyle/>
                    <a:p>
                      <a:pPr algn="ctr"/>
                      <a:r>
                        <a:rPr lang="en-US" sz="1200" noProof="0" dirty="0">
                          <a:solidFill>
                            <a:schemeClr val="tx2"/>
                          </a:solidFill>
                        </a:rPr>
                        <a:t>PD-L1 ≥50%</a:t>
                      </a:r>
                    </a:p>
                    <a:p>
                      <a:pPr algn="ctr"/>
                      <a:r>
                        <a:rPr lang="en-US" sz="1200" noProof="0" dirty="0">
                          <a:solidFill>
                            <a:schemeClr val="tx2"/>
                          </a:solidFill>
                        </a:rPr>
                        <a:t>(n=20)</a:t>
                      </a:r>
                    </a:p>
                  </a:txBody>
                  <a:tcPr marL="90000" marR="90000" marT="36000" marB="36000" anchor="ctr"/>
                </a:tc>
                <a:tc>
                  <a:txBody>
                    <a:bodyPr/>
                    <a:lstStyle/>
                    <a:p>
                      <a:pPr algn="ctr"/>
                      <a:r>
                        <a:rPr lang="en-US" sz="1200" noProof="0" dirty="0">
                          <a:solidFill>
                            <a:schemeClr val="tx2"/>
                          </a:solidFill>
                        </a:rPr>
                        <a:t>Total</a:t>
                      </a:r>
                    </a:p>
                    <a:p>
                      <a:pPr algn="ctr"/>
                      <a:r>
                        <a:rPr lang="en-US" sz="1200" noProof="0" dirty="0">
                          <a:solidFill>
                            <a:schemeClr val="tx2"/>
                          </a:solidFill>
                        </a:rPr>
                        <a:t>(n=48)</a:t>
                      </a:r>
                    </a:p>
                  </a:txBody>
                  <a:tcPr marL="90000" marR="90000" marT="36000" marB="36000" anchor="ctr"/>
                </a:tc>
                <a:extLst>
                  <a:ext uri="{0D108BD9-81ED-4DB2-BD59-A6C34878D82A}">
                    <a16:rowId xmlns:a16="http://schemas.microsoft.com/office/drawing/2014/main" val="1170812184"/>
                  </a:ext>
                </a:extLst>
              </a:tr>
              <a:tr h="163800">
                <a:tc>
                  <a:txBody>
                    <a:bodyPr/>
                    <a:lstStyle/>
                    <a:p>
                      <a:pPr marL="0" algn="l" defTabSz="914400" rtl="0" eaLnBrk="1" latinLnBrk="0" hangingPunct="1">
                        <a:buNone/>
                      </a:pPr>
                      <a:r>
                        <a:rPr lang="en-US" sz="1200" b="0" kern="1200" noProof="0" dirty="0">
                          <a:solidFill>
                            <a:schemeClr val="tx1"/>
                          </a:solidFill>
                          <a:latin typeface="+mn-lt"/>
                          <a:ea typeface="+mn-ea"/>
                          <a:cs typeface="+mn-cs"/>
                        </a:rPr>
                        <a:t>ORR, n (%)</a:t>
                      </a:r>
                    </a:p>
                  </a:txBody>
                  <a:tcPr marL="90000" marR="90000" marT="36000" marB="36000" anchor="ctr">
                    <a:solidFill>
                      <a:schemeClr val="tx2"/>
                    </a:solidFill>
                  </a:tcPr>
                </a:tc>
                <a:tc>
                  <a:txBody>
                    <a:bodyPr/>
                    <a:lstStyle/>
                    <a:p>
                      <a:pPr marL="0" algn="ctr" defTabSz="914400" rtl="0" eaLnBrk="1" latinLnBrk="0" hangingPunct="1">
                        <a:buNone/>
                      </a:pPr>
                      <a:r>
                        <a:rPr lang="en-US" sz="1200" kern="1200" noProof="0" dirty="0">
                          <a:solidFill>
                            <a:srgbClr val="000000"/>
                          </a:solidFill>
                          <a:latin typeface="+mn-lt"/>
                          <a:ea typeface="+mn-ea"/>
                          <a:cs typeface="+mn-cs"/>
                        </a:rPr>
                        <a:t>12 (70.6)</a:t>
                      </a:r>
                    </a:p>
                  </a:txBody>
                  <a:tcPr marL="90000" marR="90000" marT="36000" marB="36000" anchor="ctr">
                    <a:solidFill>
                      <a:schemeClr val="tx2"/>
                    </a:solidFill>
                  </a:tcPr>
                </a:tc>
                <a:tc>
                  <a:txBody>
                    <a:bodyPr/>
                    <a:lstStyle/>
                    <a:p>
                      <a:pPr marL="0" algn="ctr" defTabSz="914400" rtl="0" eaLnBrk="1" latinLnBrk="0" hangingPunct="1">
                        <a:buNone/>
                      </a:pPr>
                      <a:r>
                        <a:rPr lang="en-US" sz="1200" kern="1200" noProof="0" dirty="0">
                          <a:solidFill>
                            <a:srgbClr val="000000"/>
                          </a:solidFill>
                          <a:latin typeface="+mn-lt"/>
                          <a:ea typeface="+mn-ea"/>
                          <a:cs typeface="+mn-cs"/>
                        </a:rPr>
                        <a:t>8 (72.7)</a:t>
                      </a:r>
                    </a:p>
                  </a:txBody>
                  <a:tcPr marL="90000" marR="90000" marT="36000" marB="36000" anchor="ctr">
                    <a:solidFill>
                      <a:schemeClr val="tx2"/>
                    </a:solidFill>
                  </a:tcPr>
                </a:tc>
                <a:tc>
                  <a:txBody>
                    <a:bodyPr/>
                    <a:lstStyle/>
                    <a:p>
                      <a:pPr marL="0" algn="ctr" defTabSz="914400" rtl="0" eaLnBrk="1" latinLnBrk="0" hangingPunct="1">
                        <a:buNone/>
                      </a:pPr>
                      <a:r>
                        <a:rPr lang="en-US" sz="1200" kern="1200" noProof="0" dirty="0">
                          <a:solidFill>
                            <a:srgbClr val="000000"/>
                          </a:solidFill>
                          <a:latin typeface="+mn-lt"/>
                          <a:ea typeface="+mn-ea"/>
                          <a:cs typeface="+mn-cs"/>
                        </a:rPr>
                        <a:t>19 (95.0)</a:t>
                      </a:r>
                    </a:p>
                  </a:txBody>
                  <a:tcPr marL="90000" marR="90000" marT="36000" marB="36000" anchor="ctr">
                    <a:solidFill>
                      <a:schemeClr val="tx2"/>
                    </a:solidFill>
                  </a:tcPr>
                </a:tc>
                <a:tc>
                  <a:txBody>
                    <a:bodyPr/>
                    <a:lstStyle/>
                    <a:p>
                      <a:pPr marL="0" algn="ctr" defTabSz="914400" rtl="0" eaLnBrk="1" latinLnBrk="0" hangingPunct="1">
                        <a:buNone/>
                      </a:pPr>
                      <a:r>
                        <a:rPr lang="en-US" sz="1200" kern="1200" noProof="0" dirty="0">
                          <a:solidFill>
                            <a:srgbClr val="000000"/>
                          </a:solidFill>
                          <a:latin typeface="+mn-lt"/>
                          <a:ea typeface="+mn-ea"/>
                          <a:cs typeface="+mn-cs"/>
                        </a:rPr>
                        <a:t>39 (81.3)</a:t>
                      </a:r>
                    </a:p>
                  </a:txBody>
                  <a:tcPr marL="90000" marR="90000" marT="36000" marB="36000" anchor="ctr">
                    <a:solidFill>
                      <a:schemeClr val="tx2"/>
                    </a:solidFill>
                  </a:tcPr>
                </a:tc>
                <a:extLst>
                  <a:ext uri="{0D108BD9-81ED-4DB2-BD59-A6C34878D82A}">
                    <a16:rowId xmlns:a16="http://schemas.microsoft.com/office/drawing/2014/main" val="3464252915"/>
                  </a:ext>
                </a:extLst>
              </a:tr>
              <a:tr h="272999">
                <a:tc>
                  <a:txBody>
                    <a:bodyPr/>
                    <a:lstStyle/>
                    <a:p>
                      <a:pPr marL="85725" indent="0" algn="l" defTabSz="914400" rtl="0" eaLnBrk="1" latinLnBrk="0" hangingPunct="1">
                        <a:buNone/>
                      </a:pPr>
                      <a:r>
                        <a:rPr lang="en-US" sz="1200" b="0" kern="1200" noProof="0" dirty="0">
                          <a:solidFill>
                            <a:schemeClr val="tx1"/>
                          </a:solidFill>
                          <a:latin typeface="+mn-lt"/>
                          <a:ea typeface="+mn-ea"/>
                          <a:cs typeface="+mn-cs"/>
                        </a:rPr>
                        <a:t>Confirmed ORR</a:t>
                      </a:r>
                    </a:p>
                  </a:txBody>
                  <a:tcPr marL="90000" marR="90000" marT="36000" marB="36000" anchor="ctr">
                    <a:solidFill>
                      <a:schemeClr val="tx2"/>
                    </a:solidFill>
                  </a:tcPr>
                </a:tc>
                <a:tc>
                  <a:txBody>
                    <a:bodyPr/>
                    <a:lstStyle/>
                    <a:p>
                      <a:pPr marL="0" algn="ctr" defTabSz="914400" rtl="0" eaLnBrk="1" latinLnBrk="0" hangingPunct="1">
                        <a:buNone/>
                      </a:pPr>
                      <a:r>
                        <a:rPr lang="en-US" sz="1200" kern="1200" noProof="0" dirty="0">
                          <a:solidFill>
                            <a:srgbClr val="000000"/>
                          </a:solidFill>
                          <a:latin typeface="+mn-lt"/>
                          <a:ea typeface="+mn-ea"/>
                          <a:cs typeface="+mn-cs"/>
                        </a:rPr>
                        <a:t>8 (47.1)</a:t>
                      </a:r>
                    </a:p>
                  </a:txBody>
                  <a:tcPr marL="90000" marR="90000" marT="36000" marB="36000" anchor="ctr">
                    <a:solidFill>
                      <a:schemeClr val="tx2"/>
                    </a:solidFill>
                  </a:tcPr>
                </a:tc>
                <a:tc>
                  <a:txBody>
                    <a:bodyPr/>
                    <a:lstStyle/>
                    <a:p>
                      <a:pPr marL="0" algn="ctr" defTabSz="914400" rtl="0" eaLnBrk="1" latinLnBrk="0" hangingPunct="1">
                        <a:buNone/>
                      </a:pPr>
                      <a:r>
                        <a:rPr lang="en-US" sz="1200" kern="1200" noProof="0" dirty="0">
                          <a:solidFill>
                            <a:srgbClr val="000000"/>
                          </a:solidFill>
                          <a:latin typeface="+mn-lt"/>
                          <a:ea typeface="+mn-ea"/>
                          <a:cs typeface="+mn-cs"/>
                        </a:rPr>
                        <a:t>7 (63.6)</a:t>
                      </a:r>
                    </a:p>
                  </a:txBody>
                  <a:tcPr marL="90000" marR="90000" marT="36000" marB="36000" anchor="ctr">
                    <a:solidFill>
                      <a:schemeClr val="tx2"/>
                    </a:solidFill>
                  </a:tcPr>
                </a:tc>
                <a:tc>
                  <a:txBody>
                    <a:bodyPr/>
                    <a:lstStyle/>
                    <a:p>
                      <a:pPr marL="0" algn="ctr" defTabSz="914400" rtl="0" eaLnBrk="1" latinLnBrk="0" hangingPunct="1">
                        <a:buNone/>
                      </a:pPr>
                      <a:r>
                        <a:rPr lang="en-US" sz="1200" kern="1200" noProof="0" dirty="0">
                          <a:solidFill>
                            <a:srgbClr val="000000"/>
                          </a:solidFill>
                          <a:latin typeface="+mn-lt"/>
                          <a:ea typeface="+mn-ea"/>
                          <a:cs typeface="+mn-cs"/>
                        </a:rPr>
                        <a:t>17 (85.0)</a:t>
                      </a:r>
                    </a:p>
                  </a:txBody>
                  <a:tcPr marL="90000" marR="90000" marT="36000" marB="36000" anchor="ctr">
                    <a:solidFill>
                      <a:schemeClr val="tx2"/>
                    </a:solidFill>
                  </a:tcPr>
                </a:tc>
                <a:tc>
                  <a:txBody>
                    <a:bodyPr/>
                    <a:lstStyle/>
                    <a:p>
                      <a:pPr marL="0" algn="ctr" defTabSz="914400" rtl="0" eaLnBrk="1" latinLnBrk="0" hangingPunct="1">
                        <a:buNone/>
                      </a:pPr>
                      <a:r>
                        <a:rPr lang="en-US" sz="1200" kern="1200" noProof="0" dirty="0">
                          <a:solidFill>
                            <a:srgbClr val="000000"/>
                          </a:solidFill>
                          <a:latin typeface="+mn-lt"/>
                          <a:ea typeface="+mn-ea"/>
                          <a:cs typeface="+mn-cs"/>
                        </a:rPr>
                        <a:t>32 (66.7)</a:t>
                      </a:r>
                    </a:p>
                  </a:txBody>
                  <a:tcPr marL="90000" marR="90000" marT="36000" marB="36000" anchor="ctr">
                    <a:solidFill>
                      <a:schemeClr val="tx2"/>
                    </a:solidFill>
                  </a:tcPr>
                </a:tc>
                <a:extLst>
                  <a:ext uri="{0D108BD9-81ED-4DB2-BD59-A6C34878D82A}">
                    <a16:rowId xmlns:a16="http://schemas.microsoft.com/office/drawing/2014/main" val="1699170215"/>
                  </a:ext>
                </a:extLst>
              </a:tr>
              <a:tr h="163800">
                <a:tc>
                  <a:txBody>
                    <a:bodyPr/>
                    <a:lstStyle/>
                    <a:p>
                      <a:pPr marL="0" algn="l" defTabSz="914400" rtl="0" eaLnBrk="1" latinLnBrk="0" hangingPunct="1">
                        <a:buNone/>
                      </a:pPr>
                      <a:r>
                        <a:rPr lang="en-US" sz="1200" b="0" kern="1200" noProof="0" dirty="0">
                          <a:solidFill>
                            <a:schemeClr val="tx1"/>
                          </a:solidFill>
                          <a:latin typeface="+mn-lt"/>
                          <a:ea typeface="+mn-ea"/>
                          <a:cs typeface="+mn-cs"/>
                        </a:rPr>
                        <a:t>DCR, n (%)</a:t>
                      </a:r>
                    </a:p>
                  </a:txBody>
                  <a:tcPr marL="90000" marR="90000" marT="36000" marB="36000" anchor="ctr">
                    <a:solidFill>
                      <a:schemeClr val="tx2"/>
                    </a:solidFill>
                  </a:tcPr>
                </a:tc>
                <a:tc>
                  <a:txBody>
                    <a:bodyPr/>
                    <a:lstStyle/>
                    <a:p>
                      <a:pPr marL="0" algn="ctr" defTabSz="914400" rtl="0" eaLnBrk="1" latinLnBrk="0" hangingPunct="1">
                        <a:buNone/>
                      </a:pPr>
                      <a:r>
                        <a:rPr lang="en-US" sz="1200" kern="1200" noProof="0" dirty="0">
                          <a:solidFill>
                            <a:srgbClr val="000000"/>
                          </a:solidFill>
                          <a:latin typeface="+mn-lt"/>
                          <a:ea typeface="+mn-ea"/>
                          <a:cs typeface="+mn-cs"/>
                        </a:rPr>
                        <a:t>17 (100)</a:t>
                      </a:r>
                    </a:p>
                  </a:txBody>
                  <a:tcPr marL="90000" marR="90000" marT="36000" marB="36000" anchor="ctr">
                    <a:solidFill>
                      <a:schemeClr val="tx2"/>
                    </a:solidFill>
                  </a:tcPr>
                </a:tc>
                <a:tc>
                  <a:txBody>
                    <a:bodyPr/>
                    <a:lstStyle/>
                    <a:p>
                      <a:pPr marL="0" algn="ctr" defTabSz="914400" rtl="0" eaLnBrk="1" latinLnBrk="0" hangingPunct="1">
                        <a:buNone/>
                      </a:pPr>
                      <a:r>
                        <a:rPr lang="en-US" sz="1200" kern="1200" noProof="0" dirty="0">
                          <a:solidFill>
                            <a:srgbClr val="000000"/>
                          </a:solidFill>
                          <a:latin typeface="+mn-lt"/>
                          <a:ea typeface="+mn-ea"/>
                          <a:cs typeface="+mn-cs"/>
                        </a:rPr>
                        <a:t>10 (90.9)</a:t>
                      </a:r>
                    </a:p>
                  </a:txBody>
                  <a:tcPr marL="90000" marR="90000" marT="36000" marB="36000" anchor="ctr">
                    <a:solidFill>
                      <a:schemeClr val="tx2"/>
                    </a:solidFill>
                  </a:tcPr>
                </a:tc>
                <a:tc>
                  <a:txBody>
                    <a:bodyPr/>
                    <a:lstStyle/>
                    <a:p>
                      <a:pPr marL="0" algn="ctr" defTabSz="914400" rtl="0" eaLnBrk="1" latinLnBrk="0" hangingPunct="1">
                        <a:buNone/>
                      </a:pPr>
                      <a:r>
                        <a:rPr lang="en-US" sz="1200" kern="1200" noProof="0" dirty="0">
                          <a:solidFill>
                            <a:srgbClr val="000000"/>
                          </a:solidFill>
                          <a:latin typeface="+mn-lt"/>
                          <a:ea typeface="+mn-ea"/>
                          <a:cs typeface="+mn-cs"/>
                        </a:rPr>
                        <a:t>20 (100)</a:t>
                      </a:r>
                    </a:p>
                  </a:txBody>
                  <a:tcPr marL="90000" marR="90000" marT="36000" marB="36000" anchor="ctr">
                    <a:solidFill>
                      <a:schemeClr val="tx2"/>
                    </a:solidFill>
                  </a:tcPr>
                </a:tc>
                <a:tc>
                  <a:txBody>
                    <a:bodyPr/>
                    <a:lstStyle/>
                    <a:p>
                      <a:pPr marL="0" algn="ctr" defTabSz="914400" rtl="0" eaLnBrk="1" latinLnBrk="0" hangingPunct="1">
                        <a:buNone/>
                      </a:pPr>
                      <a:r>
                        <a:rPr lang="en-US" sz="1200" kern="1200" noProof="0" dirty="0">
                          <a:solidFill>
                            <a:srgbClr val="000000"/>
                          </a:solidFill>
                          <a:latin typeface="+mn-lt"/>
                          <a:ea typeface="+mn-ea"/>
                          <a:cs typeface="+mn-cs"/>
                        </a:rPr>
                        <a:t>47 (97.9)</a:t>
                      </a:r>
                    </a:p>
                  </a:txBody>
                  <a:tcPr marL="90000" marR="90000" marT="36000" marB="36000" anchor="ctr">
                    <a:solidFill>
                      <a:schemeClr val="tx2"/>
                    </a:solidFill>
                  </a:tcPr>
                </a:tc>
                <a:extLst>
                  <a:ext uri="{0D108BD9-81ED-4DB2-BD59-A6C34878D82A}">
                    <a16:rowId xmlns:a16="http://schemas.microsoft.com/office/drawing/2014/main" val="542973456"/>
                  </a:ext>
                </a:extLst>
              </a:tr>
            </a:tbl>
          </a:graphicData>
        </a:graphic>
      </p:graphicFrame>
      <p:sp>
        <p:nvSpPr>
          <p:cNvPr id="4" name="TextBox 3">
            <a:extLst>
              <a:ext uri="{FF2B5EF4-FFF2-40B4-BE49-F238E27FC236}">
                <a16:creationId xmlns:a16="http://schemas.microsoft.com/office/drawing/2014/main" id="{5F413BB5-1C14-82B8-B926-9FE971A992F2}"/>
              </a:ext>
            </a:extLst>
          </p:cNvPr>
          <p:cNvSpPr txBox="1"/>
          <p:nvPr/>
        </p:nvSpPr>
        <p:spPr>
          <a:xfrm>
            <a:off x="3760470" y="1479702"/>
            <a:ext cx="4671060" cy="338554"/>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Overall response</a:t>
            </a:r>
            <a:r>
              <a:rPr lang="en-US" sz="1600" b="1" dirty="0">
                <a:solidFill>
                  <a:srgbClr val="363636"/>
                </a:solidFill>
                <a:latin typeface="Arial" panose="020B0604020202020204" pitchFamily="34" charset="0"/>
                <a:cs typeface="Arial" panose="020B0604020202020204" pitchFamily="34" charset="0"/>
              </a:rPr>
              <a:t> rate</a:t>
            </a:r>
            <a:endParaRPr kumimoji="0" lang="en-US" sz="16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endParaRPr>
          </a:p>
        </p:txBody>
      </p:sp>
    </p:spTree>
    <p:extLst>
      <p:ext uri="{BB962C8B-B14F-4D97-AF65-F5344CB8AC3E}">
        <p14:creationId xmlns:p14="http://schemas.microsoft.com/office/powerpoint/2010/main" val="364822664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756335-1960-BB88-E247-689A2401B37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4F0B6F4A-F43D-F913-56FC-F8734F5C696F}"/>
              </a:ext>
            </a:extLst>
          </p:cNvPr>
          <p:cNvSpPr>
            <a:spLocks noGrp="1"/>
          </p:cNvSpPr>
          <p:nvPr>
            <p:ph type="title"/>
          </p:nvPr>
        </p:nvSpPr>
        <p:spPr>
          <a:xfrm>
            <a:off x="304799" y="107693"/>
            <a:ext cx="10811839" cy="939801"/>
          </a:xfrm>
        </p:spPr>
        <p:txBody>
          <a:bodyPr/>
          <a:lstStyle/>
          <a:p>
            <a:r>
              <a:rPr lang="en-US" noProof="0" dirty="0"/>
              <a:t>8511: </a:t>
            </a:r>
            <a:r>
              <a:rPr lang="en-US" noProof="0" dirty="0" err="1"/>
              <a:t>Elisrasib</a:t>
            </a:r>
            <a:r>
              <a:rPr lang="en-US" noProof="0" dirty="0"/>
              <a:t> (D3S-001), a next-generation GDP-bound KRAS G12C inhibitor, as first-line therapy for KRAS G12C mutation–positive non–small cell lung cancer (NSCLC) – Lu S, et al</a:t>
            </a:r>
            <a:endParaRPr lang="en-US" noProof="0" dirty="0">
              <a:latin typeface="+mn-lt"/>
            </a:endParaRPr>
          </a:p>
        </p:txBody>
      </p:sp>
      <p:sp>
        <p:nvSpPr>
          <p:cNvPr id="29" name="Content Placeholder 7">
            <a:extLst>
              <a:ext uri="{FF2B5EF4-FFF2-40B4-BE49-F238E27FC236}">
                <a16:creationId xmlns:a16="http://schemas.microsoft.com/office/drawing/2014/main" id="{22D95EFF-F2D9-E770-F70D-2A4D87FB1953}"/>
              </a:ext>
            </a:extLst>
          </p:cNvPr>
          <p:cNvSpPr>
            <a:spLocks noGrp="1"/>
          </p:cNvSpPr>
          <p:nvPr>
            <p:ph idx="1"/>
          </p:nvPr>
        </p:nvSpPr>
        <p:spPr>
          <a:xfrm>
            <a:off x="304799" y="1246909"/>
            <a:ext cx="11582401" cy="5055650"/>
          </a:xfrm>
        </p:spPr>
        <p:txBody>
          <a:bodyPr/>
          <a:lstStyle/>
          <a:p>
            <a:r>
              <a:rPr lang="en-US" b="1" noProof="0" dirty="0"/>
              <a:t>Key results (cont.)</a:t>
            </a:r>
            <a:r>
              <a:rPr lang="en-US" noProof="0" dirty="0"/>
              <a:t>​</a:t>
            </a:r>
          </a:p>
          <a:p>
            <a:pPr>
              <a:spcBef>
                <a:spcPts val="27000"/>
              </a:spcBef>
            </a:pPr>
            <a:r>
              <a:rPr lang="en-US" b="1" noProof="0" dirty="0"/>
              <a:t>Conclusions</a:t>
            </a:r>
            <a:r>
              <a:rPr lang="en-US" noProof="0" dirty="0"/>
              <a:t>​</a:t>
            </a:r>
          </a:p>
          <a:p>
            <a:pPr lvl="1"/>
            <a:r>
              <a:rPr lang="en-US" noProof="0" dirty="0"/>
              <a:t>In patients with KRAS G12C-mutant advanced NSCLC, elisrasib alone or combined with pembrolizumab demonstrated encouraging antitumor activity across PD‑L1 subgroups with a manageable safety profile</a:t>
            </a:r>
          </a:p>
        </p:txBody>
      </p:sp>
      <p:sp>
        <p:nvSpPr>
          <p:cNvPr id="30" name="Text Placeholder 4">
            <a:extLst>
              <a:ext uri="{FF2B5EF4-FFF2-40B4-BE49-F238E27FC236}">
                <a16:creationId xmlns:a16="http://schemas.microsoft.com/office/drawing/2014/main" id="{FDE59410-8847-1E9E-B2F1-58FA623F9C70}"/>
              </a:ext>
            </a:extLst>
          </p:cNvPr>
          <p:cNvSpPr>
            <a:spLocks noGrp="1"/>
          </p:cNvSpPr>
          <p:nvPr>
            <p:ph type="body" sz="quarter" idx="11"/>
          </p:nvPr>
        </p:nvSpPr>
        <p:spPr>
          <a:xfrm>
            <a:off x="6379633" y="6521312"/>
            <a:ext cx="5507567" cy="200025"/>
          </a:xfrm>
        </p:spPr>
        <p:txBody>
          <a:bodyPr/>
          <a:lstStyle/>
          <a:p>
            <a:pPr hangingPunct="1"/>
            <a:r>
              <a:rPr lang="en-US" noProof="0" dirty="0"/>
              <a:t>Lu S, et al. J Clin Oncol 2026;44(suppl):</a:t>
            </a:r>
            <a:r>
              <a:rPr lang="en-US" noProof="0" dirty="0" err="1"/>
              <a:t>Abstr</a:t>
            </a:r>
            <a:r>
              <a:rPr lang="en-US" noProof="0" dirty="0"/>
              <a:t> 8511</a:t>
            </a:r>
          </a:p>
        </p:txBody>
      </p:sp>
      <p:graphicFrame>
        <p:nvGraphicFramePr>
          <p:cNvPr id="2" name="Table 1">
            <a:extLst>
              <a:ext uri="{FF2B5EF4-FFF2-40B4-BE49-F238E27FC236}">
                <a16:creationId xmlns:a16="http://schemas.microsoft.com/office/drawing/2014/main" id="{801D2EEE-E389-5BB9-C37F-3005EF67AD6F}"/>
              </a:ext>
            </a:extLst>
          </p:cNvPr>
          <p:cNvGraphicFramePr>
            <a:graphicFrameLocks noGrp="1"/>
          </p:cNvGraphicFramePr>
          <p:nvPr>
            <p:extLst>
              <p:ext uri="{D42A27DB-BD31-4B8C-83A1-F6EECF244321}">
                <p14:modId xmlns:p14="http://schemas.microsoft.com/office/powerpoint/2010/main" val="1019763219"/>
              </p:ext>
            </p:extLst>
          </p:nvPr>
        </p:nvGraphicFramePr>
        <p:xfrm>
          <a:off x="4836104" y="1771569"/>
          <a:ext cx="6938953" cy="3130488"/>
        </p:xfrm>
        <a:graphic>
          <a:graphicData uri="http://schemas.openxmlformats.org/drawingml/2006/table">
            <a:tbl>
              <a:tblPr firstRow="1" bandRow="1">
                <a:tableStyleId>{69012ECD-51FC-41F1-AA8D-1B2483CD663E}</a:tableStyleId>
              </a:tblPr>
              <a:tblGrid>
                <a:gridCol w="3904881">
                  <a:extLst>
                    <a:ext uri="{9D8B030D-6E8A-4147-A177-3AD203B41FA5}">
                      <a16:colId xmlns:a16="http://schemas.microsoft.com/office/drawing/2014/main" val="537766886"/>
                    </a:ext>
                  </a:extLst>
                </a:gridCol>
                <a:gridCol w="1517036">
                  <a:extLst>
                    <a:ext uri="{9D8B030D-6E8A-4147-A177-3AD203B41FA5}">
                      <a16:colId xmlns:a16="http://schemas.microsoft.com/office/drawing/2014/main" val="1125791967"/>
                    </a:ext>
                  </a:extLst>
                </a:gridCol>
                <a:gridCol w="1517036">
                  <a:extLst>
                    <a:ext uri="{9D8B030D-6E8A-4147-A177-3AD203B41FA5}">
                      <a16:colId xmlns:a16="http://schemas.microsoft.com/office/drawing/2014/main" val="690993230"/>
                    </a:ext>
                  </a:extLst>
                </a:gridCol>
              </a:tblGrid>
              <a:tr h="683947">
                <a:tc>
                  <a:txBody>
                    <a:bodyPr/>
                    <a:lstStyle/>
                    <a:p>
                      <a:r>
                        <a:rPr lang="en-US" sz="1400" b="1" noProof="0" dirty="0">
                          <a:solidFill>
                            <a:schemeClr val="tx2"/>
                          </a:solidFill>
                          <a:latin typeface="+mn-lt"/>
                        </a:rPr>
                        <a:t>TRAEs, n (%)</a:t>
                      </a:r>
                    </a:p>
                  </a:txBody>
                  <a:tcPr marT="36000" marB="36000" anchor="b"/>
                </a:tc>
                <a:tc>
                  <a:txBody>
                    <a:bodyPr/>
                    <a:lstStyle/>
                    <a:p>
                      <a:pPr algn="ctr"/>
                      <a:r>
                        <a:rPr lang="en-US" sz="1400" noProof="0" dirty="0">
                          <a:solidFill>
                            <a:schemeClr val="tx2"/>
                          </a:solidFill>
                          <a:latin typeface="+mn-lt"/>
                        </a:rPr>
                        <a:t>Elisrasib</a:t>
                      </a:r>
                      <a:br>
                        <a:rPr lang="en-US" sz="1400" noProof="0" dirty="0">
                          <a:solidFill>
                            <a:schemeClr val="tx2"/>
                          </a:solidFill>
                          <a:latin typeface="+mn-lt"/>
                        </a:rPr>
                      </a:br>
                      <a:r>
                        <a:rPr lang="en-US" sz="1400" noProof="0" dirty="0">
                          <a:solidFill>
                            <a:schemeClr val="tx2"/>
                          </a:solidFill>
                          <a:latin typeface="+mn-lt"/>
                        </a:rPr>
                        <a:t>(n=43)</a:t>
                      </a:r>
                    </a:p>
                  </a:txBody>
                  <a:tcPr marT="36000" marB="36000" anchor="b"/>
                </a:tc>
                <a:tc>
                  <a:txBody>
                    <a:bodyPr/>
                    <a:lstStyle/>
                    <a:p>
                      <a:pPr algn="ctr"/>
                      <a:r>
                        <a:rPr lang="en-US" sz="1400" noProof="0" dirty="0">
                          <a:solidFill>
                            <a:schemeClr val="tx2"/>
                          </a:solidFill>
                          <a:latin typeface="+mn-lt"/>
                        </a:rPr>
                        <a:t>Elisrasib +</a:t>
                      </a:r>
                      <a:br>
                        <a:rPr lang="en-US" sz="1400" noProof="0" dirty="0">
                          <a:solidFill>
                            <a:schemeClr val="tx2"/>
                          </a:solidFill>
                          <a:latin typeface="+mn-lt"/>
                        </a:rPr>
                      </a:br>
                      <a:r>
                        <a:rPr lang="en-US" sz="1400" noProof="0" dirty="0">
                          <a:solidFill>
                            <a:schemeClr val="tx2"/>
                          </a:solidFill>
                          <a:latin typeface="+mn-lt"/>
                        </a:rPr>
                        <a:t>pembrolizumab</a:t>
                      </a:r>
                      <a:br>
                        <a:rPr lang="en-US" sz="1400" noProof="0" dirty="0">
                          <a:solidFill>
                            <a:schemeClr val="tx2"/>
                          </a:solidFill>
                          <a:latin typeface="+mn-lt"/>
                        </a:rPr>
                      </a:br>
                      <a:r>
                        <a:rPr lang="en-US" sz="1400" noProof="0" dirty="0">
                          <a:solidFill>
                            <a:schemeClr val="tx2"/>
                          </a:solidFill>
                          <a:latin typeface="+mn-lt"/>
                        </a:rPr>
                        <a:t>(n=52)</a:t>
                      </a:r>
                    </a:p>
                  </a:txBody>
                  <a:tcPr marT="36000" marB="36000" anchor="b"/>
                </a:tc>
                <a:extLst>
                  <a:ext uri="{0D108BD9-81ED-4DB2-BD59-A6C34878D82A}">
                    <a16:rowId xmlns:a16="http://schemas.microsoft.com/office/drawing/2014/main" val="2020270792"/>
                  </a:ext>
                </a:extLst>
              </a:tr>
              <a:tr h="302301">
                <a:tc>
                  <a:txBody>
                    <a:bodyPr/>
                    <a:lstStyle/>
                    <a:p>
                      <a:pPr>
                        <a:buNone/>
                      </a:pPr>
                      <a:r>
                        <a:rPr lang="en-US" sz="1400" b="0" noProof="0" dirty="0">
                          <a:effectLst/>
                        </a:rPr>
                        <a:t>Any</a:t>
                      </a:r>
                    </a:p>
                  </a:txBody>
                  <a:tcPr marT="36000" marB="36000" anchor="ctr"/>
                </a:tc>
                <a:tc>
                  <a:txBody>
                    <a:bodyPr/>
                    <a:lstStyle/>
                    <a:p>
                      <a:pPr algn="ctr">
                        <a:buNone/>
                      </a:pPr>
                      <a:r>
                        <a:rPr lang="en-US" sz="1400" noProof="0" dirty="0">
                          <a:effectLst/>
                        </a:rPr>
                        <a:t>41 (95.3)</a:t>
                      </a:r>
                    </a:p>
                  </a:txBody>
                  <a:tcPr marT="36000" marB="36000" anchor="ctr"/>
                </a:tc>
                <a:tc>
                  <a:txBody>
                    <a:bodyPr/>
                    <a:lstStyle/>
                    <a:p>
                      <a:pPr algn="ctr">
                        <a:buNone/>
                      </a:pPr>
                      <a:r>
                        <a:rPr lang="en-US" sz="1400" noProof="0" dirty="0">
                          <a:effectLst/>
                        </a:rPr>
                        <a:t>48 (92.3)</a:t>
                      </a:r>
                    </a:p>
                  </a:txBody>
                  <a:tcPr marT="36000" marB="36000" anchor="ctr"/>
                </a:tc>
                <a:extLst>
                  <a:ext uri="{0D108BD9-81ED-4DB2-BD59-A6C34878D82A}">
                    <a16:rowId xmlns:a16="http://schemas.microsoft.com/office/drawing/2014/main" val="3607908326"/>
                  </a:ext>
                </a:extLst>
              </a:tr>
              <a:tr h="302301">
                <a:tc>
                  <a:txBody>
                    <a:bodyPr/>
                    <a:lstStyle/>
                    <a:p>
                      <a:pPr>
                        <a:buNone/>
                      </a:pPr>
                      <a:r>
                        <a:rPr lang="en-US" sz="1400" b="0" noProof="0" dirty="0">
                          <a:effectLst/>
                        </a:rPr>
                        <a:t>Grade </a:t>
                      </a:r>
                      <a:r>
                        <a:rPr lang="en-US" sz="1400" b="0" noProof="0" dirty="0">
                          <a:effectLst/>
                          <a:latin typeface="Arial" panose="020B0604020202020204" pitchFamily="34" charset="0"/>
                          <a:cs typeface="Arial" panose="020B0604020202020204" pitchFamily="34" charset="0"/>
                        </a:rPr>
                        <a:t>≥</a:t>
                      </a:r>
                      <a:r>
                        <a:rPr lang="en-US" sz="1400" b="0" noProof="0" dirty="0">
                          <a:effectLst/>
                        </a:rPr>
                        <a:t>3</a:t>
                      </a:r>
                    </a:p>
                  </a:txBody>
                  <a:tcPr marT="36000" marB="36000" anchor="ctr"/>
                </a:tc>
                <a:tc>
                  <a:txBody>
                    <a:bodyPr/>
                    <a:lstStyle/>
                    <a:p>
                      <a:pPr algn="ctr">
                        <a:buNone/>
                      </a:pPr>
                      <a:r>
                        <a:rPr lang="en-US" sz="1400" noProof="0" dirty="0">
                          <a:effectLst/>
                        </a:rPr>
                        <a:t>3 (7.0)</a:t>
                      </a:r>
                    </a:p>
                  </a:txBody>
                  <a:tcPr marT="36000" marB="36000" anchor="ctr"/>
                </a:tc>
                <a:tc>
                  <a:txBody>
                    <a:bodyPr/>
                    <a:lstStyle/>
                    <a:p>
                      <a:pPr algn="ctr">
                        <a:buNone/>
                      </a:pPr>
                      <a:r>
                        <a:rPr lang="en-US" sz="1400" noProof="0" dirty="0">
                          <a:effectLst/>
                        </a:rPr>
                        <a:t>17 (32.7)</a:t>
                      </a:r>
                    </a:p>
                  </a:txBody>
                  <a:tcPr marT="36000" marB="36000" anchor="ctr"/>
                </a:tc>
                <a:extLst>
                  <a:ext uri="{0D108BD9-81ED-4DB2-BD59-A6C34878D82A}">
                    <a16:rowId xmlns:a16="http://schemas.microsoft.com/office/drawing/2014/main" val="1790711121"/>
                  </a:ext>
                </a:extLst>
              </a:tr>
              <a:tr h="302301">
                <a:tc>
                  <a:txBody>
                    <a:bodyPr/>
                    <a:lstStyle/>
                    <a:p>
                      <a:pPr>
                        <a:buNone/>
                      </a:pPr>
                      <a:r>
                        <a:rPr lang="en-US" sz="1400" b="0" noProof="0" dirty="0">
                          <a:effectLst/>
                        </a:rPr>
                        <a:t>Serious</a:t>
                      </a:r>
                    </a:p>
                  </a:txBody>
                  <a:tcPr marT="36000" marB="36000" anchor="ctr"/>
                </a:tc>
                <a:tc>
                  <a:txBody>
                    <a:bodyPr/>
                    <a:lstStyle/>
                    <a:p>
                      <a:pPr algn="ctr">
                        <a:buNone/>
                      </a:pPr>
                      <a:r>
                        <a:rPr lang="en-US" sz="1400" noProof="0" dirty="0">
                          <a:effectLst/>
                        </a:rPr>
                        <a:t>1 (2.3)</a:t>
                      </a:r>
                    </a:p>
                  </a:txBody>
                  <a:tcPr marT="36000" marB="36000" anchor="ctr"/>
                </a:tc>
                <a:tc>
                  <a:txBody>
                    <a:bodyPr/>
                    <a:lstStyle/>
                    <a:p>
                      <a:pPr algn="ctr">
                        <a:buNone/>
                      </a:pPr>
                      <a:r>
                        <a:rPr lang="en-US" sz="1400" noProof="0" dirty="0">
                          <a:effectLst/>
                        </a:rPr>
                        <a:t>9 (17.3)</a:t>
                      </a:r>
                    </a:p>
                  </a:txBody>
                  <a:tcPr marT="36000" marB="36000" anchor="ctr"/>
                </a:tc>
                <a:extLst>
                  <a:ext uri="{0D108BD9-81ED-4DB2-BD59-A6C34878D82A}">
                    <a16:rowId xmlns:a16="http://schemas.microsoft.com/office/drawing/2014/main" val="3391059819"/>
                  </a:ext>
                </a:extLst>
              </a:tr>
              <a:tr h="302301">
                <a:tc>
                  <a:txBody>
                    <a:bodyPr/>
                    <a:lstStyle/>
                    <a:p>
                      <a:pPr>
                        <a:buNone/>
                      </a:pPr>
                      <a:r>
                        <a:rPr lang="en-US" sz="1400" b="0" noProof="0" dirty="0">
                          <a:effectLst/>
                        </a:rPr>
                        <a:t>Led to discontinuation of elisrasib</a:t>
                      </a:r>
                    </a:p>
                  </a:txBody>
                  <a:tcPr marT="36000" marB="36000" anchor="ctr"/>
                </a:tc>
                <a:tc>
                  <a:txBody>
                    <a:bodyPr/>
                    <a:lstStyle/>
                    <a:p>
                      <a:pPr algn="ctr">
                        <a:buNone/>
                      </a:pPr>
                      <a:r>
                        <a:rPr lang="en-US" sz="1400" noProof="0" dirty="0">
                          <a:effectLst/>
                        </a:rPr>
                        <a:t>0</a:t>
                      </a:r>
                    </a:p>
                  </a:txBody>
                  <a:tcPr marT="36000" marB="36000" anchor="ctr"/>
                </a:tc>
                <a:tc>
                  <a:txBody>
                    <a:bodyPr/>
                    <a:lstStyle/>
                    <a:p>
                      <a:pPr algn="ctr">
                        <a:buNone/>
                      </a:pPr>
                      <a:r>
                        <a:rPr lang="en-US" sz="1400" noProof="0" dirty="0">
                          <a:effectLst/>
                        </a:rPr>
                        <a:t>1 (1.9)</a:t>
                      </a:r>
                    </a:p>
                  </a:txBody>
                  <a:tcPr marT="36000" marB="36000" anchor="ctr"/>
                </a:tc>
                <a:extLst>
                  <a:ext uri="{0D108BD9-81ED-4DB2-BD59-A6C34878D82A}">
                    <a16:rowId xmlns:a16="http://schemas.microsoft.com/office/drawing/2014/main" val="3735562671"/>
                  </a:ext>
                </a:extLst>
              </a:tr>
              <a:tr h="302301">
                <a:tc>
                  <a:txBody>
                    <a:bodyPr/>
                    <a:lstStyle/>
                    <a:p>
                      <a:pPr>
                        <a:buNone/>
                      </a:pPr>
                      <a:r>
                        <a:rPr lang="en-US" sz="1400" b="0" noProof="0" dirty="0">
                          <a:effectLst/>
                        </a:rPr>
                        <a:t>Led to discontinuation of pembrolizumab</a:t>
                      </a:r>
                    </a:p>
                  </a:txBody>
                  <a:tcPr marT="36000" marB="36000" anchor="ctr"/>
                </a:tc>
                <a:tc>
                  <a:txBody>
                    <a:bodyPr/>
                    <a:lstStyle/>
                    <a:p>
                      <a:pPr algn="ctr">
                        <a:buNone/>
                      </a:pPr>
                      <a:r>
                        <a:rPr lang="en-US" sz="1400" noProof="0" dirty="0">
                          <a:effectLst/>
                        </a:rPr>
                        <a:t>-</a:t>
                      </a:r>
                    </a:p>
                  </a:txBody>
                  <a:tcPr marT="36000" marB="36000" anchor="ctr"/>
                </a:tc>
                <a:tc>
                  <a:txBody>
                    <a:bodyPr/>
                    <a:lstStyle/>
                    <a:p>
                      <a:pPr algn="ctr">
                        <a:buNone/>
                      </a:pPr>
                      <a:r>
                        <a:rPr lang="en-US" sz="1400" noProof="0" dirty="0">
                          <a:effectLst/>
                        </a:rPr>
                        <a:t>5 (9.6)</a:t>
                      </a:r>
                    </a:p>
                  </a:txBody>
                  <a:tcPr marT="36000" marB="36000" anchor="ctr"/>
                </a:tc>
                <a:extLst>
                  <a:ext uri="{0D108BD9-81ED-4DB2-BD59-A6C34878D82A}">
                    <a16:rowId xmlns:a16="http://schemas.microsoft.com/office/drawing/2014/main" val="3915026755"/>
                  </a:ext>
                </a:extLst>
              </a:tr>
              <a:tr h="302301">
                <a:tc>
                  <a:txBody>
                    <a:bodyPr/>
                    <a:lstStyle/>
                    <a:p>
                      <a:pPr>
                        <a:buNone/>
                      </a:pPr>
                      <a:r>
                        <a:rPr lang="en-US" sz="1400" b="0" noProof="0" dirty="0">
                          <a:effectLst/>
                        </a:rPr>
                        <a:t>Led to dose reduction of elisrasib</a:t>
                      </a:r>
                    </a:p>
                  </a:txBody>
                  <a:tcPr marT="36000" marB="36000" anchor="ctr"/>
                </a:tc>
                <a:tc>
                  <a:txBody>
                    <a:bodyPr/>
                    <a:lstStyle/>
                    <a:p>
                      <a:pPr algn="ctr">
                        <a:buNone/>
                      </a:pPr>
                      <a:r>
                        <a:rPr lang="en-US" sz="1400" noProof="0" dirty="0">
                          <a:effectLst/>
                        </a:rPr>
                        <a:t>0</a:t>
                      </a:r>
                    </a:p>
                  </a:txBody>
                  <a:tcPr marT="36000" marB="36000" anchor="ctr"/>
                </a:tc>
                <a:tc>
                  <a:txBody>
                    <a:bodyPr/>
                    <a:lstStyle/>
                    <a:p>
                      <a:pPr algn="ctr">
                        <a:buNone/>
                      </a:pPr>
                      <a:r>
                        <a:rPr lang="en-US" sz="1400" noProof="0" dirty="0">
                          <a:effectLst/>
                        </a:rPr>
                        <a:t>12 (23.1)</a:t>
                      </a:r>
                    </a:p>
                  </a:txBody>
                  <a:tcPr marT="36000" marB="36000" anchor="ctr"/>
                </a:tc>
                <a:extLst>
                  <a:ext uri="{0D108BD9-81ED-4DB2-BD59-A6C34878D82A}">
                    <a16:rowId xmlns:a16="http://schemas.microsoft.com/office/drawing/2014/main" val="1007749210"/>
                  </a:ext>
                </a:extLst>
              </a:tr>
              <a:tr h="302301">
                <a:tc>
                  <a:txBody>
                    <a:bodyPr/>
                    <a:lstStyle/>
                    <a:p>
                      <a:pPr>
                        <a:buNone/>
                      </a:pPr>
                      <a:r>
                        <a:rPr lang="en-US" sz="1400" b="0" noProof="0" dirty="0">
                          <a:effectLst/>
                        </a:rPr>
                        <a:t>Led to dose interruption of elisrasib</a:t>
                      </a:r>
                    </a:p>
                  </a:txBody>
                  <a:tcPr marT="36000" marB="36000" anchor="ctr"/>
                </a:tc>
                <a:tc>
                  <a:txBody>
                    <a:bodyPr/>
                    <a:lstStyle/>
                    <a:p>
                      <a:pPr algn="ctr">
                        <a:buNone/>
                      </a:pPr>
                      <a:r>
                        <a:rPr lang="en-US" sz="1400" noProof="0" dirty="0">
                          <a:effectLst/>
                        </a:rPr>
                        <a:t>4 (9.3)</a:t>
                      </a:r>
                    </a:p>
                  </a:txBody>
                  <a:tcPr marT="36000" marB="36000" anchor="ctr"/>
                </a:tc>
                <a:tc>
                  <a:txBody>
                    <a:bodyPr/>
                    <a:lstStyle/>
                    <a:p>
                      <a:pPr algn="ctr">
                        <a:buNone/>
                      </a:pPr>
                      <a:r>
                        <a:rPr lang="en-US" sz="1400" noProof="0" dirty="0">
                          <a:effectLst/>
                        </a:rPr>
                        <a:t>26 (50.0)</a:t>
                      </a:r>
                    </a:p>
                  </a:txBody>
                  <a:tcPr marT="36000" marB="36000" anchor="ctr"/>
                </a:tc>
                <a:extLst>
                  <a:ext uri="{0D108BD9-81ED-4DB2-BD59-A6C34878D82A}">
                    <a16:rowId xmlns:a16="http://schemas.microsoft.com/office/drawing/2014/main" val="1043935970"/>
                  </a:ext>
                </a:extLst>
              </a:tr>
              <a:tr h="302301">
                <a:tc>
                  <a:txBody>
                    <a:bodyPr/>
                    <a:lstStyle/>
                    <a:p>
                      <a:pPr>
                        <a:buNone/>
                      </a:pPr>
                      <a:r>
                        <a:rPr lang="en-US" sz="1400" b="0" noProof="0" dirty="0">
                          <a:effectLst/>
                        </a:rPr>
                        <a:t>Led to dose delay of pembrolizumab</a:t>
                      </a:r>
                    </a:p>
                  </a:txBody>
                  <a:tcPr marT="36000" marB="36000" anchor="ctr"/>
                </a:tc>
                <a:tc>
                  <a:txBody>
                    <a:bodyPr/>
                    <a:lstStyle/>
                    <a:p>
                      <a:pPr algn="ctr">
                        <a:buNone/>
                      </a:pPr>
                      <a:r>
                        <a:rPr lang="en-US" sz="1400" noProof="0" dirty="0">
                          <a:effectLst/>
                        </a:rPr>
                        <a:t>-</a:t>
                      </a:r>
                    </a:p>
                  </a:txBody>
                  <a:tcPr marT="36000" marB="36000" anchor="ctr"/>
                </a:tc>
                <a:tc>
                  <a:txBody>
                    <a:bodyPr/>
                    <a:lstStyle/>
                    <a:p>
                      <a:pPr algn="ctr">
                        <a:buNone/>
                      </a:pPr>
                      <a:r>
                        <a:rPr lang="en-US" sz="1400" noProof="0" dirty="0">
                          <a:effectLst/>
                        </a:rPr>
                        <a:t>22 (42.3)</a:t>
                      </a:r>
                    </a:p>
                  </a:txBody>
                  <a:tcPr marT="36000" marB="36000" anchor="ctr"/>
                </a:tc>
                <a:extLst>
                  <a:ext uri="{0D108BD9-81ED-4DB2-BD59-A6C34878D82A}">
                    <a16:rowId xmlns:a16="http://schemas.microsoft.com/office/drawing/2014/main" val="481672645"/>
                  </a:ext>
                </a:extLst>
              </a:tr>
            </a:tbl>
          </a:graphicData>
        </a:graphic>
      </p:graphicFrame>
      <p:graphicFrame>
        <p:nvGraphicFramePr>
          <p:cNvPr id="7" name="Table 6">
            <a:extLst>
              <a:ext uri="{FF2B5EF4-FFF2-40B4-BE49-F238E27FC236}">
                <a16:creationId xmlns:a16="http://schemas.microsoft.com/office/drawing/2014/main" id="{4B8D4FB3-19B8-B30F-548E-B9784F0FD40C}"/>
              </a:ext>
            </a:extLst>
          </p:cNvPr>
          <p:cNvGraphicFramePr>
            <a:graphicFrameLocks noGrp="1"/>
          </p:cNvGraphicFramePr>
          <p:nvPr>
            <p:extLst>
              <p:ext uri="{D42A27DB-BD31-4B8C-83A1-F6EECF244321}">
                <p14:modId xmlns:p14="http://schemas.microsoft.com/office/powerpoint/2010/main" val="191088537"/>
              </p:ext>
            </p:extLst>
          </p:nvPr>
        </p:nvGraphicFramePr>
        <p:xfrm>
          <a:off x="416943" y="1771569"/>
          <a:ext cx="3684128" cy="1535040"/>
        </p:xfrm>
        <a:graphic>
          <a:graphicData uri="http://schemas.openxmlformats.org/drawingml/2006/table">
            <a:tbl>
              <a:tblPr firstRow="1" bandRow="1">
                <a:tableStyleId>{69012ECD-51FC-41F1-AA8D-1B2483CD663E}</a:tableStyleId>
              </a:tblPr>
              <a:tblGrid>
                <a:gridCol w="1148080">
                  <a:extLst>
                    <a:ext uri="{9D8B030D-6E8A-4147-A177-3AD203B41FA5}">
                      <a16:colId xmlns:a16="http://schemas.microsoft.com/office/drawing/2014/main" val="537766886"/>
                    </a:ext>
                  </a:extLst>
                </a:gridCol>
                <a:gridCol w="1008751">
                  <a:extLst>
                    <a:ext uri="{9D8B030D-6E8A-4147-A177-3AD203B41FA5}">
                      <a16:colId xmlns:a16="http://schemas.microsoft.com/office/drawing/2014/main" val="1125791967"/>
                    </a:ext>
                  </a:extLst>
                </a:gridCol>
                <a:gridCol w="1527297">
                  <a:extLst>
                    <a:ext uri="{9D8B030D-6E8A-4147-A177-3AD203B41FA5}">
                      <a16:colId xmlns:a16="http://schemas.microsoft.com/office/drawing/2014/main" val="690993230"/>
                    </a:ext>
                  </a:extLst>
                </a:gridCol>
              </a:tblGrid>
              <a:tr h="292448">
                <a:tc>
                  <a:txBody>
                    <a:bodyPr/>
                    <a:lstStyle/>
                    <a:p>
                      <a:r>
                        <a:rPr lang="en-US" sz="1400" b="1" noProof="0" dirty="0">
                          <a:solidFill>
                            <a:schemeClr val="tx2"/>
                          </a:solidFill>
                          <a:latin typeface="+mn-lt"/>
                        </a:rPr>
                        <a:t>Outcomes </a:t>
                      </a:r>
                    </a:p>
                  </a:txBody>
                  <a:tcPr marT="36000" marB="36000" anchor="b"/>
                </a:tc>
                <a:tc>
                  <a:txBody>
                    <a:bodyPr/>
                    <a:lstStyle/>
                    <a:p>
                      <a:pPr algn="ctr"/>
                      <a:r>
                        <a:rPr lang="en-US" sz="1400" noProof="0" dirty="0">
                          <a:solidFill>
                            <a:schemeClr val="tx2"/>
                          </a:solidFill>
                          <a:latin typeface="+mn-lt"/>
                        </a:rPr>
                        <a:t>Elisrasib</a:t>
                      </a:r>
                    </a:p>
                  </a:txBody>
                  <a:tcPr marT="36000" marB="36000" anchor="b"/>
                </a:tc>
                <a:tc>
                  <a:txBody>
                    <a:bodyPr/>
                    <a:lstStyle/>
                    <a:p>
                      <a:pPr algn="ctr"/>
                      <a:r>
                        <a:rPr lang="en-US" sz="1400" noProof="0" dirty="0">
                          <a:solidFill>
                            <a:schemeClr val="tx2"/>
                          </a:solidFill>
                          <a:latin typeface="+mn-lt"/>
                        </a:rPr>
                        <a:t>Elisrasib +</a:t>
                      </a:r>
                      <a:br>
                        <a:rPr lang="en-US" sz="1400" noProof="0" dirty="0">
                          <a:solidFill>
                            <a:schemeClr val="tx2"/>
                          </a:solidFill>
                          <a:latin typeface="+mn-lt"/>
                        </a:rPr>
                      </a:br>
                      <a:r>
                        <a:rPr lang="en-US" sz="1400" noProof="0" dirty="0">
                          <a:solidFill>
                            <a:schemeClr val="tx2"/>
                          </a:solidFill>
                          <a:latin typeface="+mn-lt"/>
                        </a:rPr>
                        <a:t>pembrolizumab</a:t>
                      </a:r>
                    </a:p>
                  </a:txBody>
                  <a:tcPr marT="36000" marB="36000" anchor="b"/>
                </a:tc>
                <a:extLst>
                  <a:ext uri="{0D108BD9-81ED-4DB2-BD59-A6C34878D82A}">
                    <a16:rowId xmlns:a16="http://schemas.microsoft.com/office/drawing/2014/main" val="2020270792"/>
                  </a:ext>
                </a:extLst>
              </a:tr>
              <a:tr h="12926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noProof="0" dirty="0" err="1">
                          <a:solidFill>
                            <a:schemeClr val="tx1"/>
                          </a:solidFill>
                          <a:effectLst/>
                          <a:latin typeface="+mn-lt"/>
                          <a:ea typeface="+mn-ea"/>
                          <a:cs typeface="+mn-cs"/>
                        </a:rPr>
                        <a:t>mDoR</a:t>
                      </a:r>
                      <a:r>
                        <a:rPr lang="en-US" sz="1400" b="0" kern="1200" noProof="0" dirty="0">
                          <a:solidFill>
                            <a:schemeClr val="tx1"/>
                          </a:solidFill>
                          <a:effectLst/>
                          <a:latin typeface="+mn-lt"/>
                          <a:ea typeface="+mn-ea"/>
                          <a:cs typeface="+mn-cs"/>
                        </a:rPr>
                        <a:t>, </a:t>
                      </a:r>
                      <a:r>
                        <a:rPr lang="en-US" sz="1400" b="0" kern="1200" noProof="0" dirty="0" err="1">
                          <a:solidFill>
                            <a:schemeClr val="tx1"/>
                          </a:solidFill>
                          <a:effectLst/>
                          <a:latin typeface="+mn-lt"/>
                          <a:ea typeface="+mn-ea"/>
                          <a:cs typeface="+mn-cs"/>
                        </a:rPr>
                        <a:t>mo</a:t>
                      </a:r>
                      <a:r>
                        <a:rPr lang="en-US" sz="1400" b="0" kern="1200" noProof="0" dirty="0">
                          <a:solidFill>
                            <a:schemeClr val="tx1"/>
                          </a:solidFill>
                          <a:effectLst/>
                          <a:latin typeface="+mn-lt"/>
                          <a:ea typeface="+mn-ea"/>
                          <a:cs typeface="+mn-cs"/>
                        </a:rPr>
                        <a:t> </a:t>
                      </a:r>
                      <a:br>
                        <a:rPr lang="en-US" sz="1400" b="0" kern="1200" noProof="0" dirty="0">
                          <a:solidFill>
                            <a:schemeClr val="tx1"/>
                          </a:solidFill>
                          <a:effectLst/>
                          <a:latin typeface="+mn-lt"/>
                          <a:ea typeface="+mn-ea"/>
                          <a:cs typeface="+mn-cs"/>
                        </a:rPr>
                      </a:br>
                      <a:r>
                        <a:rPr lang="en-US" sz="1400" b="0" kern="1200" noProof="0" dirty="0">
                          <a:solidFill>
                            <a:schemeClr val="tx1"/>
                          </a:solidFill>
                          <a:effectLst/>
                          <a:latin typeface="+mn-lt"/>
                          <a:ea typeface="+mn-ea"/>
                          <a:cs typeface="+mn-cs"/>
                        </a:rPr>
                        <a:t>(95%CI)</a:t>
                      </a:r>
                    </a:p>
                  </a:txBody>
                  <a:tcPr marL="90000" marR="36000" marT="36000" marB="36000" anchor="ctr"/>
                </a:tc>
                <a:tc>
                  <a:txBody>
                    <a:bodyPr/>
                    <a:lstStyle/>
                    <a:p>
                      <a:pPr algn="ctr">
                        <a:buNone/>
                      </a:pPr>
                      <a:r>
                        <a:rPr lang="en-US" sz="1400" noProof="0" dirty="0">
                          <a:effectLst/>
                        </a:rPr>
                        <a:t>NR </a:t>
                      </a:r>
                      <a:br>
                        <a:rPr lang="en-US" sz="1400" noProof="0" dirty="0">
                          <a:effectLst/>
                        </a:rPr>
                      </a:br>
                      <a:r>
                        <a:rPr lang="en-US" sz="1400" noProof="0" dirty="0">
                          <a:effectLst/>
                        </a:rPr>
                        <a:t>(6.5, NR)</a:t>
                      </a:r>
                    </a:p>
                  </a:txBody>
                  <a:tcPr anchor="ctr"/>
                </a:tc>
                <a:tc>
                  <a:txBody>
                    <a:bodyPr/>
                    <a:lstStyle/>
                    <a:p>
                      <a:pPr algn="ctr">
                        <a:buNone/>
                      </a:pPr>
                      <a:r>
                        <a:rPr lang="en-US" sz="1400" noProof="0" dirty="0">
                          <a:effectLst/>
                        </a:rPr>
                        <a:t>NR </a:t>
                      </a:r>
                      <a:br>
                        <a:rPr lang="en-US" sz="1400" noProof="0" dirty="0">
                          <a:effectLst/>
                        </a:rPr>
                      </a:br>
                      <a:r>
                        <a:rPr lang="en-US" sz="1400" noProof="0" dirty="0">
                          <a:effectLst/>
                        </a:rPr>
                        <a:t>(7.0, NR)</a:t>
                      </a:r>
                    </a:p>
                  </a:txBody>
                  <a:tcPr anchor="ctr"/>
                </a:tc>
                <a:extLst>
                  <a:ext uri="{0D108BD9-81ED-4DB2-BD59-A6C34878D82A}">
                    <a16:rowId xmlns:a16="http://schemas.microsoft.com/office/drawing/2014/main" val="3607908326"/>
                  </a:ext>
                </a:extLst>
              </a:tr>
              <a:tr h="129261">
                <a:tc>
                  <a:txBody>
                    <a:bodyPr/>
                    <a:lstStyle/>
                    <a:p>
                      <a:pPr>
                        <a:buNone/>
                      </a:pPr>
                      <a:r>
                        <a:rPr lang="en-US" sz="1400" b="0" noProof="0" dirty="0">
                          <a:effectLst/>
                        </a:rPr>
                        <a:t>mPFS, </a:t>
                      </a:r>
                      <a:r>
                        <a:rPr lang="en-US" sz="1400" b="0" noProof="0" dirty="0" err="1">
                          <a:effectLst/>
                        </a:rPr>
                        <a:t>mo</a:t>
                      </a:r>
                      <a:r>
                        <a:rPr lang="en-US" sz="1400" b="0" noProof="0" dirty="0">
                          <a:effectLst/>
                        </a:rPr>
                        <a:t> </a:t>
                      </a:r>
                      <a:br>
                        <a:rPr lang="en-US" sz="1400" b="0" noProof="0" dirty="0">
                          <a:effectLst/>
                        </a:rPr>
                      </a:br>
                      <a:r>
                        <a:rPr lang="en-US" sz="1400" b="0" noProof="0" dirty="0">
                          <a:effectLst/>
                        </a:rPr>
                        <a:t>(95%CI)</a:t>
                      </a:r>
                    </a:p>
                  </a:txBody>
                  <a:tcPr marL="90000" anchor="ctr"/>
                </a:tc>
                <a:tc>
                  <a:txBody>
                    <a:bodyPr/>
                    <a:lstStyle/>
                    <a:p>
                      <a:pPr algn="ctr">
                        <a:buNone/>
                      </a:pPr>
                      <a:r>
                        <a:rPr lang="en-US" sz="1400" noProof="0" dirty="0">
                          <a:effectLst/>
                        </a:rPr>
                        <a:t>12.4 </a:t>
                      </a:r>
                      <a:br>
                        <a:rPr lang="en-US" sz="1400" noProof="0" dirty="0">
                          <a:effectLst/>
                        </a:rPr>
                      </a:br>
                      <a:r>
                        <a:rPr lang="en-US" sz="1400" noProof="0" dirty="0">
                          <a:effectLst/>
                        </a:rPr>
                        <a:t>(6.8, NR)</a:t>
                      </a:r>
                    </a:p>
                  </a:txBody>
                  <a:tcPr anchor="ctr"/>
                </a:tc>
                <a:tc>
                  <a:txBody>
                    <a:bodyPr/>
                    <a:lstStyle/>
                    <a:p>
                      <a:pPr algn="ctr">
                        <a:buNone/>
                      </a:pPr>
                      <a:r>
                        <a:rPr lang="en-US" sz="1400" noProof="0" dirty="0">
                          <a:effectLst/>
                        </a:rPr>
                        <a:t>NR </a:t>
                      </a:r>
                      <a:br>
                        <a:rPr lang="en-US" sz="1400" noProof="0" dirty="0">
                          <a:effectLst/>
                        </a:rPr>
                      </a:br>
                      <a:r>
                        <a:rPr lang="en-US" sz="1400" noProof="0" dirty="0">
                          <a:effectLst/>
                        </a:rPr>
                        <a:t>(8.4, NR)</a:t>
                      </a:r>
                    </a:p>
                  </a:txBody>
                  <a:tcPr anchor="ctr"/>
                </a:tc>
                <a:extLst>
                  <a:ext uri="{0D108BD9-81ED-4DB2-BD59-A6C34878D82A}">
                    <a16:rowId xmlns:a16="http://schemas.microsoft.com/office/drawing/2014/main" val="3391059819"/>
                  </a:ext>
                </a:extLst>
              </a:tr>
            </a:tbl>
          </a:graphicData>
        </a:graphic>
      </p:graphicFrame>
    </p:spTree>
    <p:extLst>
      <p:ext uri="{BB962C8B-B14F-4D97-AF65-F5344CB8AC3E}">
        <p14:creationId xmlns:p14="http://schemas.microsoft.com/office/powerpoint/2010/main" val="263389627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FBC401-09DF-E71D-6817-7312CD4409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5CA8E07-D956-29C7-8D48-DF27D99D8E4A}"/>
              </a:ext>
            </a:extLst>
          </p:cNvPr>
          <p:cNvSpPr>
            <a:spLocks noGrp="1"/>
          </p:cNvSpPr>
          <p:nvPr>
            <p:ph type="ctrTitle"/>
          </p:nvPr>
        </p:nvSpPr>
        <p:spPr/>
        <p:txBody>
          <a:bodyPr/>
          <a:lstStyle/>
          <a:p>
            <a:r>
              <a:rPr lang="en-US" sz="4400" noProof="0" dirty="0">
                <a:latin typeface="+mn-lt"/>
              </a:rPr>
              <a:t>Advanced NSCLC – Not radically treatable stage III and stage IV​</a:t>
            </a:r>
            <a:endParaRPr lang="en-US" noProof="0" dirty="0">
              <a:latin typeface="+mn-lt"/>
            </a:endParaRPr>
          </a:p>
        </p:txBody>
      </p:sp>
      <p:sp>
        <p:nvSpPr>
          <p:cNvPr id="3" name="Subtitle 2">
            <a:extLst>
              <a:ext uri="{FF2B5EF4-FFF2-40B4-BE49-F238E27FC236}">
                <a16:creationId xmlns:a16="http://schemas.microsoft.com/office/drawing/2014/main" id="{6B60AF40-1D50-8B29-CC16-96D00AF4078E}"/>
              </a:ext>
            </a:extLst>
          </p:cNvPr>
          <p:cNvSpPr>
            <a:spLocks noGrp="1"/>
          </p:cNvSpPr>
          <p:nvPr>
            <p:ph type="subTitle" idx="1"/>
          </p:nvPr>
        </p:nvSpPr>
        <p:spPr/>
        <p:txBody>
          <a:bodyPr/>
          <a:lstStyle/>
          <a:p>
            <a:r>
              <a:rPr lang="en-US" sz="2800" noProof="0" dirty="0"/>
              <a:t>ADCs and other therapies</a:t>
            </a:r>
          </a:p>
        </p:txBody>
      </p:sp>
    </p:spTree>
    <p:extLst>
      <p:ext uri="{BB962C8B-B14F-4D97-AF65-F5344CB8AC3E}">
        <p14:creationId xmlns:p14="http://schemas.microsoft.com/office/powerpoint/2010/main" val="259452982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9D569A-9EF5-B4AB-35AB-1C7547F4574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9560FAD6-19AC-E755-85CB-7FED8074D039}"/>
              </a:ext>
            </a:extLst>
          </p:cNvPr>
          <p:cNvSpPr>
            <a:spLocks noGrp="1"/>
          </p:cNvSpPr>
          <p:nvPr>
            <p:ph type="title"/>
          </p:nvPr>
        </p:nvSpPr>
        <p:spPr>
          <a:xfrm>
            <a:off x="304800" y="107950"/>
            <a:ext cx="11501480" cy="939800"/>
          </a:xfrm>
        </p:spPr>
        <p:txBody>
          <a:bodyPr/>
          <a:lstStyle/>
          <a:p>
            <a:r>
              <a:rPr lang="en-US" sz="2000" noProof="0" dirty="0">
                <a:latin typeface="+mn-lt"/>
              </a:rPr>
              <a:t>8506: Sacituzumab </a:t>
            </a:r>
            <a:r>
              <a:rPr lang="en-US" sz="2000" noProof="0" dirty="0" err="1">
                <a:latin typeface="+mn-lt"/>
              </a:rPr>
              <a:t>tirumotecan</a:t>
            </a:r>
            <a:r>
              <a:rPr lang="en-US" sz="2000" noProof="0" dirty="0">
                <a:latin typeface="+mn-lt"/>
              </a:rPr>
              <a:t> (sac-TMT) plus pembrolizumab (P) versus pembrolizumab (P) as first-line treatment for PD-L1–positive advanced non-small cell lung cancer (NSCLC): Results from the randomized phase 3 OptiTROP-Lung05 study – Zhou C, et al</a:t>
            </a:r>
          </a:p>
        </p:txBody>
      </p:sp>
      <p:sp>
        <p:nvSpPr>
          <p:cNvPr id="11" name="Content Placeholder 7">
            <a:extLst>
              <a:ext uri="{FF2B5EF4-FFF2-40B4-BE49-F238E27FC236}">
                <a16:creationId xmlns:a16="http://schemas.microsoft.com/office/drawing/2014/main" id="{DD68FF17-54AB-F6E5-4CB4-BB3A0BA3A464}"/>
              </a:ext>
            </a:extLst>
          </p:cNvPr>
          <p:cNvSpPr>
            <a:spLocks noGrp="1"/>
          </p:cNvSpPr>
          <p:nvPr>
            <p:ph idx="1"/>
          </p:nvPr>
        </p:nvSpPr>
        <p:spPr>
          <a:xfrm>
            <a:off x="304799" y="1246909"/>
            <a:ext cx="11033761" cy="5055650"/>
          </a:xfrm>
        </p:spPr>
        <p:txBody>
          <a:bodyPr/>
          <a:lstStyle/>
          <a:p>
            <a:r>
              <a:rPr lang="en-US" b="1" noProof="0" dirty="0"/>
              <a:t>Study objective</a:t>
            </a:r>
          </a:p>
          <a:p>
            <a:pPr lvl="1"/>
            <a:r>
              <a:rPr lang="en-US" noProof="0" dirty="0"/>
              <a:t>To evaluate the efficacy and safety of 1L sacituzumab tirumotecan + pembrolizumab compared with pembrolizumab in patients with PD-L1-positive advanced NSCLC</a:t>
            </a:r>
          </a:p>
        </p:txBody>
      </p:sp>
      <p:sp>
        <p:nvSpPr>
          <p:cNvPr id="12" name="Text Placeholder 4">
            <a:extLst>
              <a:ext uri="{FF2B5EF4-FFF2-40B4-BE49-F238E27FC236}">
                <a16:creationId xmlns:a16="http://schemas.microsoft.com/office/drawing/2014/main" id="{8160590B-2F8B-FADF-0F9D-A66B2DC9CF91}"/>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hangingPunct="1"/>
            <a:r>
              <a:rPr lang="en-US" noProof="0" dirty="0"/>
              <a:t>Zhou C, et al. J Clin Oncol 2026;44(suppl):</a:t>
            </a:r>
            <a:r>
              <a:rPr lang="en-US" noProof="0" dirty="0" err="1"/>
              <a:t>Abstr</a:t>
            </a:r>
            <a:r>
              <a:rPr lang="en-US" noProof="0" dirty="0"/>
              <a:t> 8506</a:t>
            </a:r>
          </a:p>
        </p:txBody>
      </p:sp>
      <p:sp>
        <p:nvSpPr>
          <p:cNvPr id="13" name="Text Placeholder 14">
            <a:extLst>
              <a:ext uri="{FF2B5EF4-FFF2-40B4-BE49-F238E27FC236}">
                <a16:creationId xmlns:a16="http://schemas.microsoft.com/office/drawing/2014/main" id="{AD1A2B8A-1807-A36C-7EE4-EFF8E062DD63}"/>
              </a:ext>
            </a:extLst>
          </p:cNvPr>
          <p:cNvSpPr>
            <a:spLocks noGrp="1"/>
          </p:cNvSpPr>
          <p:nvPr>
            <p:ph type="body" sz="quarter" idx="10"/>
          </p:nvPr>
        </p:nvSpPr>
        <p:spPr>
          <a:xfrm>
            <a:off x="304799" y="6233974"/>
            <a:ext cx="7883703" cy="487363"/>
          </a:xfrm>
        </p:spPr>
        <p:txBody>
          <a:bodyPr/>
          <a:lstStyle/>
          <a:p>
            <a:r>
              <a:rPr lang="en-US" baseline="30000" noProof="0" dirty="0" err="1"/>
              <a:t>a</a:t>
            </a:r>
            <a:r>
              <a:rPr lang="en-US" noProof="0" dirty="0" err="1"/>
              <a:t>Maximum</a:t>
            </a:r>
            <a:r>
              <a:rPr lang="en-US" noProof="0" dirty="0"/>
              <a:t> 18 cycles. </a:t>
            </a:r>
            <a:endParaRPr lang="en-US" baseline="30000" noProof="0" dirty="0"/>
          </a:p>
        </p:txBody>
      </p:sp>
      <p:sp>
        <p:nvSpPr>
          <p:cNvPr id="2" name="TextBox 1">
            <a:extLst>
              <a:ext uri="{FF2B5EF4-FFF2-40B4-BE49-F238E27FC236}">
                <a16:creationId xmlns:a16="http://schemas.microsoft.com/office/drawing/2014/main" id="{AC6249EF-6CAD-5259-3A24-4A066FE2CA06}"/>
              </a:ext>
            </a:extLst>
          </p:cNvPr>
          <p:cNvSpPr txBox="1">
            <a:spLocks noChangeArrowheads="1"/>
          </p:cNvSpPr>
          <p:nvPr/>
        </p:nvSpPr>
        <p:spPr bwMode="auto">
          <a:xfrm>
            <a:off x="2026401" y="557484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ea typeface="+mn-ea"/>
                <a:cs typeface="Arial"/>
                <a:sym typeface="Helvetica"/>
              </a:rPr>
              <a:t>Primary endpoints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US" sz="1600" kern="1200" noProof="0" dirty="0">
                <a:solidFill>
                  <a:srgbClr val="363636"/>
                </a:solidFill>
                <a:cs typeface="Arial"/>
              </a:rPr>
              <a:t>PFS (BICR)</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3" name="Content Placeholder 26">
            <a:extLst>
              <a:ext uri="{FF2B5EF4-FFF2-40B4-BE49-F238E27FC236}">
                <a16:creationId xmlns:a16="http://schemas.microsoft.com/office/drawing/2014/main" id="{1D5E036C-1DBA-21D6-5FCA-B96D8D9965B3}"/>
              </a:ext>
            </a:extLst>
          </p:cNvPr>
          <p:cNvSpPr txBox="1">
            <a:spLocks/>
          </p:cNvSpPr>
          <p:nvPr/>
        </p:nvSpPr>
        <p:spPr>
          <a:xfrm>
            <a:off x="6269105" y="5574848"/>
            <a:ext cx="4488035" cy="709613"/>
          </a:xfrm>
          <a:prstGeom prst="rect">
            <a:avLst/>
          </a:prstGeom>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ea typeface="+mn-ea"/>
                <a:cs typeface="Arial"/>
                <a:sym typeface="Helvetica"/>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en-US" sz="1600" kern="1200" noProof="0" dirty="0">
                <a:solidFill>
                  <a:srgbClr val="363636"/>
                </a:solidFill>
                <a:cs typeface="Arial"/>
              </a:rPr>
              <a:t>OS, PFS (investigator-assessed), ORR, DCR, DoR, safety</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4" name="Oval 3">
            <a:extLst>
              <a:ext uri="{FF2B5EF4-FFF2-40B4-BE49-F238E27FC236}">
                <a16:creationId xmlns:a16="http://schemas.microsoft.com/office/drawing/2014/main" id="{90D688FB-A668-1A6C-65BC-1E7F9552AA03}"/>
              </a:ext>
            </a:extLst>
          </p:cNvPr>
          <p:cNvSpPr>
            <a:spLocks noChangeArrowheads="1"/>
          </p:cNvSpPr>
          <p:nvPr/>
        </p:nvSpPr>
        <p:spPr bwMode="auto">
          <a:xfrm>
            <a:off x="5535195" y="3690404"/>
            <a:ext cx="583595" cy="584200"/>
          </a:xfrm>
          <a:prstGeom prst="ellipse">
            <a:avLst/>
          </a:prstGeom>
          <a:noFill/>
          <a:ln w="38100">
            <a:solidFill>
              <a:schemeClr val="bg1"/>
            </a:solidFill>
            <a:round/>
            <a:headEnd/>
            <a:tailEnd/>
          </a:ln>
        </p:spPr>
        <p:txBody>
          <a:bodyPr wrap="none"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2850"/>
                </a:solidFill>
                <a:effectLst/>
                <a:uLnTx/>
                <a:uFillTx/>
                <a:ea typeface="SimSun" pitchFamily="2" charset="-122"/>
                <a:cs typeface="+mn-cs"/>
                <a:sym typeface="Helvetica"/>
              </a:rPr>
              <a:t>1:1</a:t>
            </a:r>
          </a:p>
        </p:txBody>
      </p:sp>
      <p:cxnSp>
        <p:nvCxnSpPr>
          <p:cNvPr id="5" name="AutoShape 15">
            <a:extLst>
              <a:ext uri="{FF2B5EF4-FFF2-40B4-BE49-F238E27FC236}">
                <a16:creationId xmlns:a16="http://schemas.microsoft.com/office/drawing/2014/main" id="{25E6B1DD-2220-DA75-F65D-EE2E5C2B3A0A}"/>
              </a:ext>
            </a:extLst>
          </p:cNvPr>
          <p:cNvCxnSpPr>
            <a:cxnSpLocks noChangeShapeType="1"/>
            <a:stCxn id="4" idx="0"/>
            <a:endCxn id="14" idx="1"/>
          </p:cNvCxnSpPr>
          <p:nvPr/>
        </p:nvCxnSpPr>
        <p:spPr bwMode="auto">
          <a:xfrm rot="5400000" flipH="1" flipV="1">
            <a:off x="5521990" y="3177357"/>
            <a:ext cx="818050" cy="208045"/>
          </a:xfrm>
          <a:prstGeom prst="bentConnector2">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16423F1B-5787-3566-1D68-21928B37BE57}"/>
              </a:ext>
            </a:extLst>
          </p:cNvPr>
          <p:cNvCxnSpPr>
            <a:cxnSpLocks noChangeShapeType="1"/>
            <a:stCxn id="4" idx="4"/>
            <a:endCxn id="10" idx="1"/>
          </p:cNvCxnSpPr>
          <p:nvPr/>
        </p:nvCxnSpPr>
        <p:spPr bwMode="auto">
          <a:xfrm rot="16200000" flipH="1">
            <a:off x="5576664" y="4524932"/>
            <a:ext cx="708796" cy="208139"/>
          </a:xfrm>
          <a:prstGeom prst="bentConnector2">
            <a:avLst/>
          </a:prstGeom>
          <a:noFill/>
          <a:ln w="38100">
            <a:solidFill>
              <a:schemeClr val="bg1"/>
            </a:solidFill>
            <a:miter lim="800000"/>
            <a:headEnd/>
            <a:tailEnd type="triangle" w="med" len="med"/>
          </a:ln>
        </p:spPr>
      </p:cxnSp>
      <p:sp>
        <p:nvSpPr>
          <p:cNvPr id="7" name="Content Placeholder 26">
            <a:extLst>
              <a:ext uri="{FF2B5EF4-FFF2-40B4-BE49-F238E27FC236}">
                <a16:creationId xmlns:a16="http://schemas.microsoft.com/office/drawing/2014/main" id="{4CF4BAF3-466B-758B-7606-AC397B7CDB5C}"/>
              </a:ext>
            </a:extLst>
          </p:cNvPr>
          <p:cNvSpPr txBox="1">
            <a:spLocks/>
          </p:cNvSpPr>
          <p:nvPr/>
        </p:nvSpPr>
        <p:spPr bwMode="auto">
          <a:xfrm>
            <a:off x="6269513" y="3352942"/>
            <a:ext cx="4130672" cy="892175"/>
          </a:xfrm>
          <a:prstGeom prst="rect">
            <a:avLst/>
          </a:prstGeom>
          <a:noFill/>
          <a:ln w="9525">
            <a:noFill/>
            <a:miter lim="800000"/>
            <a:headEnd/>
            <a:tailEnd/>
          </a:ln>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kumimoji="0" lang="en-US" sz="1400" b="1" i="0" u="none" strike="noStrike" kern="1200" cap="none" spc="0" normalizeH="0" baseline="0" noProof="0" dirty="0">
                <a:ln>
                  <a:noFill/>
                </a:ln>
                <a:solidFill>
                  <a:srgbClr val="363636"/>
                </a:solidFill>
                <a:effectLst/>
                <a:uLnTx/>
                <a:uFillTx/>
                <a:sym typeface="Helvetica"/>
              </a:rPr>
              <a:t>Stratification</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en-US" sz="1400" kern="1200" noProof="0" dirty="0">
                <a:solidFill>
                  <a:srgbClr val="363636"/>
                </a:solidFill>
              </a:rPr>
              <a:t>PD-L1 status (1–49% vs. </a:t>
            </a:r>
            <a:r>
              <a:rPr lang="en-US" sz="1400" kern="1200" noProof="0" dirty="0">
                <a:solidFill>
                  <a:srgbClr val="363636"/>
                </a:solidFill>
                <a:latin typeface="Arial" panose="020B0604020202020204" pitchFamily="34" charset="0"/>
                <a:cs typeface="Arial" panose="020B0604020202020204" pitchFamily="34" charset="0"/>
              </a:rPr>
              <a:t>≥</a:t>
            </a:r>
            <a:r>
              <a:rPr lang="en-US" sz="1400" kern="1200" noProof="0" dirty="0">
                <a:solidFill>
                  <a:srgbClr val="363636"/>
                </a:solidFill>
              </a:rPr>
              <a:t>50%)</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kumimoji="0" lang="en-US" sz="1400" b="0" i="0" u="none" strike="noStrike" kern="1200" cap="none" spc="0" normalizeH="0" baseline="0" noProof="0" dirty="0">
                <a:ln>
                  <a:noFill/>
                </a:ln>
                <a:solidFill>
                  <a:srgbClr val="363636"/>
                </a:solidFill>
                <a:effectLst/>
                <a:uLnTx/>
                <a:uFillTx/>
                <a:sym typeface="Helvetica"/>
              </a:rPr>
              <a:t>Histology</a:t>
            </a:r>
            <a:r>
              <a:rPr lang="en-US" sz="1400" kern="1200" noProof="0" dirty="0">
                <a:solidFill>
                  <a:srgbClr val="363636"/>
                </a:solidFill>
              </a:rPr>
              <a:t> (SQ vs. NSQ)</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kumimoji="0" lang="en-US" sz="1400" b="0" i="0" u="none" strike="noStrike" kern="1200" cap="none" spc="0" normalizeH="0" baseline="0" noProof="0" dirty="0">
                <a:ln>
                  <a:noFill/>
                </a:ln>
                <a:solidFill>
                  <a:srgbClr val="363636"/>
                </a:solidFill>
                <a:effectLst/>
                <a:uLnTx/>
                <a:uFillTx/>
                <a:sym typeface="Helvetica"/>
              </a:rPr>
              <a:t>ECOG PS (0 vs. 1)</a:t>
            </a:r>
          </a:p>
        </p:txBody>
      </p:sp>
      <p:cxnSp>
        <p:nvCxnSpPr>
          <p:cNvPr id="8" name="AutoShape 19">
            <a:extLst>
              <a:ext uri="{FF2B5EF4-FFF2-40B4-BE49-F238E27FC236}">
                <a16:creationId xmlns:a16="http://schemas.microsoft.com/office/drawing/2014/main" id="{510712F7-2652-A4B7-E524-B8E3E89E24B4}"/>
              </a:ext>
            </a:extLst>
          </p:cNvPr>
          <p:cNvCxnSpPr>
            <a:cxnSpLocks noChangeShapeType="1"/>
            <a:stCxn id="9" idx="3"/>
            <a:endCxn id="4" idx="2"/>
          </p:cNvCxnSpPr>
          <p:nvPr/>
        </p:nvCxnSpPr>
        <p:spPr bwMode="auto">
          <a:xfrm>
            <a:off x="5049942" y="3982504"/>
            <a:ext cx="485253" cy="0"/>
          </a:xfrm>
          <a:prstGeom prst="straightConnector1">
            <a:avLst/>
          </a:prstGeom>
          <a:noFill/>
          <a:ln w="38100">
            <a:solidFill>
              <a:schemeClr val="bg1"/>
            </a:solidFill>
            <a:round/>
            <a:headEnd type="none" w="med" len="med"/>
            <a:tailEnd type="none" w="med" len="med"/>
          </a:ln>
        </p:spPr>
      </p:cxnSp>
      <p:sp>
        <p:nvSpPr>
          <p:cNvPr id="9" name="AutoShape 9">
            <a:extLst>
              <a:ext uri="{FF2B5EF4-FFF2-40B4-BE49-F238E27FC236}">
                <a16:creationId xmlns:a16="http://schemas.microsoft.com/office/drawing/2014/main" id="{71AB0415-7AE6-FAE0-303D-BFC764DA0E09}"/>
              </a:ext>
            </a:extLst>
          </p:cNvPr>
          <p:cNvSpPr>
            <a:spLocks noChangeArrowheads="1"/>
          </p:cNvSpPr>
          <p:nvPr/>
        </p:nvSpPr>
        <p:spPr bwMode="auto">
          <a:xfrm>
            <a:off x="1778206" y="2670625"/>
            <a:ext cx="3271736" cy="2623758"/>
          </a:xfrm>
          <a:prstGeom prst="roundRect">
            <a:avLst>
              <a:gd name="adj" fmla="val 8208"/>
            </a:avLst>
          </a:prstGeom>
          <a:solidFill>
            <a:schemeClr val="bg1"/>
          </a:solidFill>
          <a:ln w="9525" algn="ctr">
            <a:noFill/>
            <a:round/>
            <a:headEnd/>
            <a:tailEnd/>
          </a:ln>
        </p:spPr>
        <p:txBody>
          <a:bodyPr wrap="square" lIns="90488" tIns="44450" rIns="90488" bIns="4445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US" sz="1600" b="1" i="0" u="none" strike="noStrike" kern="1200" cap="none" spc="0" normalizeH="0" baseline="0" noProof="0" dirty="0">
                <a:ln>
                  <a:noFill/>
                </a:ln>
                <a:solidFill>
                  <a:srgbClr val="FFFFFF"/>
                </a:solidFill>
                <a:effectLst/>
                <a:uLnTx/>
                <a:uFillTx/>
                <a:ea typeface="SimSun" pitchFamily="2" charset="-122"/>
                <a:sym typeface="Helvetica"/>
              </a:rPr>
              <a:t>Key patient inclusion criteria</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Locally advanced or metastatic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en-US" sz="1600" kern="1200" noProof="0" dirty="0">
                <a:solidFill>
                  <a:srgbClr val="FFFFFF"/>
                </a:solidFill>
                <a:ea typeface="SimSun" pitchFamily="2" charset="-122"/>
              </a:rPr>
              <a:t>No EGFR/ALK alterations</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PD-L1 TPS </a:t>
            </a:r>
            <a:r>
              <a:rPr kumimoji="0" lang="en-US"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a:t>
            </a: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1%</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en-US" sz="1600" kern="1200" noProof="0" dirty="0">
                <a:solidFill>
                  <a:srgbClr val="FFFFFF"/>
                </a:solidFill>
                <a:ea typeface="SimSun" pitchFamily="2" charset="-122"/>
              </a:rPr>
              <a:t>Treatment-naïve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en-US" sz="1600" kern="1200" noProof="0" dirty="0">
                <a:solidFill>
                  <a:srgbClr val="FFFFFF"/>
                </a:solidFill>
                <a:ea typeface="SimSun" pitchFamily="2" charset="-122"/>
              </a:rPr>
              <a:t>ECOG PS 0–1</a:t>
            </a:r>
            <a:endParaRPr kumimoji="0" lang="en-US" sz="1600" b="0" i="0" u="none" strike="noStrike" kern="1200" cap="none" spc="0" normalizeH="0" baseline="0" noProof="0" dirty="0">
              <a:ln>
                <a:noFill/>
              </a:ln>
              <a:solidFill>
                <a:srgbClr val="FFFFFF"/>
              </a:solidFill>
              <a:effectLst/>
              <a:uLnTx/>
              <a:uFillTx/>
              <a:ea typeface="SimSun" pitchFamily="2" charset="-122"/>
              <a:sym typeface="Helvetica"/>
            </a:endParaRP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(n=413)</a:t>
            </a:r>
          </a:p>
        </p:txBody>
      </p:sp>
      <p:sp>
        <p:nvSpPr>
          <p:cNvPr id="10" name="AutoShape 12">
            <a:extLst>
              <a:ext uri="{FF2B5EF4-FFF2-40B4-BE49-F238E27FC236}">
                <a16:creationId xmlns:a16="http://schemas.microsoft.com/office/drawing/2014/main" id="{46FB3100-3FC1-8380-4B4B-43B7258D7233}"/>
              </a:ext>
            </a:extLst>
          </p:cNvPr>
          <p:cNvSpPr>
            <a:spLocks noChangeArrowheads="1"/>
          </p:cNvSpPr>
          <p:nvPr/>
        </p:nvSpPr>
        <p:spPr bwMode="auto">
          <a:xfrm>
            <a:off x="6035132" y="4463870"/>
            <a:ext cx="4046398" cy="1039060"/>
          </a:xfrm>
          <a:prstGeom prst="roundRect">
            <a:avLst>
              <a:gd name="adj" fmla="val 16667"/>
            </a:avLst>
          </a:prstGeom>
          <a:solidFill>
            <a:schemeClr val="accent1"/>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lang="en-US" sz="1600" b="1" kern="1200" noProof="0" dirty="0">
                <a:solidFill>
                  <a:srgbClr val="FFFFFF"/>
                </a:solidFill>
                <a:ea typeface="SimSun" pitchFamily="2" charset="-122"/>
              </a:rPr>
              <a:t>Pembrolizumab </a:t>
            </a:r>
            <a:r>
              <a:rPr lang="en-US" sz="1600" kern="1200" noProof="0" dirty="0">
                <a:solidFill>
                  <a:srgbClr val="FFFFFF"/>
                </a:solidFill>
                <a:ea typeface="SimSun" pitchFamily="2" charset="-122"/>
              </a:rPr>
              <a:t>400 mg q6w</a:t>
            </a:r>
            <a:r>
              <a:rPr lang="en-US" sz="1600" kern="1200" baseline="30000" noProof="0" dirty="0">
                <a:solidFill>
                  <a:srgbClr val="FFFFFF"/>
                </a:solidFill>
                <a:ea typeface="SimSun" pitchFamily="2" charset="-122"/>
              </a:rPr>
              <a:t>a</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rPr>
              <a:t>(n=205)</a:t>
            </a:r>
          </a:p>
        </p:txBody>
      </p:sp>
      <p:sp>
        <p:nvSpPr>
          <p:cNvPr id="14" name="AutoShape 8">
            <a:extLst>
              <a:ext uri="{FF2B5EF4-FFF2-40B4-BE49-F238E27FC236}">
                <a16:creationId xmlns:a16="http://schemas.microsoft.com/office/drawing/2014/main" id="{4BF27397-A2E4-CDEA-4196-2AD1370267E8}"/>
              </a:ext>
            </a:extLst>
          </p:cNvPr>
          <p:cNvSpPr>
            <a:spLocks noChangeArrowheads="1"/>
          </p:cNvSpPr>
          <p:nvPr/>
        </p:nvSpPr>
        <p:spPr bwMode="auto">
          <a:xfrm>
            <a:off x="6035038" y="2352823"/>
            <a:ext cx="4048786" cy="1039061"/>
          </a:xfrm>
          <a:prstGeom prst="roundRect">
            <a:avLst>
              <a:gd name="adj" fmla="val 16667"/>
            </a:avLst>
          </a:prstGeom>
          <a:solidFill>
            <a:schemeClr val="accent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Sacituzumab tirumotecan </a:t>
            </a: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4 mg/kg q2w + </a:t>
            </a: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pembrolizumab </a:t>
            </a: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400 mg q6w</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rPr>
              <a:t>(n=208)</a:t>
            </a:r>
          </a:p>
        </p:txBody>
      </p:sp>
    </p:spTree>
    <p:extLst>
      <p:ext uri="{BB962C8B-B14F-4D97-AF65-F5344CB8AC3E}">
        <p14:creationId xmlns:p14="http://schemas.microsoft.com/office/powerpoint/2010/main" val="83926331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DF5E8F-F888-1233-1AC9-7F7B7D0896D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E917F129-112A-9C3E-2151-0F24C36F60F9}"/>
              </a:ext>
            </a:extLst>
          </p:cNvPr>
          <p:cNvSpPr>
            <a:spLocks noGrp="1"/>
          </p:cNvSpPr>
          <p:nvPr>
            <p:ph type="title"/>
          </p:nvPr>
        </p:nvSpPr>
        <p:spPr>
          <a:xfrm>
            <a:off x="304799" y="107693"/>
            <a:ext cx="11323455" cy="939801"/>
          </a:xfrm>
        </p:spPr>
        <p:txBody>
          <a:bodyPr/>
          <a:lstStyle/>
          <a:p>
            <a:r>
              <a:rPr lang="en-US" sz="2000" noProof="0" dirty="0"/>
              <a:t>8506: Sacituzumab </a:t>
            </a:r>
            <a:r>
              <a:rPr lang="en-US" sz="2000" noProof="0" dirty="0" err="1"/>
              <a:t>tirumotecan</a:t>
            </a:r>
            <a:r>
              <a:rPr lang="en-US" sz="2000" noProof="0" dirty="0"/>
              <a:t> (sac-TMT) plus pembrolizumab (P) versus pembrolizumab (P) as first-line treatment for PD-L1–positive advanced non-small cell lung cancer (NSCLC): Results from the randomized phase 3 OptiTROP-Lung05 study – Zhou C, et al</a:t>
            </a:r>
            <a:endParaRPr lang="en-US" sz="2000"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42AFAEAA-618E-8EF0-19F9-044174DC3E79}"/>
              </a:ext>
            </a:extLst>
          </p:cNvPr>
          <p:cNvSpPr>
            <a:spLocks noGrp="1"/>
          </p:cNvSpPr>
          <p:nvPr>
            <p:ph idx="1"/>
          </p:nvPr>
        </p:nvSpPr>
        <p:spPr>
          <a:xfrm>
            <a:off x="304799" y="1225669"/>
            <a:ext cx="11033761" cy="5055650"/>
          </a:xfrm>
        </p:spPr>
        <p:txBody>
          <a:bodyPr/>
          <a:lstStyle/>
          <a:p>
            <a:r>
              <a:rPr lang="en-US" b="1" noProof="0" dirty="0">
                <a:latin typeface="Arial" panose="020B0604020202020204" pitchFamily="34" charset="0"/>
                <a:cs typeface="Arial" panose="020B0604020202020204" pitchFamily="34" charset="0"/>
              </a:rPr>
              <a:t>Key </a:t>
            </a:r>
            <a:r>
              <a:rPr lang="en-US" b="1" noProof="0" dirty="0">
                <a:solidFill>
                  <a:srgbClr val="000000"/>
                </a:solidFill>
                <a:latin typeface="Arial" panose="020B0604020202020204" pitchFamily="34" charset="0"/>
                <a:cs typeface="Arial" panose="020B0604020202020204" pitchFamily="34" charset="0"/>
              </a:rPr>
              <a:t>resul</a:t>
            </a:r>
            <a:r>
              <a:rPr lang="en-US" b="1" noProof="0" dirty="0">
                <a:solidFill>
                  <a:srgbClr val="363636"/>
                </a:solidFill>
                <a:latin typeface="Arial" panose="020B0604020202020204" pitchFamily="34" charset="0"/>
                <a:cs typeface="Arial" panose="020B0604020202020204" pitchFamily="34" charset="0"/>
              </a:rPr>
              <a:t>t</a:t>
            </a:r>
            <a:r>
              <a:rPr lang="en-US" b="1" noProof="0" dirty="0">
                <a:latin typeface="Arial" panose="020B0604020202020204" pitchFamily="34" charset="0"/>
                <a:cs typeface="Arial" panose="020B0604020202020204" pitchFamily="34" charset="0"/>
              </a:rPr>
              <a:t>s</a:t>
            </a:r>
          </a:p>
        </p:txBody>
      </p:sp>
      <p:sp>
        <p:nvSpPr>
          <p:cNvPr id="30" name="Text Placeholder 4">
            <a:extLst>
              <a:ext uri="{FF2B5EF4-FFF2-40B4-BE49-F238E27FC236}">
                <a16:creationId xmlns:a16="http://schemas.microsoft.com/office/drawing/2014/main" id="{9958D563-2806-1442-71AA-7A7D0182C0D2}"/>
              </a:ext>
            </a:extLst>
          </p:cNvPr>
          <p:cNvSpPr>
            <a:spLocks noGrp="1"/>
          </p:cNvSpPr>
          <p:nvPr>
            <p:ph type="body" sz="quarter" idx="11"/>
          </p:nvPr>
        </p:nvSpPr>
        <p:spPr>
          <a:xfrm>
            <a:off x="6379633" y="6521312"/>
            <a:ext cx="5507567" cy="200025"/>
          </a:xfrm>
        </p:spPr>
        <p:txBody>
          <a:bodyPr/>
          <a:lstStyle/>
          <a:p>
            <a:pPr hangingPunct="1"/>
            <a:r>
              <a:rPr lang="en-US" noProof="0" dirty="0"/>
              <a:t>Zhou C, et al. J Clin Oncol 2026;44(suppl):</a:t>
            </a:r>
            <a:r>
              <a:rPr lang="en-US" noProof="0" dirty="0" err="1"/>
              <a:t>Abstr</a:t>
            </a:r>
            <a:r>
              <a:rPr lang="en-US" noProof="0" dirty="0"/>
              <a:t> 8506</a:t>
            </a:r>
          </a:p>
        </p:txBody>
      </p:sp>
      <p:sp>
        <p:nvSpPr>
          <p:cNvPr id="2" name="TextBox 1">
            <a:extLst>
              <a:ext uri="{FF2B5EF4-FFF2-40B4-BE49-F238E27FC236}">
                <a16:creationId xmlns:a16="http://schemas.microsoft.com/office/drawing/2014/main" id="{2CF8BE31-A80F-D56E-CA21-57CD2BC3D8BA}"/>
              </a:ext>
            </a:extLst>
          </p:cNvPr>
          <p:cNvSpPr txBox="1"/>
          <p:nvPr/>
        </p:nvSpPr>
        <p:spPr>
          <a:xfrm>
            <a:off x="4418301" y="1387619"/>
            <a:ext cx="3355406" cy="338554"/>
          </a:xfrm>
          <a:prstGeom prst="rect">
            <a:avLst/>
          </a:prstGeom>
          <a:noFill/>
        </p:spPr>
        <p:txBody>
          <a:bodyPr wrap="none" rtlCol="0">
            <a:spAutoFit/>
          </a:bodyPr>
          <a:lstStyle/>
          <a:p>
            <a:pPr algn="ctr"/>
            <a:r>
              <a:rPr lang="en-US" sz="1600" b="1" noProof="0" dirty="0">
                <a:solidFill>
                  <a:schemeClr val="tx1"/>
                </a:solidFill>
                <a:latin typeface="Arial" panose="020B0604020202020204" pitchFamily="34" charset="0"/>
                <a:cs typeface="Arial" panose="020B0604020202020204" pitchFamily="34" charset="0"/>
              </a:rPr>
              <a:t>Progression-free survival (BICR)</a:t>
            </a:r>
          </a:p>
        </p:txBody>
      </p:sp>
      <p:graphicFrame>
        <p:nvGraphicFramePr>
          <p:cNvPr id="315" name="Table 314">
            <a:extLst>
              <a:ext uri="{FF2B5EF4-FFF2-40B4-BE49-F238E27FC236}">
                <a16:creationId xmlns:a16="http://schemas.microsoft.com/office/drawing/2014/main" id="{B1CE3FC7-BD3E-9CB7-96E8-36380020F0EB}"/>
              </a:ext>
            </a:extLst>
          </p:cNvPr>
          <p:cNvGraphicFramePr>
            <a:graphicFrameLocks noGrp="1"/>
          </p:cNvGraphicFramePr>
          <p:nvPr>
            <p:extLst>
              <p:ext uri="{D42A27DB-BD31-4B8C-83A1-F6EECF244321}">
                <p14:modId xmlns:p14="http://schemas.microsoft.com/office/powerpoint/2010/main" val="4125903809"/>
              </p:ext>
            </p:extLst>
          </p:nvPr>
        </p:nvGraphicFramePr>
        <p:xfrm>
          <a:off x="5966526" y="1803914"/>
          <a:ext cx="5671435" cy="1202400"/>
        </p:xfrm>
        <a:graphic>
          <a:graphicData uri="http://schemas.openxmlformats.org/drawingml/2006/table">
            <a:tbl>
              <a:tblPr firstRow="1" bandRow="1">
                <a:tableStyleId>{69012ECD-51FC-41F1-AA8D-1B2483CD663E}</a:tableStyleId>
              </a:tblPr>
              <a:tblGrid>
                <a:gridCol w="1572647">
                  <a:extLst>
                    <a:ext uri="{9D8B030D-6E8A-4147-A177-3AD203B41FA5}">
                      <a16:colId xmlns:a16="http://schemas.microsoft.com/office/drawing/2014/main" val="2828410787"/>
                    </a:ext>
                  </a:extLst>
                </a:gridCol>
                <a:gridCol w="2049394">
                  <a:extLst>
                    <a:ext uri="{9D8B030D-6E8A-4147-A177-3AD203B41FA5}">
                      <a16:colId xmlns:a16="http://schemas.microsoft.com/office/drawing/2014/main" val="2235015851"/>
                    </a:ext>
                  </a:extLst>
                </a:gridCol>
                <a:gridCol w="2049394">
                  <a:extLst>
                    <a:ext uri="{9D8B030D-6E8A-4147-A177-3AD203B41FA5}">
                      <a16:colId xmlns:a16="http://schemas.microsoft.com/office/drawing/2014/main" val="3509603340"/>
                    </a:ext>
                  </a:extLst>
                </a:gridCol>
              </a:tblGrid>
              <a:tr h="0">
                <a:tc>
                  <a:txBody>
                    <a:bodyPr/>
                    <a:lstStyle/>
                    <a:p>
                      <a:endParaRPr lang="en-US" sz="1200" noProof="0" dirty="0">
                        <a:solidFill>
                          <a:srgbClr val="000000"/>
                        </a:solidFill>
                      </a:endParaRPr>
                    </a:p>
                  </a:txBody>
                  <a:tcPr marL="36000" marR="36000" marT="36000" marB="36000" anchor="ctr"/>
                </a:tc>
                <a:tc>
                  <a:txBody>
                    <a:bodyPr/>
                    <a:lstStyle/>
                    <a:p>
                      <a:pPr algn="ctr"/>
                      <a:r>
                        <a:rPr lang="en-US" sz="1200" noProof="0" dirty="0">
                          <a:solidFill>
                            <a:schemeClr val="tx2"/>
                          </a:solidFill>
                        </a:rPr>
                        <a:t>Sac‑TMT + pembrolizumab </a:t>
                      </a:r>
                    </a:p>
                    <a:p>
                      <a:pPr algn="ctr"/>
                      <a:r>
                        <a:rPr lang="en-US" sz="1200" noProof="0" dirty="0">
                          <a:solidFill>
                            <a:schemeClr val="tx2"/>
                          </a:solidFill>
                        </a:rPr>
                        <a:t>(n=208)</a:t>
                      </a:r>
                    </a:p>
                  </a:txBody>
                  <a:tcPr marL="36000" marR="36000" marT="36000" marB="36000" anchor="ctr"/>
                </a:tc>
                <a:tc>
                  <a:txBody>
                    <a:bodyPr/>
                    <a:lstStyle/>
                    <a:p>
                      <a:pPr algn="ctr"/>
                      <a:r>
                        <a:rPr lang="en-US" sz="1200" noProof="0" dirty="0">
                          <a:solidFill>
                            <a:schemeClr val="tx2"/>
                          </a:solidFill>
                        </a:rPr>
                        <a:t>Pembrolizumab </a:t>
                      </a:r>
                    </a:p>
                    <a:p>
                      <a:pPr algn="ctr"/>
                      <a:r>
                        <a:rPr lang="en-US" sz="1200" noProof="0" dirty="0">
                          <a:solidFill>
                            <a:schemeClr val="tx2"/>
                          </a:solidFill>
                        </a:rPr>
                        <a:t>(n=205)</a:t>
                      </a:r>
                    </a:p>
                  </a:txBody>
                  <a:tcPr marL="36000" marR="36000" marT="36000" marB="36000" anchor="ctr"/>
                </a:tc>
                <a:extLst>
                  <a:ext uri="{0D108BD9-81ED-4DB2-BD59-A6C34878D82A}">
                    <a16:rowId xmlns:a16="http://schemas.microsoft.com/office/drawing/2014/main" val="1170812184"/>
                  </a:ext>
                </a:extLst>
              </a:tr>
              <a:tr h="0">
                <a:tc>
                  <a:txBody>
                    <a:bodyPr/>
                    <a:lstStyle/>
                    <a:p>
                      <a:r>
                        <a:rPr lang="en-US" sz="1200" noProof="0" dirty="0">
                          <a:solidFill>
                            <a:srgbClr val="000000"/>
                          </a:solidFill>
                        </a:rPr>
                        <a:t>Events, n (%)</a:t>
                      </a:r>
                    </a:p>
                  </a:txBody>
                  <a:tcPr marL="36000" marR="36000" marT="36000" marB="36000" anchor="ctr">
                    <a:solidFill>
                      <a:schemeClr val="tx2"/>
                    </a:solidFill>
                  </a:tcPr>
                </a:tc>
                <a:tc>
                  <a:txBody>
                    <a:bodyPr/>
                    <a:lstStyle/>
                    <a:p>
                      <a:pPr algn="ctr"/>
                      <a:r>
                        <a:rPr lang="en-US" sz="1200" kern="1200" noProof="0" dirty="0">
                          <a:solidFill>
                            <a:srgbClr val="000000"/>
                          </a:solidFill>
                          <a:latin typeface="+mn-lt"/>
                          <a:ea typeface="+mn-ea"/>
                          <a:cs typeface="+mn-cs"/>
                        </a:rPr>
                        <a:t>66 (31.7)</a:t>
                      </a:r>
                    </a:p>
                  </a:txBody>
                  <a:tcPr marL="36000" marR="36000" marT="36000" marB="36000" anchor="ctr">
                    <a:solidFill>
                      <a:schemeClr val="tx2"/>
                    </a:solidFill>
                  </a:tcPr>
                </a:tc>
                <a:tc>
                  <a:txBody>
                    <a:bodyPr/>
                    <a:lstStyle/>
                    <a:p>
                      <a:pPr algn="ctr"/>
                      <a:r>
                        <a:rPr lang="en-US" sz="1200" kern="1200" noProof="0" dirty="0">
                          <a:solidFill>
                            <a:srgbClr val="000000"/>
                          </a:solidFill>
                          <a:latin typeface="+mn-lt"/>
                          <a:ea typeface="+mn-ea"/>
                          <a:cs typeface="+mn-cs"/>
                        </a:rPr>
                        <a:t>128 (62.4)</a:t>
                      </a:r>
                    </a:p>
                  </a:txBody>
                  <a:tcPr marL="36000" marR="36000" marT="36000" marB="36000" anchor="ctr">
                    <a:solidFill>
                      <a:schemeClr val="tx2"/>
                    </a:solidFill>
                  </a:tcPr>
                </a:tc>
                <a:extLst>
                  <a:ext uri="{0D108BD9-81ED-4DB2-BD59-A6C34878D82A}">
                    <a16:rowId xmlns:a16="http://schemas.microsoft.com/office/drawing/2014/main" val="300589815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noProof="0" dirty="0" err="1">
                          <a:solidFill>
                            <a:srgbClr val="000000"/>
                          </a:solidFill>
                        </a:rPr>
                        <a:t>mPFS</a:t>
                      </a:r>
                      <a:r>
                        <a:rPr lang="en-US" sz="1200" noProof="0" dirty="0">
                          <a:solidFill>
                            <a:srgbClr val="000000"/>
                          </a:solidFill>
                        </a:rPr>
                        <a:t>, </a:t>
                      </a:r>
                      <a:r>
                        <a:rPr lang="en-US" sz="1200" noProof="0" dirty="0" err="1">
                          <a:solidFill>
                            <a:srgbClr val="000000"/>
                          </a:solidFill>
                        </a:rPr>
                        <a:t>mo</a:t>
                      </a:r>
                      <a:r>
                        <a:rPr lang="en-US" sz="1200" noProof="0" dirty="0">
                          <a:solidFill>
                            <a:srgbClr val="000000"/>
                          </a:solidFill>
                        </a:rPr>
                        <a:t> (95%CI) </a:t>
                      </a:r>
                    </a:p>
                  </a:txBody>
                  <a:tcPr marL="36000" marR="36000" marT="36000" marB="36000" anchor="ctr">
                    <a:solidFill>
                      <a:schemeClr val="tx2"/>
                    </a:solidFill>
                  </a:tcPr>
                </a:tc>
                <a:tc>
                  <a:txBody>
                    <a:bodyPr/>
                    <a:lstStyle/>
                    <a:p>
                      <a:pPr algn="ctr"/>
                      <a:r>
                        <a:rPr lang="en-US" sz="1200" kern="1200" noProof="0" dirty="0">
                          <a:solidFill>
                            <a:srgbClr val="000000"/>
                          </a:solidFill>
                          <a:latin typeface="+mn-lt"/>
                          <a:ea typeface="+mn-ea"/>
                          <a:cs typeface="+mn-cs"/>
                        </a:rPr>
                        <a:t>NR (13.6, NE)</a:t>
                      </a:r>
                    </a:p>
                  </a:txBody>
                  <a:tcPr marL="36000" marR="36000" marT="36000" marB="36000" anchor="ctr">
                    <a:solidFill>
                      <a:schemeClr val="tx2"/>
                    </a:solidFill>
                  </a:tcPr>
                </a:tc>
                <a:tc>
                  <a:txBody>
                    <a:bodyPr/>
                    <a:lstStyle/>
                    <a:p>
                      <a:pPr algn="ctr"/>
                      <a:r>
                        <a:rPr lang="en-US" sz="1200" kern="1200" noProof="0" dirty="0">
                          <a:solidFill>
                            <a:srgbClr val="000000"/>
                          </a:solidFill>
                          <a:latin typeface="+mn-lt"/>
                          <a:ea typeface="+mn-ea"/>
                          <a:cs typeface="+mn-cs"/>
                        </a:rPr>
                        <a:t>5.7 (4.3, 7.0)</a:t>
                      </a:r>
                    </a:p>
                  </a:txBody>
                  <a:tcPr marL="36000" marR="36000" marT="36000" marB="36000" anchor="ctr">
                    <a:solidFill>
                      <a:schemeClr val="tx2"/>
                    </a:solidFill>
                  </a:tcPr>
                </a:tc>
                <a:extLst>
                  <a:ext uri="{0D108BD9-81ED-4DB2-BD59-A6C34878D82A}">
                    <a16:rowId xmlns:a16="http://schemas.microsoft.com/office/drawing/2014/main" val="81255346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noProof="0" dirty="0">
                          <a:solidFill>
                            <a:srgbClr val="000000"/>
                          </a:solidFill>
                        </a:rPr>
                        <a:t>HR (95%CI); p-value</a:t>
                      </a:r>
                    </a:p>
                  </a:txBody>
                  <a:tcPr marL="36000" marR="36000" marT="36000" marB="36000" anchor="ctr">
                    <a:solidFill>
                      <a:schemeClr val="tx2"/>
                    </a:solidFill>
                  </a:tcPr>
                </a:tc>
                <a:tc gridSpan="2">
                  <a:txBody>
                    <a:bodyPr/>
                    <a:lstStyle/>
                    <a:p>
                      <a:pPr algn="ctr"/>
                      <a:r>
                        <a:rPr lang="en-US" sz="1200" kern="1200" noProof="0" dirty="0">
                          <a:solidFill>
                            <a:srgbClr val="000000"/>
                          </a:solidFill>
                          <a:latin typeface="+mn-lt"/>
                          <a:ea typeface="+mn-ea"/>
                          <a:cs typeface="+mn-cs"/>
                        </a:rPr>
                        <a:t>0.35 (0.26, 0.47); &lt;0.0001</a:t>
                      </a:r>
                      <a:r>
                        <a:rPr lang="en-US" sz="1200" kern="1200" baseline="30000" noProof="0" dirty="0">
                          <a:solidFill>
                            <a:srgbClr val="000000"/>
                          </a:solidFill>
                          <a:latin typeface="+mn-lt"/>
                          <a:ea typeface="+mn-ea"/>
                          <a:cs typeface="+mn-cs"/>
                        </a:rPr>
                        <a:t>a</a:t>
                      </a:r>
                      <a:endParaRPr lang="en-US" sz="1200" kern="1200" noProof="0" dirty="0">
                        <a:solidFill>
                          <a:srgbClr val="000000"/>
                        </a:solidFill>
                        <a:latin typeface="+mn-lt"/>
                        <a:ea typeface="+mn-ea"/>
                        <a:cs typeface="+mn-cs"/>
                      </a:endParaRPr>
                    </a:p>
                  </a:txBody>
                  <a:tcPr marL="36000" marR="36000" marT="36000" marB="36000" anchor="ctr">
                    <a:solidFill>
                      <a:schemeClr val="tx2"/>
                    </a:solidFill>
                  </a:tcPr>
                </a:tc>
                <a:tc hMerge="1">
                  <a:txBody>
                    <a:bodyPr/>
                    <a:lstStyle/>
                    <a:p>
                      <a:pPr algn="ctr"/>
                      <a:endParaRPr lang="en-GB" sz="1200" kern="1200" dirty="0">
                        <a:solidFill>
                          <a:srgbClr val="000000"/>
                        </a:solidFill>
                        <a:latin typeface="+mn-lt"/>
                        <a:ea typeface="+mn-ea"/>
                        <a:cs typeface="+mn-cs"/>
                      </a:endParaRPr>
                    </a:p>
                  </a:txBody>
                  <a:tcPr marL="36000" marR="36000" marT="36000" marB="36000" anchor="ctr">
                    <a:solidFill>
                      <a:schemeClr val="tx2"/>
                    </a:solidFill>
                  </a:tcPr>
                </a:tc>
                <a:extLst>
                  <a:ext uri="{0D108BD9-81ED-4DB2-BD59-A6C34878D82A}">
                    <a16:rowId xmlns:a16="http://schemas.microsoft.com/office/drawing/2014/main" val="634012323"/>
                  </a:ext>
                </a:extLst>
              </a:tr>
            </a:tbl>
          </a:graphicData>
        </a:graphic>
      </p:graphicFrame>
      <p:sp>
        <p:nvSpPr>
          <p:cNvPr id="3" name="Text Placeholder 11">
            <a:extLst>
              <a:ext uri="{FF2B5EF4-FFF2-40B4-BE49-F238E27FC236}">
                <a16:creationId xmlns:a16="http://schemas.microsoft.com/office/drawing/2014/main" id="{16152DC3-E7CA-45B2-2F3E-1ED9B3A9321A}"/>
              </a:ext>
            </a:extLst>
          </p:cNvPr>
          <p:cNvSpPr>
            <a:spLocks noGrp="1"/>
          </p:cNvSpPr>
          <p:nvPr>
            <p:ph type="body" sz="quarter" idx="10"/>
          </p:nvPr>
        </p:nvSpPr>
        <p:spPr>
          <a:xfrm>
            <a:off x="304800" y="6233974"/>
            <a:ext cx="6458307" cy="487363"/>
          </a:xfrm>
        </p:spPr>
        <p:txBody>
          <a:bodyPr/>
          <a:lstStyle/>
          <a:p>
            <a:r>
              <a:rPr lang="en-US" baseline="30000" noProof="0" dirty="0" err="1"/>
              <a:t>a</a:t>
            </a:r>
            <a:r>
              <a:rPr lang="en-US" noProof="0" dirty="0" err="1"/>
              <a:t>Updated</a:t>
            </a:r>
            <a:r>
              <a:rPr lang="en-US" noProof="0" dirty="0"/>
              <a:t> efficacy boundary corresponding to actual PFS events of 194: 0.0174 (2-sided). </a:t>
            </a:r>
            <a:endParaRPr lang="en-US" baseline="30000" noProof="0" dirty="0"/>
          </a:p>
        </p:txBody>
      </p:sp>
      <p:grpSp>
        <p:nvGrpSpPr>
          <p:cNvPr id="5" name="Group 4">
            <a:extLst>
              <a:ext uri="{FF2B5EF4-FFF2-40B4-BE49-F238E27FC236}">
                <a16:creationId xmlns:a16="http://schemas.microsoft.com/office/drawing/2014/main" id="{0D110E05-B949-9DD9-D27F-C84DC7C95788}"/>
              </a:ext>
            </a:extLst>
          </p:cNvPr>
          <p:cNvGrpSpPr/>
          <p:nvPr/>
        </p:nvGrpSpPr>
        <p:grpSpPr>
          <a:xfrm>
            <a:off x="845385" y="2183292"/>
            <a:ext cx="9455276" cy="3941306"/>
            <a:chOff x="162017" y="2879337"/>
            <a:chExt cx="6031218" cy="3346579"/>
          </a:xfrm>
        </p:grpSpPr>
        <p:sp>
          <p:nvSpPr>
            <p:cNvPr id="365" name="Freeform 364">
              <a:extLst>
                <a:ext uri="{FF2B5EF4-FFF2-40B4-BE49-F238E27FC236}">
                  <a16:creationId xmlns:a16="http://schemas.microsoft.com/office/drawing/2014/main" id="{A11E0BB8-5CFC-B81D-8765-1CBA1F3E107B}"/>
                </a:ext>
              </a:extLst>
            </p:cNvPr>
            <p:cNvSpPr/>
            <p:nvPr/>
          </p:nvSpPr>
          <p:spPr>
            <a:xfrm>
              <a:off x="5143969" y="3671999"/>
              <a:ext cx="12720" cy="1650658"/>
            </a:xfrm>
            <a:custGeom>
              <a:avLst/>
              <a:gdLst>
                <a:gd name="csX0" fmla="*/ 0 w 12720"/>
                <a:gd name="csY0" fmla="*/ 2122696 h 2122695"/>
                <a:gd name="csX1" fmla="*/ 0 w 12720"/>
                <a:gd name="csY1" fmla="*/ 0 h 2122695"/>
              </a:gdLst>
              <a:ahLst/>
              <a:cxnLst>
                <a:cxn ang="0">
                  <a:pos x="csX0" y="csY0"/>
                </a:cxn>
                <a:cxn ang="0">
                  <a:pos x="csX1" y="csY1"/>
                </a:cxn>
              </a:cxnLst>
              <a:rect l="l" t="t" r="r" b="b"/>
              <a:pathLst>
                <a:path w="12720" h="2122695">
                  <a:moveTo>
                    <a:pt x="0" y="2122696"/>
                  </a:moveTo>
                  <a:lnTo>
                    <a:pt x="0" y="0"/>
                  </a:lnTo>
                </a:path>
              </a:pathLst>
            </a:custGeom>
            <a:ln w="12709" cap="flat">
              <a:solidFill>
                <a:srgbClr val="82786F"/>
              </a:solidFill>
              <a:prstDash val="sysDash"/>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 name="Freeform 21">
              <a:extLst>
                <a:ext uri="{FF2B5EF4-FFF2-40B4-BE49-F238E27FC236}">
                  <a16:creationId xmlns:a16="http://schemas.microsoft.com/office/drawing/2014/main" id="{A9F99085-D1DD-2DE3-51B7-1A67FCF9DBCD}"/>
                </a:ext>
              </a:extLst>
            </p:cNvPr>
            <p:cNvSpPr>
              <a:spLocks/>
            </p:cNvSpPr>
            <p:nvPr/>
          </p:nvSpPr>
          <p:spPr bwMode="auto">
            <a:xfrm>
              <a:off x="1695753" y="3230341"/>
              <a:ext cx="4497482" cy="2116839"/>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 name="TextBox 12">
              <a:extLst>
                <a:ext uri="{FF2B5EF4-FFF2-40B4-BE49-F238E27FC236}">
                  <a16:creationId xmlns:a16="http://schemas.microsoft.com/office/drawing/2014/main" id="{FEC710EF-DE6E-B2AD-A5BB-6B6F9F25EE97}"/>
                </a:ext>
              </a:extLst>
            </p:cNvPr>
            <p:cNvSpPr txBox="1"/>
            <p:nvPr/>
          </p:nvSpPr>
          <p:spPr>
            <a:xfrm rot="16200000">
              <a:off x="202232" y="4238695"/>
              <a:ext cx="2144151" cy="196321"/>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PFS, %</a:t>
              </a:r>
            </a:p>
          </p:txBody>
        </p:sp>
        <p:sp>
          <p:nvSpPr>
            <p:cNvPr id="14" name="TextBox 13">
              <a:extLst>
                <a:ext uri="{FF2B5EF4-FFF2-40B4-BE49-F238E27FC236}">
                  <a16:creationId xmlns:a16="http://schemas.microsoft.com/office/drawing/2014/main" id="{CBB0A075-9D84-E68D-12FB-2D9F2D0F862D}"/>
                </a:ext>
              </a:extLst>
            </p:cNvPr>
            <p:cNvSpPr txBox="1"/>
            <p:nvPr/>
          </p:nvSpPr>
          <p:spPr>
            <a:xfrm>
              <a:off x="3462147" y="5546595"/>
              <a:ext cx="804752" cy="261335"/>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Time, months</a:t>
              </a:r>
            </a:p>
          </p:txBody>
        </p:sp>
        <p:sp>
          <p:nvSpPr>
            <p:cNvPr id="15" name="TextBox 14">
              <a:extLst>
                <a:ext uri="{FF2B5EF4-FFF2-40B4-BE49-F238E27FC236}">
                  <a16:creationId xmlns:a16="http://schemas.microsoft.com/office/drawing/2014/main" id="{00E556D0-D3AE-7433-63B7-133D2D568189}"/>
                </a:ext>
              </a:extLst>
            </p:cNvPr>
            <p:cNvSpPr txBox="1"/>
            <p:nvPr/>
          </p:nvSpPr>
          <p:spPr>
            <a:xfrm>
              <a:off x="985607" y="5680341"/>
              <a:ext cx="559514" cy="235201"/>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No. at risk</a:t>
              </a:r>
            </a:p>
          </p:txBody>
        </p:sp>
        <p:sp>
          <p:nvSpPr>
            <p:cNvPr id="275" name="Line 21">
              <a:extLst>
                <a:ext uri="{FF2B5EF4-FFF2-40B4-BE49-F238E27FC236}">
                  <a16:creationId xmlns:a16="http://schemas.microsoft.com/office/drawing/2014/main" id="{59EDBA5F-3D5E-B400-2160-327B5AC250AF}"/>
                </a:ext>
              </a:extLst>
            </p:cNvPr>
            <p:cNvSpPr>
              <a:spLocks noChangeShapeType="1"/>
            </p:cNvSpPr>
            <p:nvPr/>
          </p:nvSpPr>
          <p:spPr bwMode="auto">
            <a:xfrm>
              <a:off x="1697495"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78" name="Line 21">
              <a:extLst>
                <a:ext uri="{FF2B5EF4-FFF2-40B4-BE49-F238E27FC236}">
                  <a16:creationId xmlns:a16="http://schemas.microsoft.com/office/drawing/2014/main" id="{CEE11CAC-80DE-9DD4-EBD1-5F4C0D434C82}"/>
                </a:ext>
              </a:extLst>
            </p:cNvPr>
            <p:cNvSpPr>
              <a:spLocks noChangeShapeType="1"/>
            </p:cNvSpPr>
            <p:nvPr/>
          </p:nvSpPr>
          <p:spPr bwMode="auto">
            <a:xfrm>
              <a:off x="4856816"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79" name="Line 21">
              <a:extLst>
                <a:ext uri="{FF2B5EF4-FFF2-40B4-BE49-F238E27FC236}">
                  <a16:creationId xmlns:a16="http://schemas.microsoft.com/office/drawing/2014/main" id="{FDB8B2A3-0897-2479-20CD-2729A48605ED}"/>
                </a:ext>
              </a:extLst>
            </p:cNvPr>
            <p:cNvSpPr>
              <a:spLocks noChangeShapeType="1"/>
            </p:cNvSpPr>
            <p:nvPr/>
          </p:nvSpPr>
          <p:spPr bwMode="auto">
            <a:xfrm>
              <a:off x="3707972"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80" name="Line 21">
              <a:extLst>
                <a:ext uri="{FF2B5EF4-FFF2-40B4-BE49-F238E27FC236}">
                  <a16:creationId xmlns:a16="http://schemas.microsoft.com/office/drawing/2014/main" id="{D3F35ECF-264A-3784-65BE-EF131609CFEC}"/>
                </a:ext>
              </a:extLst>
            </p:cNvPr>
            <p:cNvSpPr>
              <a:spLocks noChangeShapeType="1"/>
            </p:cNvSpPr>
            <p:nvPr/>
          </p:nvSpPr>
          <p:spPr bwMode="auto">
            <a:xfrm>
              <a:off x="2846339"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81" name="Line 21">
              <a:extLst>
                <a:ext uri="{FF2B5EF4-FFF2-40B4-BE49-F238E27FC236}">
                  <a16:creationId xmlns:a16="http://schemas.microsoft.com/office/drawing/2014/main" id="{0FE4A2C8-F0F7-02AD-B207-036F4B346E3E}"/>
                </a:ext>
              </a:extLst>
            </p:cNvPr>
            <p:cNvSpPr>
              <a:spLocks noChangeShapeType="1"/>
            </p:cNvSpPr>
            <p:nvPr/>
          </p:nvSpPr>
          <p:spPr bwMode="auto">
            <a:xfrm>
              <a:off x="2559128"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82" name="Line 21">
              <a:extLst>
                <a:ext uri="{FF2B5EF4-FFF2-40B4-BE49-F238E27FC236}">
                  <a16:creationId xmlns:a16="http://schemas.microsoft.com/office/drawing/2014/main" id="{5DAEEFAB-6389-6F79-991D-E82E808C4115}"/>
                </a:ext>
              </a:extLst>
            </p:cNvPr>
            <p:cNvSpPr>
              <a:spLocks noChangeShapeType="1"/>
            </p:cNvSpPr>
            <p:nvPr/>
          </p:nvSpPr>
          <p:spPr bwMode="auto">
            <a:xfrm>
              <a:off x="2271917"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83" name="Line 21">
              <a:extLst>
                <a:ext uri="{FF2B5EF4-FFF2-40B4-BE49-F238E27FC236}">
                  <a16:creationId xmlns:a16="http://schemas.microsoft.com/office/drawing/2014/main" id="{3B38047B-680A-9BF5-A061-B7FBA324BDB8}"/>
                </a:ext>
              </a:extLst>
            </p:cNvPr>
            <p:cNvSpPr>
              <a:spLocks noChangeShapeType="1"/>
            </p:cNvSpPr>
            <p:nvPr/>
          </p:nvSpPr>
          <p:spPr bwMode="auto">
            <a:xfrm>
              <a:off x="1984706"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84" name="Line 21">
              <a:extLst>
                <a:ext uri="{FF2B5EF4-FFF2-40B4-BE49-F238E27FC236}">
                  <a16:creationId xmlns:a16="http://schemas.microsoft.com/office/drawing/2014/main" id="{DDFDB566-823A-9B37-EA6F-83BE4B8E965E}"/>
                </a:ext>
              </a:extLst>
            </p:cNvPr>
            <p:cNvSpPr>
              <a:spLocks noChangeShapeType="1"/>
            </p:cNvSpPr>
            <p:nvPr/>
          </p:nvSpPr>
          <p:spPr bwMode="auto">
            <a:xfrm>
              <a:off x="3133550"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85" name="Line 21">
              <a:extLst>
                <a:ext uri="{FF2B5EF4-FFF2-40B4-BE49-F238E27FC236}">
                  <a16:creationId xmlns:a16="http://schemas.microsoft.com/office/drawing/2014/main" id="{121E2D25-18CF-62F8-ECCD-7D9EB93164B4}"/>
                </a:ext>
              </a:extLst>
            </p:cNvPr>
            <p:cNvSpPr>
              <a:spLocks noChangeShapeType="1"/>
            </p:cNvSpPr>
            <p:nvPr/>
          </p:nvSpPr>
          <p:spPr bwMode="auto">
            <a:xfrm>
              <a:off x="3420761"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86" name="Line 21">
              <a:extLst>
                <a:ext uri="{FF2B5EF4-FFF2-40B4-BE49-F238E27FC236}">
                  <a16:creationId xmlns:a16="http://schemas.microsoft.com/office/drawing/2014/main" id="{53BA6478-2006-2EA0-C8EE-7714926747BD}"/>
                </a:ext>
              </a:extLst>
            </p:cNvPr>
            <p:cNvSpPr>
              <a:spLocks noChangeShapeType="1"/>
            </p:cNvSpPr>
            <p:nvPr/>
          </p:nvSpPr>
          <p:spPr bwMode="auto">
            <a:xfrm>
              <a:off x="3995183"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87" name="Line 21">
              <a:extLst>
                <a:ext uri="{FF2B5EF4-FFF2-40B4-BE49-F238E27FC236}">
                  <a16:creationId xmlns:a16="http://schemas.microsoft.com/office/drawing/2014/main" id="{61F30331-1A83-79A9-0CFF-10C683152759}"/>
                </a:ext>
              </a:extLst>
            </p:cNvPr>
            <p:cNvSpPr>
              <a:spLocks noChangeShapeType="1"/>
            </p:cNvSpPr>
            <p:nvPr/>
          </p:nvSpPr>
          <p:spPr bwMode="auto">
            <a:xfrm>
              <a:off x="4282394"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88" name="Line 21">
              <a:extLst>
                <a:ext uri="{FF2B5EF4-FFF2-40B4-BE49-F238E27FC236}">
                  <a16:creationId xmlns:a16="http://schemas.microsoft.com/office/drawing/2014/main" id="{E97BD06F-C8F5-103D-23A8-426F64C86711}"/>
                </a:ext>
              </a:extLst>
            </p:cNvPr>
            <p:cNvSpPr>
              <a:spLocks noChangeShapeType="1"/>
            </p:cNvSpPr>
            <p:nvPr/>
          </p:nvSpPr>
          <p:spPr bwMode="auto">
            <a:xfrm>
              <a:off x="4569605"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89" name="Line 21">
              <a:extLst>
                <a:ext uri="{FF2B5EF4-FFF2-40B4-BE49-F238E27FC236}">
                  <a16:creationId xmlns:a16="http://schemas.microsoft.com/office/drawing/2014/main" id="{6C68A2A0-D8BC-C975-5F7D-231309B8672E}"/>
                </a:ext>
              </a:extLst>
            </p:cNvPr>
            <p:cNvSpPr>
              <a:spLocks noChangeShapeType="1"/>
            </p:cNvSpPr>
            <p:nvPr/>
          </p:nvSpPr>
          <p:spPr bwMode="auto">
            <a:xfrm>
              <a:off x="5144027"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90" name="Line 21">
              <a:extLst>
                <a:ext uri="{FF2B5EF4-FFF2-40B4-BE49-F238E27FC236}">
                  <a16:creationId xmlns:a16="http://schemas.microsoft.com/office/drawing/2014/main" id="{D7102360-A435-33F8-4DE4-3716BB572256}"/>
                </a:ext>
              </a:extLst>
            </p:cNvPr>
            <p:cNvSpPr>
              <a:spLocks noChangeShapeType="1"/>
            </p:cNvSpPr>
            <p:nvPr/>
          </p:nvSpPr>
          <p:spPr bwMode="auto">
            <a:xfrm>
              <a:off x="5431238"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91" name="Line 21">
              <a:extLst>
                <a:ext uri="{FF2B5EF4-FFF2-40B4-BE49-F238E27FC236}">
                  <a16:creationId xmlns:a16="http://schemas.microsoft.com/office/drawing/2014/main" id="{869C11EA-1FEE-8A65-8FFB-0AA50F3D554B}"/>
                </a:ext>
              </a:extLst>
            </p:cNvPr>
            <p:cNvSpPr>
              <a:spLocks noChangeShapeType="1"/>
            </p:cNvSpPr>
            <p:nvPr/>
          </p:nvSpPr>
          <p:spPr bwMode="auto">
            <a:xfrm>
              <a:off x="5718449"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92" name="Line 21">
              <a:extLst>
                <a:ext uri="{FF2B5EF4-FFF2-40B4-BE49-F238E27FC236}">
                  <a16:creationId xmlns:a16="http://schemas.microsoft.com/office/drawing/2014/main" id="{D4BC67EC-595D-8614-5A8D-6817C44C144F}"/>
                </a:ext>
              </a:extLst>
            </p:cNvPr>
            <p:cNvSpPr>
              <a:spLocks noChangeShapeType="1"/>
            </p:cNvSpPr>
            <p:nvPr/>
          </p:nvSpPr>
          <p:spPr bwMode="auto">
            <a:xfrm>
              <a:off x="6005665"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56" name="TextBox 255">
              <a:extLst>
                <a:ext uri="{FF2B5EF4-FFF2-40B4-BE49-F238E27FC236}">
                  <a16:creationId xmlns:a16="http://schemas.microsoft.com/office/drawing/2014/main" id="{16B9EB81-7D35-2BFA-424A-0436704C2D17}"/>
                </a:ext>
              </a:extLst>
            </p:cNvPr>
            <p:cNvSpPr txBox="1"/>
            <p:nvPr/>
          </p:nvSpPr>
          <p:spPr>
            <a:xfrm>
              <a:off x="1639164" y="5387302"/>
              <a:ext cx="109770" cy="24466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0</a:t>
              </a:r>
            </a:p>
          </p:txBody>
        </p:sp>
        <p:sp>
          <p:nvSpPr>
            <p:cNvPr id="262" name="TextBox 261">
              <a:extLst>
                <a:ext uri="{FF2B5EF4-FFF2-40B4-BE49-F238E27FC236}">
                  <a16:creationId xmlns:a16="http://schemas.microsoft.com/office/drawing/2014/main" id="{00909558-5845-E66D-78F4-FE993B9E26EA}"/>
                </a:ext>
              </a:extLst>
            </p:cNvPr>
            <p:cNvSpPr txBox="1"/>
            <p:nvPr/>
          </p:nvSpPr>
          <p:spPr>
            <a:xfrm>
              <a:off x="2500797" y="5387302"/>
              <a:ext cx="109770" cy="24466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3</a:t>
              </a:r>
            </a:p>
          </p:txBody>
        </p:sp>
        <p:sp>
          <p:nvSpPr>
            <p:cNvPr id="266" name="TextBox 265">
              <a:extLst>
                <a:ext uri="{FF2B5EF4-FFF2-40B4-BE49-F238E27FC236}">
                  <a16:creationId xmlns:a16="http://schemas.microsoft.com/office/drawing/2014/main" id="{12A51C25-DF8B-93D2-6293-87B818D8389B}"/>
                </a:ext>
              </a:extLst>
            </p:cNvPr>
            <p:cNvSpPr txBox="1"/>
            <p:nvPr/>
          </p:nvSpPr>
          <p:spPr>
            <a:xfrm>
              <a:off x="3362430" y="5387302"/>
              <a:ext cx="109770" cy="24466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6</a:t>
              </a:r>
            </a:p>
          </p:txBody>
        </p:sp>
        <p:sp>
          <p:nvSpPr>
            <p:cNvPr id="268" name="TextBox 267">
              <a:extLst>
                <a:ext uri="{FF2B5EF4-FFF2-40B4-BE49-F238E27FC236}">
                  <a16:creationId xmlns:a16="http://schemas.microsoft.com/office/drawing/2014/main" id="{F037B9E2-876E-B22B-5F5B-2C11AA199CFB}"/>
                </a:ext>
              </a:extLst>
            </p:cNvPr>
            <p:cNvSpPr txBox="1"/>
            <p:nvPr/>
          </p:nvSpPr>
          <p:spPr>
            <a:xfrm>
              <a:off x="4224062" y="5387302"/>
              <a:ext cx="109770" cy="24466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9</a:t>
              </a:r>
            </a:p>
          </p:txBody>
        </p:sp>
        <p:sp>
          <p:nvSpPr>
            <p:cNvPr id="270" name="TextBox 269">
              <a:extLst>
                <a:ext uri="{FF2B5EF4-FFF2-40B4-BE49-F238E27FC236}">
                  <a16:creationId xmlns:a16="http://schemas.microsoft.com/office/drawing/2014/main" id="{6A3AD01F-BB74-9286-4EF3-5E4F2CE4E015}"/>
                </a:ext>
              </a:extLst>
            </p:cNvPr>
            <p:cNvSpPr txBox="1"/>
            <p:nvPr/>
          </p:nvSpPr>
          <p:spPr>
            <a:xfrm>
              <a:off x="5053998" y="5387302"/>
              <a:ext cx="173165" cy="24466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12</a:t>
              </a:r>
            </a:p>
          </p:txBody>
        </p:sp>
        <p:sp>
          <p:nvSpPr>
            <p:cNvPr id="273" name="TextBox 272">
              <a:extLst>
                <a:ext uri="{FF2B5EF4-FFF2-40B4-BE49-F238E27FC236}">
                  <a16:creationId xmlns:a16="http://schemas.microsoft.com/office/drawing/2014/main" id="{17D72BC4-D746-6153-68FB-12524BA62CD2}"/>
                </a:ext>
              </a:extLst>
            </p:cNvPr>
            <p:cNvSpPr txBox="1"/>
            <p:nvPr/>
          </p:nvSpPr>
          <p:spPr>
            <a:xfrm>
              <a:off x="5915637" y="5387302"/>
              <a:ext cx="173165" cy="24466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15</a:t>
              </a:r>
            </a:p>
          </p:txBody>
        </p:sp>
        <p:grpSp>
          <p:nvGrpSpPr>
            <p:cNvPr id="18" name="Group 17">
              <a:extLst>
                <a:ext uri="{FF2B5EF4-FFF2-40B4-BE49-F238E27FC236}">
                  <a16:creationId xmlns:a16="http://schemas.microsoft.com/office/drawing/2014/main" id="{F124AAD7-A795-DE62-3C07-0E5EC2B50296}"/>
                </a:ext>
              </a:extLst>
            </p:cNvPr>
            <p:cNvGrpSpPr/>
            <p:nvPr/>
          </p:nvGrpSpPr>
          <p:grpSpPr>
            <a:xfrm>
              <a:off x="1625369" y="3300151"/>
              <a:ext cx="72127" cy="2047037"/>
              <a:chOff x="1191047" y="2807320"/>
              <a:chExt cx="86272" cy="2047037"/>
            </a:xfrm>
          </p:grpSpPr>
          <p:sp>
            <p:nvSpPr>
              <p:cNvPr id="58" name="Line 8">
                <a:extLst>
                  <a:ext uri="{FF2B5EF4-FFF2-40B4-BE49-F238E27FC236}">
                    <a16:creationId xmlns:a16="http://schemas.microsoft.com/office/drawing/2014/main" id="{7005537B-F72B-CBAF-8284-7AB9FAF6FDCE}"/>
                  </a:ext>
                </a:extLst>
              </p:cNvPr>
              <p:cNvSpPr>
                <a:spLocks noChangeShapeType="1"/>
              </p:cNvSpPr>
              <p:nvPr/>
            </p:nvSpPr>
            <p:spPr bwMode="auto">
              <a:xfrm>
                <a:off x="1191047" y="2807320"/>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59" name="Line 9">
                <a:extLst>
                  <a:ext uri="{FF2B5EF4-FFF2-40B4-BE49-F238E27FC236}">
                    <a16:creationId xmlns:a16="http://schemas.microsoft.com/office/drawing/2014/main" id="{8D91E6EC-ECC1-E3C6-3DE3-A696D15FDE62}"/>
                  </a:ext>
                </a:extLst>
              </p:cNvPr>
              <p:cNvSpPr>
                <a:spLocks noChangeShapeType="1"/>
              </p:cNvSpPr>
              <p:nvPr/>
            </p:nvSpPr>
            <p:spPr bwMode="auto">
              <a:xfrm>
                <a:off x="1191047" y="331907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61" name="Line 11">
                <a:extLst>
                  <a:ext uri="{FF2B5EF4-FFF2-40B4-BE49-F238E27FC236}">
                    <a16:creationId xmlns:a16="http://schemas.microsoft.com/office/drawing/2014/main" id="{81920F8F-80D4-B1AA-EC9E-464F38F055FE}"/>
                  </a:ext>
                </a:extLst>
              </p:cNvPr>
              <p:cNvSpPr>
                <a:spLocks noChangeShapeType="1"/>
              </p:cNvSpPr>
              <p:nvPr/>
            </p:nvSpPr>
            <p:spPr bwMode="auto">
              <a:xfrm>
                <a:off x="1191085" y="485435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62" name="Line 10">
                <a:extLst>
                  <a:ext uri="{FF2B5EF4-FFF2-40B4-BE49-F238E27FC236}">
                    <a16:creationId xmlns:a16="http://schemas.microsoft.com/office/drawing/2014/main" id="{B0BBBD5C-1EFF-5667-2DB7-65BB2E130799}"/>
                  </a:ext>
                </a:extLst>
              </p:cNvPr>
              <p:cNvSpPr>
                <a:spLocks noChangeShapeType="1"/>
              </p:cNvSpPr>
              <p:nvPr/>
            </p:nvSpPr>
            <p:spPr bwMode="auto">
              <a:xfrm>
                <a:off x="1191047" y="383083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63" name="Line 10">
                <a:extLst>
                  <a:ext uri="{FF2B5EF4-FFF2-40B4-BE49-F238E27FC236}">
                    <a16:creationId xmlns:a16="http://schemas.microsoft.com/office/drawing/2014/main" id="{1B8F8744-256E-1889-9562-089448E814F7}"/>
                  </a:ext>
                </a:extLst>
              </p:cNvPr>
              <p:cNvSpPr>
                <a:spLocks noChangeShapeType="1"/>
              </p:cNvSpPr>
              <p:nvPr/>
            </p:nvSpPr>
            <p:spPr bwMode="auto">
              <a:xfrm>
                <a:off x="1191047" y="4342598"/>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grpSp>
        <p:grpSp>
          <p:nvGrpSpPr>
            <p:cNvPr id="19" name="Group 18">
              <a:extLst>
                <a:ext uri="{FF2B5EF4-FFF2-40B4-BE49-F238E27FC236}">
                  <a16:creationId xmlns:a16="http://schemas.microsoft.com/office/drawing/2014/main" id="{3112D842-4F02-8E4C-16F2-7066F85168E4}"/>
                </a:ext>
              </a:extLst>
            </p:cNvPr>
            <p:cNvGrpSpPr/>
            <p:nvPr/>
          </p:nvGrpSpPr>
          <p:grpSpPr>
            <a:xfrm>
              <a:off x="1337208" y="3167296"/>
              <a:ext cx="307983" cy="2308801"/>
              <a:chOff x="856376" y="2674465"/>
              <a:chExt cx="307983" cy="2308801"/>
            </a:xfrm>
          </p:grpSpPr>
          <p:sp>
            <p:nvSpPr>
              <p:cNvPr id="52" name="TextBox 51">
                <a:extLst>
                  <a:ext uri="{FF2B5EF4-FFF2-40B4-BE49-F238E27FC236}">
                    <a16:creationId xmlns:a16="http://schemas.microsoft.com/office/drawing/2014/main" id="{223485BF-12F0-7B04-AB57-9D5BA572C971}"/>
                  </a:ext>
                </a:extLst>
              </p:cNvPr>
              <p:cNvSpPr txBox="1"/>
              <p:nvPr/>
            </p:nvSpPr>
            <p:spPr>
              <a:xfrm>
                <a:off x="856376" y="2674465"/>
                <a:ext cx="307978" cy="261335"/>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100</a:t>
                </a:r>
              </a:p>
            </p:txBody>
          </p:sp>
          <p:sp>
            <p:nvSpPr>
              <p:cNvPr id="53" name="TextBox 52">
                <a:extLst>
                  <a:ext uri="{FF2B5EF4-FFF2-40B4-BE49-F238E27FC236}">
                    <a16:creationId xmlns:a16="http://schemas.microsoft.com/office/drawing/2014/main" id="{CEB33373-C11F-59C7-BCA0-6D9661FFBAB4}"/>
                  </a:ext>
                </a:extLst>
              </p:cNvPr>
              <p:cNvSpPr txBox="1"/>
              <p:nvPr/>
            </p:nvSpPr>
            <p:spPr>
              <a:xfrm>
                <a:off x="919772" y="3186331"/>
                <a:ext cx="244584" cy="261335"/>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75</a:t>
                </a:r>
              </a:p>
            </p:txBody>
          </p:sp>
          <p:sp>
            <p:nvSpPr>
              <p:cNvPr id="55" name="TextBox 54">
                <a:extLst>
                  <a:ext uri="{FF2B5EF4-FFF2-40B4-BE49-F238E27FC236}">
                    <a16:creationId xmlns:a16="http://schemas.microsoft.com/office/drawing/2014/main" id="{8855A8A8-770B-4C55-B8C2-4D5ED577BBE2}"/>
                  </a:ext>
                </a:extLst>
              </p:cNvPr>
              <p:cNvSpPr txBox="1"/>
              <p:nvPr/>
            </p:nvSpPr>
            <p:spPr>
              <a:xfrm>
                <a:off x="983171" y="4721931"/>
                <a:ext cx="181188" cy="261335"/>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0</a:t>
                </a:r>
              </a:p>
            </p:txBody>
          </p:sp>
          <p:sp>
            <p:nvSpPr>
              <p:cNvPr id="56" name="TextBox 55">
                <a:extLst>
                  <a:ext uri="{FF2B5EF4-FFF2-40B4-BE49-F238E27FC236}">
                    <a16:creationId xmlns:a16="http://schemas.microsoft.com/office/drawing/2014/main" id="{6E486AEF-6F21-9598-2306-041193F9A013}"/>
                  </a:ext>
                </a:extLst>
              </p:cNvPr>
              <p:cNvSpPr txBox="1"/>
              <p:nvPr/>
            </p:nvSpPr>
            <p:spPr>
              <a:xfrm>
                <a:off x="919772" y="3698198"/>
                <a:ext cx="244584" cy="261335"/>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50</a:t>
                </a:r>
              </a:p>
            </p:txBody>
          </p:sp>
          <p:sp>
            <p:nvSpPr>
              <p:cNvPr id="57" name="TextBox 56">
                <a:extLst>
                  <a:ext uri="{FF2B5EF4-FFF2-40B4-BE49-F238E27FC236}">
                    <a16:creationId xmlns:a16="http://schemas.microsoft.com/office/drawing/2014/main" id="{C181790A-8A5E-6A32-8324-8DF339C66D2B}"/>
                  </a:ext>
                </a:extLst>
              </p:cNvPr>
              <p:cNvSpPr txBox="1"/>
              <p:nvPr/>
            </p:nvSpPr>
            <p:spPr>
              <a:xfrm>
                <a:off x="919772" y="4210064"/>
                <a:ext cx="244584" cy="261335"/>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25</a:t>
                </a:r>
              </a:p>
            </p:txBody>
          </p:sp>
        </p:grpSp>
        <p:sp>
          <p:nvSpPr>
            <p:cNvPr id="51" name="TextBox 50">
              <a:extLst>
                <a:ext uri="{FF2B5EF4-FFF2-40B4-BE49-F238E27FC236}">
                  <a16:creationId xmlns:a16="http://schemas.microsoft.com/office/drawing/2014/main" id="{F37A1376-DDFC-EA2E-D141-B57D4CAE1484}"/>
                </a:ext>
              </a:extLst>
            </p:cNvPr>
            <p:cNvSpPr txBox="1"/>
            <p:nvPr/>
          </p:nvSpPr>
          <p:spPr>
            <a:xfrm>
              <a:off x="5162270" y="3775066"/>
              <a:ext cx="370510" cy="24466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62.4%</a:t>
              </a:r>
            </a:p>
          </p:txBody>
        </p:sp>
        <p:grpSp>
          <p:nvGrpSpPr>
            <p:cNvPr id="340" name="Group 339">
              <a:extLst>
                <a:ext uri="{FF2B5EF4-FFF2-40B4-BE49-F238E27FC236}">
                  <a16:creationId xmlns:a16="http://schemas.microsoft.com/office/drawing/2014/main" id="{6CA89247-3804-957E-346E-BCE8674E3117}"/>
                </a:ext>
              </a:extLst>
            </p:cNvPr>
            <p:cNvGrpSpPr/>
            <p:nvPr/>
          </p:nvGrpSpPr>
          <p:grpSpPr>
            <a:xfrm>
              <a:off x="162017" y="5841568"/>
              <a:ext cx="5890486" cy="218533"/>
              <a:chOff x="-76630" y="5530741"/>
              <a:chExt cx="5890486" cy="218533"/>
            </a:xfrm>
          </p:grpSpPr>
          <p:sp>
            <p:nvSpPr>
              <p:cNvPr id="7" name="TextBox 6">
                <a:extLst>
                  <a:ext uri="{FF2B5EF4-FFF2-40B4-BE49-F238E27FC236}">
                    <a16:creationId xmlns:a16="http://schemas.microsoft.com/office/drawing/2014/main" id="{9B7EEF5C-054F-DF9B-F77C-C6ECF7473E36}"/>
                  </a:ext>
                </a:extLst>
              </p:cNvPr>
              <p:cNvSpPr txBox="1"/>
              <p:nvPr/>
            </p:nvSpPr>
            <p:spPr>
              <a:xfrm>
                <a:off x="-76630" y="5530741"/>
                <a:ext cx="1383104" cy="218533"/>
              </a:xfrm>
              <a:prstGeom prst="rect">
                <a:avLst/>
              </a:prstGeom>
              <a:noFill/>
            </p:spPr>
            <p:txBody>
              <a:bodyPr wrap="squar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Sac-TMT + pembrolizumab</a:t>
                </a:r>
              </a:p>
            </p:txBody>
          </p:sp>
          <p:sp>
            <p:nvSpPr>
              <p:cNvPr id="324" name="TextBox 323">
                <a:extLst>
                  <a:ext uri="{FF2B5EF4-FFF2-40B4-BE49-F238E27FC236}">
                    <a16:creationId xmlns:a16="http://schemas.microsoft.com/office/drawing/2014/main" id="{BF1B85A0-F6A7-7DFA-D003-2B498061DFD4}"/>
                  </a:ext>
                </a:extLst>
              </p:cNvPr>
              <p:cNvSpPr txBox="1"/>
              <p:nvPr/>
            </p:nvSpPr>
            <p:spPr>
              <a:xfrm>
                <a:off x="1350926"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208</a:t>
                </a:r>
              </a:p>
            </p:txBody>
          </p:sp>
          <p:sp>
            <p:nvSpPr>
              <p:cNvPr id="325" name="TextBox 324">
                <a:extLst>
                  <a:ext uri="{FF2B5EF4-FFF2-40B4-BE49-F238E27FC236}">
                    <a16:creationId xmlns:a16="http://schemas.microsoft.com/office/drawing/2014/main" id="{A18E3887-3ACF-E6F9-B030-A570E96D74A0}"/>
                  </a:ext>
                </a:extLst>
              </p:cNvPr>
              <p:cNvSpPr txBox="1"/>
              <p:nvPr/>
            </p:nvSpPr>
            <p:spPr>
              <a:xfrm>
                <a:off x="4537343" y="5530741"/>
                <a:ext cx="154761"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47</a:t>
                </a:r>
              </a:p>
            </p:txBody>
          </p:sp>
          <p:sp>
            <p:nvSpPr>
              <p:cNvPr id="326" name="TextBox 325">
                <a:extLst>
                  <a:ext uri="{FF2B5EF4-FFF2-40B4-BE49-F238E27FC236}">
                    <a16:creationId xmlns:a16="http://schemas.microsoft.com/office/drawing/2014/main" id="{47AE37CE-E265-99D7-95A3-A2948447EB4D}"/>
                  </a:ext>
                </a:extLst>
              </p:cNvPr>
              <p:cNvSpPr txBox="1"/>
              <p:nvPr/>
            </p:nvSpPr>
            <p:spPr>
              <a:xfrm>
                <a:off x="3361402"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126</a:t>
                </a:r>
              </a:p>
            </p:txBody>
          </p:sp>
          <p:sp>
            <p:nvSpPr>
              <p:cNvPr id="327" name="TextBox 326">
                <a:extLst>
                  <a:ext uri="{FF2B5EF4-FFF2-40B4-BE49-F238E27FC236}">
                    <a16:creationId xmlns:a16="http://schemas.microsoft.com/office/drawing/2014/main" id="{F2F2DFA9-D08D-FEED-E843-F64E550D3067}"/>
                  </a:ext>
                </a:extLst>
              </p:cNvPr>
              <p:cNvSpPr txBox="1"/>
              <p:nvPr/>
            </p:nvSpPr>
            <p:spPr>
              <a:xfrm>
                <a:off x="2499769"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182</a:t>
                </a:r>
              </a:p>
            </p:txBody>
          </p:sp>
          <p:sp>
            <p:nvSpPr>
              <p:cNvPr id="328" name="TextBox 327">
                <a:extLst>
                  <a:ext uri="{FF2B5EF4-FFF2-40B4-BE49-F238E27FC236}">
                    <a16:creationId xmlns:a16="http://schemas.microsoft.com/office/drawing/2014/main" id="{15B76607-5B55-F9D8-F043-FA59324B13FD}"/>
                  </a:ext>
                </a:extLst>
              </p:cNvPr>
              <p:cNvSpPr txBox="1"/>
              <p:nvPr/>
            </p:nvSpPr>
            <p:spPr>
              <a:xfrm>
                <a:off x="2212558"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187</a:t>
                </a:r>
              </a:p>
            </p:txBody>
          </p:sp>
          <p:sp>
            <p:nvSpPr>
              <p:cNvPr id="329" name="TextBox 328">
                <a:extLst>
                  <a:ext uri="{FF2B5EF4-FFF2-40B4-BE49-F238E27FC236}">
                    <a16:creationId xmlns:a16="http://schemas.microsoft.com/office/drawing/2014/main" id="{76127AF6-7F74-8E19-5A2D-2B7DBA43AFAD}"/>
                  </a:ext>
                </a:extLst>
              </p:cNvPr>
              <p:cNvSpPr txBox="1"/>
              <p:nvPr/>
            </p:nvSpPr>
            <p:spPr>
              <a:xfrm>
                <a:off x="1925347"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195</a:t>
                </a:r>
              </a:p>
            </p:txBody>
          </p:sp>
          <p:sp>
            <p:nvSpPr>
              <p:cNvPr id="330" name="TextBox 329">
                <a:extLst>
                  <a:ext uri="{FF2B5EF4-FFF2-40B4-BE49-F238E27FC236}">
                    <a16:creationId xmlns:a16="http://schemas.microsoft.com/office/drawing/2014/main" id="{9277C2E3-51BD-89E8-84FD-43F86E9684C5}"/>
                  </a:ext>
                </a:extLst>
              </p:cNvPr>
              <p:cNvSpPr txBox="1"/>
              <p:nvPr/>
            </p:nvSpPr>
            <p:spPr>
              <a:xfrm>
                <a:off x="1638136"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208</a:t>
                </a:r>
              </a:p>
            </p:txBody>
          </p:sp>
          <p:sp>
            <p:nvSpPr>
              <p:cNvPr id="331" name="TextBox 330">
                <a:extLst>
                  <a:ext uri="{FF2B5EF4-FFF2-40B4-BE49-F238E27FC236}">
                    <a16:creationId xmlns:a16="http://schemas.microsoft.com/office/drawing/2014/main" id="{ECF32C22-25C2-3939-CDF2-A9A100BA06A5}"/>
                  </a:ext>
                </a:extLst>
              </p:cNvPr>
              <p:cNvSpPr txBox="1"/>
              <p:nvPr/>
            </p:nvSpPr>
            <p:spPr>
              <a:xfrm>
                <a:off x="2786980"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164</a:t>
                </a:r>
              </a:p>
            </p:txBody>
          </p:sp>
          <p:sp>
            <p:nvSpPr>
              <p:cNvPr id="332" name="TextBox 331">
                <a:extLst>
                  <a:ext uri="{FF2B5EF4-FFF2-40B4-BE49-F238E27FC236}">
                    <a16:creationId xmlns:a16="http://schemas.microsoft.com/office/drawing/2014/main" id="{575C541D-A102-2B6B-B972-36DF6B1EA274}"/>
                  </a:ext>
                </a:extLst>
              </p:cNvPr>
              <p:cNvSpPr txBox="1"/>
              <p:nvPr/>
            </p:nvSpPr>
            <p:spPr>
              <a:xfrm>
                <a:off x="3074191"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144</a:t>
                </a:r>
              </a:p>
            </p:txBody>
          </p:sp>
          <p:sp>
            <p:nvSpPr>
              <p:cNvPr id="333" name="TextBox 332">
                <a:extLst>
                  <a:ext uri="{FF2B5EF4-FFF2-40B4-BE49-F238E27FC236}">
                    <a16:creationId xmlns:a16="http://schemas.microsoft.com/office/drawing/2014/main" id="{9B70676E-9F91-2E20-740A-BA5D7CEF6504}"/>
                  </a:ext>
                </a:extLst>
              </p:cNvPr>
              <p:cNvSpPr txBox="1"/>
              <p:nvPr/>
            </p:nvSpPr>
            <p:spPr>
              <a:xfrm>
                <a:off x="3648615"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120</a:t>
                </a:r>
              </a:p>
            </p:txBody>
          </p:sp>
          <p:sp>
            <p:nvSpPr>
              <p:cNvPr id="334" name="TextBox 333">
                <a:extLst>
                  <a:ext uri="{FF2B5EF4-FFF2-40B4-BE49-F238E27FC236}">
                    <a16:creationId xmlns:a16="http://schemas.microsoft.com/office/drawing/2014/main" id="{51A4CD72-53B5-544B-0CBB-B212AFD170D0}"/>
                  </a:ext>
                </a:extLst>
              </p:cNvPr>
              <p:cNvSpPr txBox="1"/>
              <p:nvPr/>
            </p:nvSpPr>
            <p:spPr>
              <a:xfrm>
                <a:off x="3962921" y="5530741"/>
                <a:ext cx="154761"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90</a:t>
                </a:r>
              </a:p>
            </p:txBody>
          </p:sp>
          <p:sp>
            <p:nvSpPr>
              <p:cNvPr id="335" name="TextBox 334">
                <a:extLst>
                  <a:ext uri="{FF2B5EF4-FFF2-40B4-BE49-F238E27FC236}">
                    <a16:creationId xmlns:a16="http://schemas.microsoft.com/office/drawing/2014/main" id="{2F748DD3-FB02-C589-A1B8-3586D6CC1F90}"/>
                  </a:ext>
                </a:extLst>
              </p:cNvPr>
              <p:cNvSpPr txBox="1"/>
              <p:nvPr/>
            </p:nvSpPr>
            <p:spPr>
              <a:xfrm>
                <a:off x="4250132" y="5530741"/>
                <a:ext cx="154761"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62</a:t>
                </a:r>
              </a:p>
            </p:txBody>
          </p:sp>
          <p:sp>
            <p:nvSpPr>
              <p:cNvPr id="336" name="TextBox 335">
                <a:extLst>
                  <a:ext uri="{FF2B5EF4-FFF2-40B4-BE49-F238E27FC236}">
                    <a16:creationId xmlns:a16="http://schemas.microsoft.com/office/drawing/2014/main" id="{2C880207-714C-7A66-D112-B79EE71AB5FE}"/>
                  </a:ext>
                </a:extLst>
              </p:cNvPr>
              <p:cNvSpPr txBox="1"/>
              <p:nvPr/>
            </p:nvSpPr>
            <p:spPr>
              <a:xfrm>
                <a:off x="4824554" y="5530741"/>
                <a:ext cx="154761"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20</a:t>
                </a:r>
              </a:p>
            </p:txBody>
          </p:sp>
          <p:sp>
            <p:nvSpPr>
              <p:cNvPr id="337" name="TextBox 336">
                <a:extLst>
                  <a:ext uri="{FF2B5EF4-FFF2-40B4-BE49-F238E27FC236}">
                    <a16:creationId xmlns:a16="http://schemas.microsoft.com/office/drawing/2014/main" id="{EBCA45A1-8445-681C-CD84-72E4846D7580}"/>
                  </a:ext>
                </a:extLst>
              </p:cNvPr>
              <p:cNvSpPr txBox="1"/>
              <p:nvPr/>
            </p:nvSpPr>
            <p:spPr>
              <a:xfrm>
                <a:off x="5111765" y="5530741"/>
                <a:ext cx="154761"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18</a:t>
                </a:r>
              </a:p>
            </p:txBody>
          </p:sp>
          <p:sp>
            <p:nvSpPr>
              <p:cNvPr id="338" name="TextBox 337">
                <a:extLst>
                  <a:ext uri="{FF2B5EF4-FFF2-40B4-BE49-F238E27FC236}">
                    <a16:creationId xmlns:a16="http://schemas.microsoft.com/office/drawing/2014/main" id="{47140A3E-9D44-ABBF-EC98-60229B84A6C2}"/>
                  </a:ext>
                </a:extLst>
              </p:cNvPr>
              <p:cNvSpPr txBox="1"/>
              <p:nvPr/>
            </p:nvSpPr>
            <p:spPr>
              <a:xfrm>
                <a:off x="5426073" y="5530741"/>
                <a:ext cx="100568"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1</a:t>
                </a:r>
              </a:p>
            </p:txBody>
          </p:sp>
          <p:sp>
            <p:nvSpPr>
              <p:cNvPr id="339" name="TextBox 338">
                <a:extLst>
                  <a:ext uri="{FF2B5EF4-FFF2-40B4-BE49-F238E27FC236}">
                    <a16:creationId xmlns:a16="http://schemas.microsoft.com/office/drawing/2014/main" id="{47BF947E-1D84-54E8-0ACA-E2E76D1CEBCF}"/>
                  </a:ext>
                </a:extLst>
              </p:cNvPr>
              <p:cNvSpPr txBox="1"/>
              <p:nvPr/>
            </p:nvSpPr>
            <p:spPr>
              <a:xfrm>
                <a:off x="5713288" y="5530741"/>
                <a:ext cx="100568"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0</a:t>
                </a:r>
              </a:p>
            </p:txBody>
          </p:sp>
        </p:grpSp>
        <p:grpSp>
          <p:nvGrpSpPr>
            <p:cNvPr id="341" name="Group 340">
              <a:extLst>
                <a:ext uri="{FF2B5EF4-FFF2-40B4-BE49-F238E27FC236}">
                  <a16:creationId xmlns:a16="http://schemas.microsoft.com/office/drawing/2014/main" id="{185FC440-3693-23E7-F7EE-B47788CE5795}"/>
                </a:ext>
              </a:extLst>
            </p:cNvPr>
            <p:cNvGrpSpPr/>
            <p:nvPr/>
          </p:nvGrpSpPr>
          <p:grpSpPr>
            <a:xfrm>
              <a:off x="425187" y="6007383"/>
              <a:ext cx="5627316" cy="218533"/>
              <a:chOff x="186540" y="5530741"/>
              <a:chExt cx="5627316" cy="218533"/>
            </a:xfrm>
          </p:grpSpPr>
          <p:sp>
            <p:nvSpPr>
              <p:cNvPr id="342" name="TextBox 341">
                <a:extLst>
                  <a:ext uri="{FF2B5EF4-FFF2-40B4-BE49-F238E27FC236}">
                    <a16:creationId xmlns:a16="http://schemas.microsoft.com/office/drawing/2014/main" id="{FD2D5C21-D482-4F69-122A-81AF6D34B8E3}"/>
                  </a:ext>
                </a:extLst>
              </p:cNvPr>
              <p:cNvSpPr txBox="1"/>
              <p:nvPr/>
            </p:nvSpPr>
            <p:spPr>
              <a:xfrm>
                <a:off x="186540" y="5530741"/>
                <a:ext cx="1119934" cy="218533"/>
              </a:xfrm>
              <a:prstGeom prst="rect">
                <a:avLst/>
              </a:prstGeom>
              <a:noFill/>
            </p:spPr>
            <p:txBody>
              <a:bodyPr wrap="squar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Pembrolizumab</a:t>
                </a:r>
              </a:p>
            </p:txBody>
          </p:sp>
          <p:sp>
            <p:nvSpPr>
              <p:cNvPr id="343" name="TextBox 342">
                <a:extLst>
                  <a:ext uri="{FF2B5EF4-FFF2-40B4-BE49-F238E27FC236}">
                    <a16:creationId xmlns:a16="http://schemas.microsoft.com/office/drawing/2014/main" id="{0FC110EF-E59E-5983-28CE-1A7632E9C515}"/>
                  </a:ext>
                </a:extLst>
              </p:cNvPr>
              <p:cNvSpPr txBox="1"/>
              <p:nvPr/>
            </p:nvSpPr>
            <p:spPr>
              <a:xfrm>
                <a:off x="1350926"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205</a:t>
                </a:r>
              </a:p>
            </p:txBody>
          </p:sp>
          <p:sp>
            <p:nvSpPr>
              <p:cNvPr id="344" name="TextBox 343">
                <a:extLst>
                  <a:ext uri="{FF2B5EF4-FFF2-40B4-BE49-F238E27FC236}">
                    <a16:creationId xmlns:a16="http://schemas.microsoft.com/office/drawing/2014/main" id="{48FB0C9A-32A2-D49D-2C08-BF5C1E7896CD}"/>
                  </a:ext>
                </a:extLst>
              </p:cNvPr>
              <p:cNvSpPr txBox="1"/>
              <p:nvPr/>
            </p:nvSpPr>
            <p:spPr>
              <a:xfrm>
                <a:off x="4537343" y="5530741"/>
                <a:ext cx="154761"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24</a:t>
                </a:r>
              </a:p>
            </p:txBody>
          </p:sp>
          <p:sp>
            <p:nvSpPr>
              <p:cNvPr id="345" name="TextBox 344">
                <a:extLst>
                  <a:ext uri="{FF2B5EF4-FFF2-40B4-BE49-F238E27FC236}">
                    <a16:creationId xmlns:a16="http://schemas.microsoft.com/office/drawing/2014/main" id="{429B3BD1-7699-8727-3331-20710EDA66C1}"/>
                  </a:ext>
                </a:extLst>
              </p:cNvPr>
              <p:cNvSpPr txBox="1"/>
              <p:nvPr/>
            </p:nvSpPr>
            <p:spPr>
              <a:xfrm>
                <a:off x="3388500" y="5530741"/>
                <a:ext cx="154761"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67</a:t>
                </a:r>
              </a:p>
            </p:txBody>
          </p:sp>
          <p:sp>
            <p:nvSpPr>
              <p:cNvPr id="346" name="TextBox 345">
                <a:extLst>
                  <a:ext uri="{FF2B5EF4-FFF2-40B4-BE49-F238E27FC236}">
                    <a16:creationId xmlns:a16="http://schemas.microsoft.com/office/drawing/2014/main" id="{DB090F45-B8E9-CB7C-13AA-739D6CF5BEDD}"/>
                  </a:ext>
                </a:extLst>
              </p:cNvPr>
              <p:cNvSpPr txBox="1"/>
              <p:nvPr/>
            </p:nvSpPr>
            <p:spPr>
              <a:xfrm>
                <a:off x="2499769"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127</a:t>
                </a:r>
              </a:p>
            </p:txBody>
          </p:sp>
          <p:sp>
            <p:nvSpPr>
              <p:cNvPr id="347" name="TextBox 346">
                <a:extLst>
                  <a:ext uri="{FF2B5EF4-FFF2-40B4-BE49-F238E27FC236}">
                    <a16:creationId xmlns:a16="http://schemas.microsoft.com/office/drawing/2014/main" id="{3F3737CB-5B10-B3BF-DD65-F1EF97B93030}"/>
                  </a:ext>
                </a:extLst>
              </p:cNvPr>
              <p:cNvSpPr txBox="1"/>
              <p:nvPr/>
            </p:nvSpPr>
            <p:spPr>
              <a:xfrm>
                <a:off x="2212558"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129</a:t>
                </a:r>
              </a:p>
            </p:txBody>
          </p:sp>
          <p:sp>
            <p:nvSpPr>
              <p:cNvPr id="348" name="TextBox 347">
                <a:extLst>
                  <a:ext uri="{FF2B5EF4-FFF2-40B4-BE49-F238E27FC236}">
                    <a16:creationId xmlns:a16="http://schemas.microsoft.com/office/drawing/2014/main" id="{4CDE3AEC-831B-D5DB-BC78-A5F2131AAD4D}"/>
                  </a:ext>
                </a:extLst>
              </p:cNvPr>
              <p:cNvSpPr txBox="1"/>
              <p:nvPr/>
            </p:nvSpPr>
            <p:spPr>
              <a:xfrm>
                <a:off x="1925347"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149</a:t>
                </a:r>
              </a:p>
            </p:txBody>
          </p:sp>
          <p:sp>
            <p:nvSpPr>
              <p:cNvPr id="349" name="TextBox 348">
                <a:extLst>
                  <a:ext uri="{FF2B5EF4-FFF2-40B4-BE49-F238E27FC236}">
                    <a16:creationId xmlns:a16="http://schemas.microsoft.com/office/drawing/2014/main" id="{5A8B1EE8-A7F7-3000-0247-64543FAA6F8F}"/>
                  </a:ext>
                </a:extLst>
              </p:cNvPr>
              <p:cNvSpPr txBox="1"/>
              <p:nvPr/>
            </p:nvSpPr>
            <p:spPr>
              <a:xfrm>
                <a:off x="1638136"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195</a:t>
                </a:r>
              </a:p>
            </p:txBody>
          </p:sp>
          <p:sp>
            <p:nvSpPr>
              <p:cNvPr id="350" name="TextBox 349">
                <a:extLst>
                  <a:ext uri="{FF2B5EF4-FFF2-40B4-BE49-F238E27FC236}">
                    <a16:creationId xmlns:a16="http://schemas.microsoft.com/office/drawing/2014/main" id="{1F9FE239-D4EA-B797-5582-6C5AB69C287D}"/>
                  </a:ext>
                </a:extLst>
              </p:cNvPr>
              <p:cNvSpPr txBox="1"/>
              <p:nvPr/>
            </p:nvSpPr>
            <p:spPr>
              <a:xfrm>
                <a:off x="2786980"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108</a:t>
                </a:r>
              </a:p>
            </p:txBody>
          </p:sp>
          <p:sp>
            <p:nvSpPr>
              <p:cNvPr id="351" name="TextBox 350">
                <a:extLst>
                  <a:ext uri="{FF2B5EF4-FFF2-40B4-BE49-F238E27FC236}">
                    <a16:creationId xmlns:a16="http://schemas.microsoft.com/office/drawing/2014/main" id="{3C9CC555-A53B-9D85-2F94-5AF4B642CCD7}"/>
                  </a:ext>
                </a:extLst>
              </p:cNvPr>
              <p:cNvSpPr txBox="1"/>
              <p:nvPr/>
            </p:nvSpPr>
            <p:spPr>
              <a:xfrm>
                <a:off x="3101289" y="5530741"/>
                <a:ext cx="154761"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84</a:t>
                </a:r>
              </a:p>
            </p:txBody>
          </p:sp>
          <p:sp>
            <p:nvSpPr>
              <p:cNvPr id="352" name="TextBox 351">
                <a:extLst>
                  <a:ext uri="{FF2B5EF4-FFF2-40B4-BE49-F238E27FC236}">
                    <a16:creationId xmlns:a16="http://schemas.microsoft.com/office/drawing/2014/main" id="{7F3A6D76-9D21-8B77-C7F7-BA4CE75C4222}"/>
                  </a:ext>
                </a:extLst>
              </p:cNvPr>
              <p:cNvSpPr txBox="1"/>
              <p:nvPr/>
            </p:nvSpPr>
            <p:spPr>
              <a:xfrm>
                <a:off x="3675711" y="5530741"/>
                <a:ext cx="154761"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61</a:t>
                </a:r>
              </a:p>
            </p:txBody>
          </p:sp>
          <p:sp>
            <p:nvSpPr>
              <p:cNvPr id="353" name="TextBox 352">
                <a:extLst>
                  <a:ext uri="{FF2B5EF4-FFF2-40B4-BE49-F238E27FC236}">
                    <a16:creationId xmlns:a16="http://schemas.microsoft.com/office/drawing/2014/main" id="{43CDB20D-5C6A-03D9-465A-BFE699B88D36}"/>
                  </a:ext>
                </a:extLst>
              </p:cNvPr>
              <p:cNvSpPr txBox="1"/>
              <p:nvPr/>
            </p:nvSpPr>
            <p:spPr>
              <a:xfrm>
                <a:off x="3962921" y="5530741"/>
                <a:ext cx="154761"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46</a:t>
                </a:r>
              </a:p>
            </p:txBody>
          </p:sp>
          <p:sp>
            <p:nvSpPr>
              <p:cNvPr id="354" name="TextBox 353">
                <a:extLst>
                  <a:ext uri="{FF2B5EF4-FFF2-40B4-BE49-F238E27FC236}">
                    <a16:creationId xmlns:a16="http://schemas.microsoft.com/office/drawing/2014/main" id="{F688C578-9146-5180-5AF7-C1B6A66B942E}"/>
                  </a:ext>
                </a:extLst>
              </p:cNvPr>
              <p:cNvSpPr txBox="1"/>
              <p:nvPr/>
            </p:nvSpPr>
            <p:spPr>
              <a:xfrm>
                <a:off x="4250132" y="5530741"/>
                <a:ext cx="154761"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28</a:t>
                </a:r>
              </a:p>
            </p:txBody>
          </p:sp>
          <p:sp>
            <p:nvSpPr>
              <p:cNvPr id="355" name="TextBox 354">
                <a:extLst>
                  <a:ext uri="{FF2B5EF4-FFF2-40B4-BE49-F238E27FC236}">
                    <a16:creationId xmlns:a16="http://schemas.microsoft.com/office/drawing/2014/main" id="{E55B0225-C407-89C1-8796-ABF5D68A5EFE}"/>
                  </a:ext>
                </a:extLst>
              </p:cNvPr>
              <p:cNvSpPr txBox="1"/>
              <p:nvPr/>
            </p:nvSpPr>
            <p:spPr>
              <a:xfrm>
                <a:off x="4851651" y="5530741"/>
                <a:ext cx="100568"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9</a:t>
                </a:r>
              </a:p>
            </p:txBody>
          </p:sp>
          <p:sp>
            <p:nvSpPr>
              <p:cNvPr id="356" name="TextBox 355">
                <a:extLst>
                  <a:ext uri="{FF2B5EF4-FFF2-40B4-BE49-F238E27FC236}">
                    <a16:creationId xmlns:a16="http://schemas.microsoft.com/office/drawing/2014/main" id="{CCC8F5CA-B608-C9E4-00F9-B41F9A077A65}"/>
                  </a:ext>
                </a:extLst>
              </p:cNvPr>
              <p:cNvSpPr txBox="1"/>
              <p:nvPr/>
            </p:nvSpPr>
            <p:spPr>
              <a:xfrm>
                <a:off x="5138862" y="5530741"/>
                <a:ext cx="100568"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8</a:t>
                </a:r>
              </a:p>
            </p:txBody>
          </p:sp>
          <p:sp>
            <p:nvSpPr>
              <p:cNvPr id="357" name="TextBox 356">
                <a:extLst>
                  <a:ext uri="{FF2B5EF4-FFF2-40B4-BE49-F238E27FC236}">
                    <a16:creationId xmlns:a16="http://schemas.microsoft.com/office/drawing/2014/main" id="{726B1474-7C24-44F9-FD74-8E403C3FD9DD}"/>
                  </a:ext>
                </a:extLst>
              </p:cNvPr>
              <p:cNvSpPr txBox="1"/>
              <p:nvPr/>
            </p:nvSpPr>
            <p:spPr>
              <a:xfrm>
                <a:off x="5426073" y="5530741"/>
                <a:ext cx="100568"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1</a:t>
                </a:r>
              </a:p>
            </p:txBody>
          </p:sp>
          <p:sp>
            <p:nvSpPr>
              <p:cNvPr id="358" name="TextBox 357">
                <a:extLst>
                  <a:ext uri="{FF2B5EF4-FFF2-40B4-BE49-F238E27FC236}">
                    <a16:creationId xmlns:a16="http://schemas.microsoft.com/office/drawing/2014/main" id="{6C83A786-C3E1-ADCB-A65A-C39AC1343059}"/>
                  </a:ext>
                </a:extLst>
              </p:cNvPr>
              <p:cNvSpPr txBox="1"/>
              <p:nvPr/>
            </p:nvSpPr>
            <p:spPr>
              <a:xfrm>
                <a:off x="5713288" y="5530741"/>
                <a:ext cx="100568"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0</a:t>
                </a:r>
              </a:p>
            </p:txBody>
          </p:sp>
        </p:grpSp>
        <p:sp>
          <p:nvSpPr>
            <p:cNvPr id="359" name="TextBox 358">
              <a:extLst>
                <a:ext uri="{FF2B5EF4-FFF2-40B4-BE49-F238E27FC236}">
                  <a16:creationId xmlns:a16="http://schemas.microsoft.com/office/drawing/2014/main" id="{50DD0A1A-CE5B-E3D1-490C-FBC4E877D152}"/>
                </a:ext>
              </a:extLst>
            </p:cNvPr>
            <p:cNvSpPr txBox="1"/>
            <p:nvPr/>
          </p:nvSpPr>
          <p:spPr>
            <a:xfrm>
              <a:off x="5162270" y="4456403"/>
              <a:ext cx="370510" cy="24466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29.0%</a:t>
              </a:r>
            </a:p>
          </p:txBody>
        </p:sp>
        <p:grpSp>
          <p:nvGrpSpPr>
            <p:cNvPr id="366" name="Graphic 362">
              <a:extLst>
                <a:ext uri="{FF2B5EF4-FFF2-40B4-BE49-F238E27FC236}">
                  <a16:creationId xmlns:a16="http://schemas.microsoft.com/office/drawing/2014/main" id="{55853DE8-0DAF-4473-03E7-F2B0057E3DD2}"/>
                </a:ext>
              </a:extLst>
            </p:cNvPr>
            <p:cNvGrpSpPr/>
            <p:nvPr/>
          </p:nvGrpSpPr>
          <p:grpSpPr>
            <a:xfrm>
              <a:off x="1676312" y="3263488"/>
              <a:ext cx="4080030" cy="906491"/>
              <a:chOff x="1437665" y="3044977"/>
              <a:chExt cx="4080030" cy="906491"/>
            </a:xfrm>
            <a:noFill/>
          </p:grpSpPr>
          <p:sp>
            <p:nvSpPr>
              <p:cNvPr id="367" name="Freeform 366">
                <a:extLst>
                  <a:ext uri="{FF2B5EF4-FFF2-40B4-BE49-F238E27FC236}">
                    <a16:creationId xmlns:a16="http://schemas.microsoft.com/office/drawing/2014/main" id="{F0E38BBD-0B05-A9DA-E912-E1681D492DE9}"/>
                  </a:ext>
                </a:extLst>
              </p:cNvPr>
              <p:cNvSpPr/>
              <p:nvPr/>
            </p:nvSpPr>
            <p:spPr>
              <a:xfrm>
                <a:off x="1446061" y="3074371"/>
                <a:ext cx="4048991" cy="846304"/>
              </a:xfrm>
              <a:custGeom>
                <a:avLst/>
                <a:gdLst>
                  <a:gd name="csX0" fmla="*/ 0 w 4048991"/>
                  <a:gd name="csY0" fmla="*/ 0 h 846304"/>
                  <a:gd name="csX1" fmla="*/ 34219 w 4048991"/>
                  <a:gd name="csY1" fmla="*/ 0 h 846304"/>
                  <a:gd name="csX2" fmla="*/ 318271 w 4048991"/>
                  <a:gd name="csY2" fmla="*/ 0 h 846304"/>
                  <a:gd name="csX3" fmla="*/ 318271 w 4048991"/>
                  <a:gd name="csY3" fmla="*/ 14888 h 846304"/>
                  <a:gd name="csX4" fmla="*/ 367246 w 4048991"/>
                  <a:gd name="csY4" fmla="*/ 14888 h 846304"/>
                  <a:gd name="csX5" fmla="*/ 385437 w 4048991"/>
                  <a:gd name="csY5" fmla="*/ 20486 h 846304"/>
                  <a:gd name="csX6" fmla="*/ 398030 w 4048991"/>
                  <a:gd name="csY6" fmla="*/ 20486 h 846304"/>
                  <a:gd name="csX7" fmla="*/ 410624 w 4048991"/>
                  <a:gd name="csY7" fmla="*/ 34483 h 846304"/>
                  <a:gd name="csX8" fmla="*/ 410624 w 4048991"/>
                  <a:gd name="csY8" fmla="*/ 54079 h 846304"/>
                  <a:gd name="csX9" fmla="*/ 428814 w 4048991"/>
                  <a:gd name="csY9" fmla="*/ 54079 h 846304"/>
                  <a:gd name="csX10" fmla="*/ 428814 w 4048991"/>
                  <a:gd name="csY10" fmla="*/ 101669 h 846304"/>
                  <a:gd name="csX11" fmla="*/ 567342 w 4048991"/>
                  <a:gd name="csY11" fmla="*/ 101669 h 846304"/>
                  <a:gd name="csX12" fmla="*/ 582734 w 4048991"/>
                  <a:gd name="csY12" fmla="*/ 110067 h 846304"/>
                  <a:gd name="csX13" fmla="*/ 686281 w 4048991"/>
                  <a:gd name="csY13" fmla="*/ 110067 h 846304"/>
                  <a:gd name="csX14" fmla="*/ 691878 w 4048991"/>
                  <a:gd name="csY14" fmla="*/ 124064 h 846304"/>
                  <a:gd name="csX15" fmla="*/ 736655 w 4048991"/>
                  <a:gd name="csY15" fmla="*/ 124064 h 846304"/>
                  <a:gd name="csX16" fmla="*/ 756244 w 4048991"/>
                  <a:gd name="csY16" fmla="*/ 140860 h 846304"/>
                  <a:gd name="csX17" fmla="*/ 775834 w 4048991"/>
                  <a:gd name="csY17" fmla="*/ 140860 h 846304"/>
                  <a:gd name="csX18" fmla="*/ 792625 w 4048991"/>
                  <a:gd name="csY18" fmla="*/ 150658 h 846304"/>
                  <a:gd name="csX19" fmla="*/ 815014 w 4048991"/>
                  <a:gd name="csY19" fmla="*/ 150658 h 846304"/>
                  <a:gd name="csX20" fmla="*/ 815014 w 4048991"/>
                  <a:gd name="csY20" fmla="*/ 164655 h 846304"/>
                  <a:gd name="csX21" fmla="*/ 830406 w 4048991"/>
                  <a:gd name="csY21" fmla="*/ 164655 h 846304"/>
                  <a:gd name="csX22" fmla="*/ 830406 w 4048991"/>
                  <a:gd name="csY22" fmla="*/ 181451 h 846304"/>
                  <a:gd name="csX23" fmla="*/ 863988 w 4048991"/>
                  <a:gd name="csY23" fmla="*/ 181451 h 846304"/>
                  <a:gd name="csX24" fmla="*/ 863988 w 4048991"/>
                  <a:gd name="csY24" fmla="*/ 196848 h 846304"/>
                  <a:gd name="csX25" fmla="*/ 891974 w 4048991"/>
                  <a:gd name="csY25" fmla="*/ 196848 h 846304"/>
                  <a:gd name="csX26" fmla="*/ 919959 w 4048991"/>
                  <a:gd name="csY26" fmla="*/ 196848 h 846304"/>
                  <a:gd name="csX27" fmla="*/ 928355 w 4048991"/>
                  <a:gd name="csY27" fmla="*/ 209445 h 846304"/>
                  <a:gd name="csX28" fmla="*/ 950743 w 4048991"/>
                  <a:gd name="csY28" fmla="*/ 209445 h 846304"/>
                  <a:gd name="csX29" fmla="*/ 964736 w 4048991"/>
                  <a:gd name="csY29" fmla="*/ 219243 h 846304"/>
                  <a:gd name="csX30" fmla="*/ 1145243 w 4048991"/>
                  <a:gd name="csY30" fmla="*/ 219243 h 846304"/>
                  <a:gd name="csX31" fmla="*/ 1160635 w 4048991"/>
                  <a:gd name="csY31" fmla="*/ 229040 h 846304"/>
                  <a:gd name="csX32" fmla="*/ 1188620 w 4048991"/>
                  <a:gd name="csY32" fmla="*/ 229040 h 846304"/>
                  <a:gd name="csX33" fmla="*/ 1205411 w 4048991"/>
                  <a:gd name="csY33" fmla="*/ 247236 h 846304"/>
                  <a:gd name="csX34" fmla="*/ 1211009 w 4048991"/>
                  <a:gd name="csY34" fmla="*/ 265432 h 846304"/>
                  <a:gd name="csX35" fmla="*/ 1222203 w 4048991"/>
                  <a:gd name="csY35" fmla="*/ 280829 h 846304"/>
                  <a:gd name="csX36" fmla="*/ 1240521 w 4048991"/>
                  <a:gd name="csY36" fmla="*/ 299025 h 846304"/>
                  <a:gd name="csX37" fmla="*/ 1240521 w 4048991"/>
                  <a:gd name="csY37" fmla="*/ 311622 h 846304"/>
                  <a:gd name="csX38" fmla="*/ 1258711 w 4048991"/>
                  <a:gd name="csY38" fmla="*/ 338216 h 846304"/>
                  <a:gd name="csX39" fmla="*/ 1374851 w 4048991"/>
                  <a:gd name="csY39" fmla="*/ 338216 h 846304"/>
                  <a:gd name="csX40" fmla="*/ 1374851 w 4048991"/>
                  <a:gd name="csY40" fmla="*/ 356412 h 846304"/>
                  <a:gd name="csX41" fmla="*/ 1464404 w 4048991"/>
                  <a:gd name="csY41" fmla="*/ 356412 h 846304"/>
                  <a:gd name="csX42" fmla="*/ 1476998 w 4048991"/>
                  <a:gd name="csY42" fmla="*/ 363411 h 846304"/>
                  <a:gd name="csX43" fmla="*/ 1566552 w 4048991"/>
                  <a:gd name="csY43" fmla="*/ 363411 h 846304"/>
                  <a:gd name="csX44" fmla="*/ 1566552 w 4048991"/>
                  <a:gd name="csY44" fmla="*/ 377408 h 846304"/>
                  <a:gd name="csX45" fmla="*/ 1598735 w 4048991"/>
                  <a:gd name="csY45" fmla="*/ 377408 h 846304"/>
                  <a:gd name="csX46" fmla="*/ 1598735 w 4048991"/>
                  <a:gd name="csY46" fmla="*/ 391405 h 846304"/>
                  <a:gd name="csX47" fmla="*/ 1616925 w 4048991"/>
                  <a:gd name="csY47" fmla="*/ 391405 h 846304"/>
                  <a:gd name="csX48" fmla="*/ 1616925 w 4048991"/>
                  <a:gd name="csY48" fmla="*/ 405402 h 846304"/>
                  <a:gd name="csX49" fmla="*/ 1721871 w 4048991"/>
                  <a:gd name="csY49" fmla="*/ 405402 h 846304"/>
                  <a:gd name="csX50" fmla="*/ 1721871 w 4048991"/>
                  <a:gd name="csY50" fmla="*/ 419398 h 846304"/>
                  <a:gd name="csX51" fmla="*/ 1947154 w 4048991"/>
                  <a:gd name="csY51" fmla="*/ 419398 h 846304"/>
                  <a:gd name="csX52" fmla="*/ 1947154 w 4048991"/>
                  <a:gd name="csY52" fmla="*/ 437594 h 846304"/>
                  <a:gd name="csX53" fmla="*/ 1989132 w 4048991"/>
                  <a:gd name="csY53" fmla="*/ 437594 h 846304"/>
                  <a:gd name="csX54" fmla="*/ 1989132 w 4048991"/>
                  <a:gd name="csY54" fmla="*/ 454391 h 846304"/>
                  <a:gd name="csX55" fmla="*/ 2011521 w 4048991"/>
                  <a:gd name="csY55" fmla="*/ 454391 h 846304"/>
                  <a:gd name="csX56" fmla="*/ 2011521 w 4048991"/>
                  <a:gd name="csY56" fmla="*/ 476786 h 846304"/>
                  <a:gd name="csX57" fmla="*/ 2060495 w 4048991"/>
                  <a:gd name="csY57" fmla="*/ 476786 h 846304"/>
                  <a:gd name="csX58" fmla="*/ 2060495 w 4048991"/>
                  <a:gd name="csY58" fmla="*/ 503380 h 846304"/>
                  <a:gd name="csX59" fmla="*/ 2075887 w 4048991"/>
                  <a:gd name="csY59" fmla="*/ 503380 h 846304"/>
                  <a:gd name="csX60" fmla="*/ 2075887 w 4048991"/>
                  <a:gd name="csY60" fmla="*/ 517377 h 846304"/>
                  <a:gd name="csX61" fmla="*/ 2144452 w 4048991"/>
                  <a:gd name="csY61" fmla="*/ 517377 h 846304"/>
                  <a:gd name="csX62" fmla="*/ 2159844 w 4048991"/>
                  <a:gd name="csY62" fmla="*/ 527175 h 846304"/>
                  <a:gd name="csX63" fmla="*/ 2383728 w 4048991"/>
                  <a:gd name="csY63" fmla="*/ 527175 h 846304"/>
                  <a:gd name="csX64" fmla="*/ 2383728 w 4048991"/>
                  <a:gd name="csY64" fmla="*/ 556568 h 846304"/>
                  <a:gd name="csX65" fmla="*/ 2401918 w 4048991"/>
                  <a:gd name="csY65" fmla="*/ 556568 h 846304"/>
                  <a:gd name="csX66" fmla="*/ 2401918 w 4048991"/>
                  <a:gd name="csY66" fmla="*/ 587361 h 846304"/>
                  <a:gd name="csX67" fmla="*/ 2422907 w 4048991"/>
                  <a:gd name="csY67" fmla="*/ 587361 h 846304"/>
                  <a:gd name="csX68" fmla="*/ 2422907 w 4048991"/>
                  <a:gd name="csY68" fmla="*/ 611156 h 846304"/>
                  <a:gd name="csX69" fmla="*/ 2439699 w 4048991"/>
                  <a:gd name="csY69" fmla="*/ 611156 h 846304"/>
                  <a:gd name="csX70" fmla="*/ 2439699 w 4048991"/>
                  <a:gd name="csY70" fmla="*/ 625153 h 846304"/>
                  <a:gd name="csX71" fmla="*/ 2459289 w 4048991"/>
                  <a:gd name="csY71" fmla="*/ 625153 h 846304"/>
                  <a:gd name="csX72" fmla="*/ 2459289 w 4048991"/>
                  <a:gd name="csY72" fmla="*/ 639150 h 846304"/>
                  <a:gd name="csX73" fmla="*/ 2522256 w 4048991"/>
                  <a:gd name="csY73" fmla="*/ 639150 h 846304"/>
                  <a:gd name="csX74" fmla="*/ 2522256 w 4048991"/>
                  <a:gd name="csY74" fmla="*/ 653147 h 846304"/>
                  <a:gd name="csX75" fmla="*/ 2741942 w 4048991"/>
                  <a:gd name="csY75" fmla="*/ 653147 h 846304"/>
                  <a:gd name="csX76" fmla="*/ 2741942 w 4048991"/>
                  <a:gd name="csY76" fmla="*/ 671343 h 846304"/>
                  <a:gd name="csX77" fmla="*/ 2764331 w 4048991"/>
                  <a:gd name="csY77" fmla="*/ 671343 h 846304"/>
                  <a:gd name="csX78" fmla="*/ 2764331 w 4048991"/>
                  <a:gd name="csY78" fmla="*/ 688139 h 846304"/>
                  <a:gd name="csX79" fmla="*/ 2792316 w 4048991"/>
                  <a:gd name="csY79" fmla="*/ 688139 h 846304"/>
                  <a:gd name="csX80" fmla="*/ 2792316 w 4048991"/>
                  <a:gd name="csY80" fmla="*/ 702136 h 846304"/>
                  <a:gd name="csX81" fmla="*/ 2838492 w 4048991"/>
                  <a:gd name="csY81" fmla="*/ 702136 h 846304"/>
                  <a:gd name="csX82" fmla="*/ 2838492 w 4048991"/>
                  <a:gd name="csY82" fmla="*/ 717533 h 846304"/>
                  <a:gd name="csX83" fmla="*/ 2855283 w 4048991"/>
                  <a:gd name="csY83" fmla="*/ 717533 h 846304"/>
                  <a:gd name="csX84" fmla="*/ 2855283 w 4048991"/>
                  <a:gd name="csY84" fmla="*/ 737128 h 846304"/>
                  <a:gd name="csX85" fmla="*/ 3216296 w 4048991"/>
                  <a:gd name="csY85" fmla="*/ 737128 h 846304"/>
                  <a:gd name="csX86" fmla="*/ 3216296 w 4048991"/>
                  <a:gd name="csY86" fmla="*/ 769321 h 846304"/>
                  <a:gd name="csX87" fmla="*/ 3920259 w 4048991"/>
                  <a:gd name="csY87" fmla="*/ 769321 h 846304"/>
                  <a:gd name="csX88" fmla="*/ 3920259 w 4048991"/>
                  <a:gd name="csY88" fmla="*/ 846304 h 846304"/>
                  <a:gd name="csX89" fmla="*/ 4048992 w 4048991"/>
                  <a:gd name="csY89" fmla="*/ 846304 h 84630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Lst>
                <a:rect l="l" t="t" r="r" b="b"/>
                <a:pathLst>
                  <a:path w="4048991" h="846304">
                    <a:moveTo>
                      <a:pt x="0" y="0"/>
                    </a:moveTo>
                    <a:lnTo>
                      <a:pt x="34219" y="0"/>
                    </a:lnTo>
                    <a:lnTo>
                      <a:pt x="318271" y="0"/>
                    </a:lnTo>
                    <a:lnTo>
                      <a:pt x="318271" y="14888"/>
                    </a:lnTo>
                    <a:lnTo>
                      <a:pt x="367246" y="14888"/>
                    </a:lnTo>
                    <a:lnTo>
                      <a:pt x="385437" y="20486"/>
                    </a:lnTo>
                    <a:lnTo>
                      <a:pt x="398030" y="20486"/>
                    </a:lnTo>
                    <a:lnTo>
                      <a:pt x="410624" y="34483"/>
                    </a:lnTo>
                    <a:lnTo>
                      <a:pt x="410624" y="54079"/>
                    </a:lnTo>
                    <a:lnTo>
                      <a:pt x="428814" y="54079"/>
                    </a:lnTo>
                    <a:lnTo>
                      <a:pt x="428814" y="101669"/>
                    </a:lnTo>
                    <a:lnTo>
                      <a:pt x="567342" y="101669"/>
                    </a:lnTo>
                    <a:lnTo>
                      <a:pt x="582734" y="110067"/>
                    </a:lnTo>
                    <a:lnTo>
                      <a:pt x="686281" y="110067"/>
                    </a:lnTo>
                    <a:lnTo>
                      <a:pt x="691878" y="124064"/>
                    </a:lnTo>
                    <a:lnTo>
                      <a:pt x="736655" y="124064"/>
                    </a:lnTo>
                    <a:lnTo>
                      <a:pt x="756244" y="140860"/>
                    </a:lnTo>
                    <a:lnTo>
                      <a:pt x="775834" y="140860"/>
                    </a:lnTo>
                    <a:lnTo>
                      <a:pt x="792625" y="150658"/>
                    </a:lnTo>
                    <a:lnTo>
                      <a:pt x="815014" y="150658"/>
                    </a:lnTo>
                    <a:lnTo>
                      <a:pt x="815014" y="164655"/>
                    </a:lnTo>
                    <a:lnTo>
                      <a:pt x="830406" y="164655"/>
                    </a:lnTo>
                    <a:lnTo>
                      <a:pt x="830406" y="181451"/>
                    </a:lnTo>
                    <a:lnTo>
                      <a:pt x="863988" y="181451"/>
                    </a:lnTo>
                    <a:lnTo>
                      <a:pt x="863988" y="196848"/>
                    </a:lnTo>
                    <a:lnTo>
                      <a:pt x="891974" y="196848"/>
                    </a:lnTo>
                    <a:lnTo>
                      <a:pt x="919959" y="196848"/>
                    </a:lnTo>
                    <a:lnTo>
                      <a:pt x="928355" y="209445"/>
                    </a:lnTo>
                    <a:lnTo>
                      <a:pt x="950743" y="209445"/>
                    </a:lnTo>
                    <a:lnTo>
                      <a:pt x="964736" y="219243"/>
                    </a:lnTo>
                    <a:lnTo>
                      <a:pt x="1145243" y="219243"/>
                    </a:lnTo>
                    <a:lnTo>
                      <a:pt x="1160635" y="229040"/>
                    </a:lnTo>
                    <a:lnTo>
                      <a:pt x="1188620" y="229040"/>
                    </a:lnTo>
                    <a:lnTo>
                      <a:pt x="1205411" y="247236"/>
                    </a:lnTo>
                    <a:lnTo>
                      <a:pt x="1211009" y="265432"/>
                    </a:lnTo>
                    <a:lnTo>
                      <a:pt x="1222203" y="280829"/>
                    </a:lnTo>
                    <a:lnTo>
                      <a:pt x="1240521" y="299025"/>
                    </a:lnTo>
                    <a:lnTo>
                      <a:pt x="1240521" y="311622"/>
                    </a:lnTo>
                    <a:lnTo>
                      <a:pt x="1258711" y="338216"/>
                    </a:lnTo>
                    <a:lnTo>
                      <a:pt x="1374851" y="338216"/>
                    </a:lnTo>
                    <a:lnTo>
                      <a:pt x="1374851" y="356412"/>
                    </a:lnTo>
                    <a:lnTo>
                      <a:pt x="1464404" y="356412"/>
                    </a:lnTo>
                    <a:lnTo>
                      <a:pt x="1476998" y="363411"/>
                    </a:lnTo>
                    <a:lnTo>
                      <a:pt x="1566552" y="363411"/>
                    </a:lnTo>
                    <a:lnTo>
                      <a:pt x="1566552" y="377408"/>
                    </a:lnTo>
                    <a:lnTo>
                      <a:pt x="1598735" y="377408"/>
                    </a:lnTo>
                    <a:lnTo>
                      <a:pt x="1598735" y="391405"/>
                    </a:lnTo>
                    <a:lnTo>
                      <a:pt x="1616925" y="391405"/>
                    </a:lnTo>
                    <a:lnTo>
                      <a:pt x="1616925" y="405402"/>
                    </a:lnTo>
                    <a:lnTo>
                      <a:pt x="1721871" y="405402"/>
                    </a:lnTo>
                    <a:lnTo>
                      <a:pt x="1721871" y="419398"/>
                    </a:lnTo>
                    <a:lnTo>
                      <a:pt x="1947154" y="419398"/>
                    </a:lnTo>
                    <a:lnTo>
                      <a:pt x="1947154" y="437594"/>
                    </a:lnTo>
                    <a:lnTo>
                      <a:pt x="1989132" y="437594"/>
                    </a:lnTo>
                    <a:lnTo>
                      <a:pt x="1989132" y="454391"/>
                    </a:lnTo>
                    <a:lnTo>
                      <a:pt x="2011521" y="454391"/>
                    </a:lnTo>
                    <a:lnTo>
                      <a:pt x="2011521" y="476786"/>
                    </a:lnTo>
                    <a:lnTo>
                      <a:pt x="2060495" y="476786"/>
                    </a:lnTo>
                    <a:lnTo>
                      <a:pt x="2060495" y="503380"/>
                    </a:lnTo>
                    <a:lnTo>
                      <a:pt x="2075887" y="503380"/>
                    </a:lnTo>
                    <a:lnTo>
                      <a:pt x="2075887" y="517377"/>
                    </a:lnTo>
                    <a:lnTo>
                      <a:pt x="2144452" y="517377"/>
                    </a:lnTo>
                    <a:lnTo>
                      <a:pt x="2159844" y="527175"/>
                    </a:lnTo>
                    <a:lnTo>
                      <a:pt x="2383728" y="527175"/>
                    </a:lnTo>
                    <a:lnTo>
                      <a:pt x="2383728" y="556568"/>
                    </a:lnTo>
                    <a:lnTo>
                      <a:pt x="2401918" y="556568"/>
                    </a:lnTo>
                    <a:lnTo>
                      <a:pt x="2401918" y="587361"/>
                    </a:lnTo>
                    <a:lnTo>
                      <a:pt x="2422907" y="587361"/>
                    </a:lnTo>
                    <a:lnTo>
                      <a:pt x="2422907" y="611156"/>
                    </a:lnTo>
                    <a:lnTo>
                      <a:pt x="2439699" y="611156"/>
                    </a:lnTo>
                    <a:lnTo>
                      <a:pt x="2439699" y="625153"/>
                    </a:lnTo>
                    <a:lnTo>
                      <a:pt x="2459289" y="625153"/>
                    </a:lnTo>
                    <a:lnTo>
                      <a:pt x="2459289" y="639150"/>
                    </a:lnTo>
                    <a:lnTo>
                      <a:pt x="2522256" y="639150"/>
                    </a:lnTo>
                    <a:lnTo>
                      <a:pt x="2522256" y="653147"/>
                    </a:lnTo>
                    <a:lnTo>
                      <a:pt x="2741942" y="653147"/>
                    </a:lnTo>
                    <a:lnTo>
                      <a:pt x="2741942" y="671343"/>
                    </a:lnTo>
                    <a:lnTo>
                      <a:pt x="2764331" y="671343"/>
                    </a:lnTo>
                    <a:lnTo>
                      <a:pt x="2764331" y="688139"/>
                    </a:lnTo>
                    <a:lnTo>
                      <a:pt x="2792316" y="688139"/>
                    </a:lnTo>
                    <a:lnTo>
                      <a:pt x="2792316" y="702136"/>
                    </a:lnTo>
                    <a:lnTo>
                      <a:pt x="2838492" y="702136"/>
                    </a:lnTo>
                    <a:lnTo>
                      <a:pt x="2838492" y="717533"/>
                    </a:lnTo>
                    <a:lnTo>
                      <a:pt x="2855283" y="717533"/>
                    </a:lnTo>
                    <a:lnTo>
                      <a:pt x="2855283" y="737128"/>
                    </a:lnTo>
                    <a:lnTo>
                      <a:pt x="3216296" y="737128"/>
                    </a:lnTo>
                    <a:lnTo>
                      <a:pt x="3216296" y="769321"/>
                    </a:lnTo>
                    <a:lnTo>
                      <a:pt x="3920259" y="769321"/>
                    </a:lnTo>
                    <a:lnTo>
                      <a:pt x="3920259" y="846304"/>
                    </a:lnTo>
                    <a:lnTo>
                      <a:pt x="4048992" y="846304"/>
                    </a:lnTo>
                  </a:path>
                </a:pathLst>
              </a:custGeom>
              <a:noFill/>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368" name="Graphic 362">
                <a:extLst>
                  <a:ext uri="{FF2B5EF4-FFF2-40B4-BE49-F238E27FC236}">
                    <a16:creationId xmlns:a16="http://schemas.microsoft.com/office/drawing/2014/main" id="{B7984D57-0186-3BD9-606E-1E5486B3368C}"/>
                  </a:ext>
                </a:extLst>
              </p:cNvPr>
              <p:cNvGrpSpPr/>
              <p:nvPr/>
            </p:nvGrpSpPr>
            <p:grpSpPr>
              <a:xfrm>
                <a:off x="5458926" y="3892681"/>
                <a:ext cx="58769" cy="58787"/>
                <a:chOff x="5458926" y="3892681"/>
                <a:chExt cx="58769" cy="58787"/>
              </a:xfrm>
            </p:grpSpPr>
            <p:sp>
              <p:nvSpPr>
                <p:cNvPr id="369" name="Freeform 368">
                  <a:extLst>
                    <a:ext uri="{FF2B5EF4-FFF2-40B4-BE49-F238E27FC236}">
                      <a16:creationId xmlns:a16="http://schemas.microsoft.com/office/drawing/2014/main" id="{4933EF78-4FA8-6703-9489-42057917C94D}"/>
                    </a:ext>
                  </a:extLst>
                </p:cNvPr>
                <p:cNvSpPr/>
                <p:nvPr/>
              </p:nvSpPr>
              <p:spPr>
                <a:xfrm>
                  <a:off x="5488310" y="3892681"/>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0" name="Freeform 369">
                  <a:extLst>
                    <a:ext uri="{FF2B5EF4-FFF2-40B4-BE49-F238E27FC236}">
                      <a16:creationId xmlns:a16="http://schemas.microsoft.com/office/drawing/2014/main" id="{1009D748-2BB9-B84E-752A-7422D6305AAF}"/>
                    </a:ext>
                  </a:extLst>
                </p:cNvPr>
                <p:cNvSpPr/>
                <p:nvPr/>
              </p:nvSpPr>
              <p:spPr>
                <a:xfrm>
                  <a:off x="5458926" y="3922075"/>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71" name="Graphic 362">
                <a:extLst>
                  <a:ext uri="{FF2B5EF4-FFF2-40B4-BE49-F238E27FC236}">
                    <a16:creationId xmlns:a16="http://schemas.microsoft.com/office/drawing/2014/main" id="{D0866DBB-987D-9A60-C94C-87BC4DC28230}"/>
                  </a:ext>
                </a:extLst>
              </p:cNvPr>
              <p:cNvGrpSpPr/>
              <p:nvPr/>
            </p:nvGrpSpPr>
            <p:grpSpPr>
              <a:xfrm>
                <a:off x="5408297" y="3892681"/>
                <a:ext cx="58769" cy="58787"/>
                <a:chOff x="5408297" y="3892681"/>
                <a:chExt cx="58769" cy="58787"/>
              </a:xfrm>
            </p:grpSpPr>
            <p:sp>
              <p:nvSpPr>
                <p:cNvPr id="372" name="Freeform 371">
                  <a:extLst>
                    <a:ext uri="{FF2B5EF4-FFF2-40B4-BE49-F238E27FC236}">
                      <a16:creationId xmlns:a16="http://schemas.microsoft.com/office/drawing/2014/main" id="{55C488BC-EB19-F51B-A4F7-14B66363A9F2}"/>
                    </a:ext>
                  </a:extLst>
                </p:cNvPr>
                <p:cNvSpPr/>
                <p:nvPr/>
              </p:nvSpPr>
              <p:spPr>
                <a:xfrm>
                  <a:off x="5437682" y="3892681"/>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3" name="Freeform 372">
                  <a:extLst>
                    <a:ext uri="{FF2B5EF4-FFF2-40B4-BE49-F238E27FC236}">
                      <a16:creationId xmlns:a16="http://schemas.microsoft.com/office/drawing/2014/main" id="{AB31F4CC-69E2-F4D1-7B0C-0EB97CDC0FFD}"/>
                    </a:ext>
                  </a:extLst>
                </p:cNvPr>
                <p:cNvSpPr/>
                <p:nvPr/>
              </p:nvSpPr>
              <p:spPr>
                <a:xfrm>
                  <a:off x="5408297" y="3922075"/>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74" name="Graphic 362">
                <a:extLst>
                  <a:ext uri="{FF2B5EF4-FFF2-40B4-BE49-F238E27FC236}">
                    <a16:creationId xmlns:a16="http://schemas.microsoft.com/office/drawing/2014/main" id="{3C1B8B2A-B222-9DBB-6965-314E0EB81CA8}"/>
                  </a:ext>
                </a:extLst>
              </p:cNvPr>
              <p:cNvGrpSpPr/>
              <p:nvPr/>
            </p:nvGrpSpPr>
            <p:grpSpPr>
              <a:xfrm>
                <a:off x="5393541" y="3892681"/>
                <a:ext cx="58769" cy="58787"/>
                <a:chOff x="5393541" y="3892681"/>
                <a:chExt cx="58769" cy="58787"/>
              </a:xfrm>
            </p:grpSpPr>
            <p:sp>
              <p:nvSpPr>
                <p:cNvPr id="375" name="Freeform 374">
                  <a:extLst>
                    <a:ext uri="{FF2B5EF4-FFF2-40B4-BE49-F238E27FC236}">
                      <a16:creationId xmlns:a16="http://schemas.microsoft.com/office/drawing/2014/main" id="{66C58F35-0F66-F62F-5F68-E4A2D65F9BA1}"/>
                    </a:ext>
                  </a:extLst>
                </p:cNvPr>
                <p:cNvSpPr/>
                <p:nvPr/>
              </p:nvSpPr>
              <p:spPr>
                <a:xfrm>
                  <a:off x="5422926" y="3892681"/>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6" name="Freeform 375">
                  <a:extLst>
                    <a:ext uri="{FF2B5EF4-FFF2-40B4-BE49-F238E27FC236}">
                      <a16:creationId xmlns:a16="http://schemas.microsoft.com/office/drawing/2014/main" id="{61345FB8-D9B4-32C2-3A83-BCFC565AE755}"/>
                    </a:ext>
                  </a:extLst>
                </p:cNvPr>
                <p:cNvSpPr/>
                <p:nvPr/>
              </p:nvSpPr>
              <p:spPr>
                <a:xfrm>
                  <a:off x="5393541" y="3922075"/>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77" name="Graphic 362">
                <a:extLst>
                  <a:ext uri="{FF2B5EF4-FFF2-40B4-BE49-F238E27FC236}">
                    <a16:creationId xmlns:a16="http://schemas.microsoft.com/office/drawing/2014/main" id="{9D3D4FFF-BA02-AB80-48FC-D1F89EE2563C}"/>
                  </a:ext>
                </a:extLst>
              </p:cNvPr>
              <p:cNvGrpSpPr/>
              <p:nvPr/>
            </p:nvGrpSpPr>
            <p:grpSpPr>
              <a:xfrm>
                <a:off x="5369754" y="3892681"/>
                <a:ext cx="58769" cy="58787"/>
                <a:chOff x="5369754" y="3892681"/>
                <a:chExt cx="58769" cy="58787"/>
              </a:xfrm>
            </p:grpSpPr>
            <p:sp>
              <p:nvSpPr>
                <p:cNvPr id="378" name="Freeform 377">
                  <a:extLst>
                    <a:ext uri="{FF2B5EF4-FFF2-40B4-BE49-F238E27FC236}">
                      <a16:creationId xmlns:a16="http://schemas.microsoft.com/office/drawing/2014/main" id="{6F86BC9C-4CDE-C547-829D-ED4B6C2A7B67}"/>
                    </a:ext>
                  </a:extLst>
                </p:cNvPr>
                <p:cNvSpPr/>
                <p:nvPr/>
              </p:nvSpPr>
              <p:spPr>
                <a:xfrm>
                  <a:off x="5399138" y="3892681"/>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9" name="Freeform 378">
                  <a:extLst>
                    <a:ext uri="{FF2B5EF4-FFF2-40B4-BE49-F238E27FC236}">
                      <a16:creationId xmlns:a16="http://schemas.microsoft.com/office/drawing/2014/main" id="{4D7A79AF-C496-8AA7-51B9-39942CDC9CD1}"/>
                    </a:ext>
                  </a:extLst>
                </p:cNvPr>
                <p:cNvSpPr/>
                <p:nvPr/>
              </p:nvSpPr>
              <p:spPr>
                <a:xfrm>
                  <a:off x="5369754" y="3922075"/>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80" name="Graphic 362">
                <a:extLst>
                  <a:ext uri="{FF2B5EF4-FFF2-40B4-BE49-F238E27FC236}">
                    <a16:creationId xmlns:a16="http://schemas.microsoft.com/office/drawing/2014/main" id="{41B9E80C-8712-D480-F94B-A7A1AB17C0DE}"/>
                  </a:ext>
                </a:extLst>
              </p:cNvPr>
              <p:cNvGrpSpPr/>
              <p:nvPr/>
            </p:nvGrpSpPr>
            <p:grpSpPr>
              <a:xfrm>
                <a:off x="5340369" y="3892681"/>
                <a:ext cx="58769" cy="58787"/>
                <a:chOff x="5340369" y="3892681"/>
                <a:chExt cx="58769" cy="58787"/>
              </a:xfrm>
            </p:grpSpPr>
            <p:sp>
              <p:nvSpPr>
                <p:cNvPr id="381" name="Freeform 380">
                  <a:extLst>
                    <a:ext uri="{FF2B5EF4-FFF2-40B4-BE49-F238E27FC236}">
                      <a16:creationId xmlns:a16="http://schemas.microsoft.com/office/drawing/2014/main" id="{C1EE54BE-2F4D-9A3F-5D1E-71F6B8DB9086}"/>
                    </a:ext>
                  </a:extLst>
                </p:cNvPr>
                <p:cNvSpPr/>
                <p:nvPr/>
              </p:nvSpPr>
              <p:spPr>
                <a:xfrm>
                  <a:off x="5369754" y="3892681"/>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2" name="Freeform 381">
                  <a:extLst>
                    <a:ext uri="{FF2B5EF4-FFF2-40B4-BE49-F238E27FC236}">
                      <a16:creationId xmlns:a16="http://schemas.microsoft.com/office/drawing/2014/main" id="{BB0498B5-D334-5C1A-D074-378694156188}"/>
                    </a:ext>
                  </a:extLst>
                </p:cNvPr>
                <p:cNvSpPr/>
                <p:nvPr/>
              </p:nvSpPr>
              <p:spPr>
                <a:xfrm>
                  <a:off x="5340369" y="3922075"/>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83" name="Graphic 362">
                <a:extLst>
                  <a:ext uri="{FF2B5EF4-FFF2-40B4-BE49-F238E27FC236}">
                    <a16:creationId xmlns:a16="http://schemas.microsoft.com/office/drawing/2014/main" id="{EC28BC84-B6BE-4E4B-794A-6CE5DDFC5C96}"/>
                  </a:ext>
                </a:extLst>
              </p:cNvPr>
              <p:cNvGrpSpPr/>
              <p:nvPr/>
            </p:nvGrpSpPr>
            <p:grpSpPr>
              <a:xfrm>
                <a:off x="5299408" y="3814935"/>
                <a:ext cx="58769" cy="58787"/>
                <a:chOff x="5299408" y="3814935"/>
                <a:chExt cx="58769" cy="58787"/>
              </a:xfrm>
            </p:grpSpPr>
            <p:sp>
              <p:nvSpPr>
                <p:cNvPr id="384" name="Freeform 383">
                  <a:extLst>
                    <a:ext uri="{FF2B5EF4-FFF2-40B4-BE49-F238E27FC236}">
                      <a16:creationId xmlns:a16="http://schemas.microsoft.com/office/drawing/2014/main" id="{9E9F8DAF-F120-828A-549B-05188DE1AB82}"/>
                    </a:ext>
                  </a:extLst>
                </p:cNvPr>
                <p:cNvSpPr/>
                <p:nvPr/>
              </p:nvSpPr>
              <p:spPr>
                <a:xfrm>
                  <a:off x="5328793" y="3814935"/>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5" name="Freeform 384">
                  <a:extLst>
                    <a:ext uri="{FF2B5EF4-FFF2-40B4-BE49-F238E27FC236}">
                      <a16:creationId xmlns:a16="http://schemas.microsoft.com/office/drawing/2014/main" id="{8D9113A3-E573-AC30-0FC0-1F17E0CB6DDE}"/>
                    </a:ext>
                  </a:extLst>
                </p:cNvPr>
                <p:cNvSpPr/>
                <p:nvPr/>
              </p:nvSpPr>
              <p:spPr>
                <a:xfrm>
                  <a:off x="5299408" y="3844328"/>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86" name="Graphic 362">
                <a:extLst>
                  <a:ext uri="{FF2B5EF4-FFF2-40B4-BE49-F238E27FC236}">
                    <a16:creationId xmlns:a16="http://schemas.microsoft.com/office/drawing/2014/main" id="{800F1C25-AFA1-0465-C36E-BD9A50B52A09}"/>
                  </a:ext>
                </a:extLst>
              </p:cNvPr>
              <p:cNvGrpSpPr/>
              <p:nvPr/>
            </p:nvGrpSpPr>
            <p:grpSpPr>
              <a:xfrm>
                <a:off x="5052754" y="3814935"/>
                <a:ext cx="58769" cy="58787"/>
                <a:chOff x="5052754" y="3814935"/>
                <a:chExt cx="58769" cy="58787"/>
              </a:xfrm>
            </p:grpSpPr>
            <p:sp>
              <p:nvSpPr>
                <p:cNvPr id="387" name="Freeform 386">
                  <a:extLst>
                    <a:ext uri="{FF2B5EF4-FFF2-40B4-BE49-F238E27FC236}">
                      <a16:creationId xmlns:a16="http://schemas.microsoft.com/office/drawing/2014/main" id="{9DB5B077-A76D-DDD5-37CC-E5BE256977F2}"/>
                    </a:ext>
                  </a:extLst>
                </p:cNvPr>
                <p:cNvSpPr/>
                <p:nvPr/>
              </p:nvSpPr>
              <p:spPr>
                <a:xfrm>
                  <a:off x="5082139" y="3814935"/>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8" name="Freeform 387">
                  <a:extLst>
                    <a:ext uri="{FF2B5EF4-FFF2-40B4-BE49-F238E27FC236}">
                      <a16:creationId xmlns:a16="http://schemas.microsoft.com/office/drawing/2014/main" id="{FF72C000-A0F3-6685-8989-300A6317A5F1}"/>
                    </a:ext>
                  </a:extLst>
                </p:cNvPr>
                <p:cNvSpPr/>
                <p:nvPr/>
              </p:nvSpPr>
              <p:spPr>
                <a:xfrm>
                  <a:off x="5052754" y="3844328"/>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89" name="Graphic 362">
                <a:extLst>
                  <a:ext uri="{FF2B5EF4-FFF2-40B4-BE49-F238E27FC236}">
                    <a16:creationId xmlns:a16="http://schemas.microsoft.com/office/drawing/2014/main" id="{2D0EB591-3829-ECD9-DDB2-CA8C37A93B4D}"/>
                  </a:ext>
                </a:extLst>
              </p:cNvPr>
              <p:cNvGrpSpPr/>
              <p:nvPr/>
            </p:nvGrpSpPr>
            <p:grpSpPr>
              <a:xfrm>
                <a:off x="4988769" y="3814935"/>
                <a:ext cx="58769" cy="58787"/>
                <a:chOff x="4988769" y="3814935"/>
                <a:chExt cx="58769" cy="58787"/>
              </a:xfrm>
            </p:grpSpPr>
            <p:sp>
              <p:nvSpPr>
                <p:cNvPr id="390" name="Freeform 389">
                  <a:extLst>
                    <a:ext uri="{FF2B5EF4-FFF2-40B4-BE49-F238E27FC236}">
                      <a16:creationId xmlns:a16="http://schemas.microsoft.com/office/drawing/2014/main" id="{9002812A-4CC9-4EF9-64B1-0D392C3B7C41}"/>
                    </a:ext>
                  </a:extLst>
                </p:cNvPr>
                <p:cNvSpPr/>
                <p:nvPr/>
              </p:nvSpPr>
              <p:spPr>
                <a:xfrm>
                  <a:off x="5018154" y="3814935"/>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1" name="Freeform 390">
                  <a:extLst>
                    <a:ext uri="{FF2B5EF4-FFF2-40B4-BE49-F238E27FC236}">
                      <a16:creationId xmlns:a16="http://schemas.microsoft.com/office/drawing/2014/main" id="{7F6F8D32-5315-E3A3-BFA3-56D19BC20742}"/>
                    </a:ext>
                  </a:extLst>
                </p:cNvPr>
                <p:cNvSpPr/>
                <p:nvPr/>
              </p:nvSpPr>
              <p:spPr>
                <a:xfrm>
                  <a:off x="4988769" y="3844328"/>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92" name="Graphic 362">
                <a:extLst>
                  <a:ext uri="{FF2B5EF4-FFF2-40B4-BE49-F238E27FC236}">
                    <a16:creationId xmlns:a16="http://schemas.microsoft.com/office/drawing/2014/main" id="{DBBA23D3-6D9C-2A50-F300-73F2840C1612}"/>
                  </a:ext>
                </a:extLst>
              </p:cNvPr>
              <p:cNvGrpSpPr/>
              <p:nvPr/>
            </p:nvGrpSpPr>
            <p:grpSpPr>
              <a:xfrm>
                <a:off x="4671897" y="3814935"/>
                <a:ext cx="58769" cy="58787"/>
                <a:chOff x="4671897" y="3814935"/>
                <a:chExt cx="58769" cy="58787"/>
              </a:xfrm>
            </p:grpSpPr>
            <p:sp>
              <p:nvSpPr>
                <p:cNvPr id="393" name="Freeform 392">
                  <a:extLst>
                    <a:ext uri="{FF2B5EF4-FFF2-40B4-BE49-F238E27FC236}">
                      <a16:creationId xmlns:a16="http://schemas.microsoft.com/office/drawing/2014/main" id="{94AA4F14-66EA-0A56-4695-6C61567BD924}"/>
                    </a:ext>
                  </a:extLst>
                </p:cNvPr>
                <p:cNvSpPr/>
                <p:nvPr/>
              </p:nvSpPr>
              <p:spPr>
                <a:xfrm>
                  <a:off x="4701282" y="3814935"/>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4" name="Freeform 393">
                  <a:extLst>
                    <a:ext uri="{FF2B5EF4-FFF2-40B4-BE49-F238E27FC236}">
                      <a16:creationId xmlns:a16="http://schemas.microsoft.com/office/drawing/2014/main" id="{55A68198-4851-9A8C-A39F-A4E9D10D0E6B}"/>
                    </a:ext>
                  </a:extLst>
                </p:cNvPr>
                <p:cNvSpPr/>
                <p:nvPr/>
              </p:nvSpPr>
              <p:spPr>
                <a:xfrm>
                  <a:off x="4671897" y="3844328"/>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95" name="Graphic 362">
                <a:extLst>
                  <a:ext uri="{FF2B5EF4-FFF2-40B4-BE49-F238E27FC236}">
                    <a16:creationId xmlns:a16="http://schemas.microsoft.com/office/drawing/2014/main" id="{B2325D3F-50F3-A699-9438-38BA49439E6B}"/>
                  </a:ext>
                </a:extLst>
              </p:cNvPr>
              <p:cNvGrpSpPr/>
              <p:nvPr/>
            </p:nvGrpSpPr>
            <p:grpSpPr>
              <a:xfrm>
                <a:off x="4647728" y="3814935"/>
                <a:ext cx="58769" cy="58787"/>
                <a:chOff x="4647728" y="3814935"/>
                <a:chExt cx="58769" cy="58787"/>
              </a:xfrm>
            </p:grpSpPr>
            <p:sp>
              <p:nvSpPr>
                <p:cNvPr id="396" name="Freeform 395">
                  <a:extLst>
                    <a:ext uri="{FF2B5EF4-FFF2-40B4-BE49-F238E27FC236}">
                      <a16:creationId xmlns:a16="http://schemas.microsoft.com/office/drawing/2014/main" id="{3E44868F-BB2F-ADA6-E0C7-0B169561AF44}"/>
                    </a:ext>
                  </a:extLst>
                </p:cNvPr>
                <p:cNvSpPr/>
                <p:nvPr/>
              </p:nvSpPr>
              <p:spPr>
                <a:xfrm>
                  <a:off x="4677113" y="3814935"/>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7" name="Freeform 396">
                  <a:extLst>
                    <a:ext uri="{FF2B5EF4-FFF2-40B4-BE49-F238E27FC236}">
                      <a16:creationId xmlns:a16="http://schemas.microsoft.com/office/drawing/2014/main" id="{A124EA98-934E-C584-C777-631CCACEAFF0}"/>
                    </a:ext>
                  </a:extLst>
                </p:cNvPr>
                <p:cNvSpPr/>
                <p:nvPr/>
              </p:nvSpPr>
              <p:spPr>
                <a:xfrm>
                  <a:off x="4647728" y="3844328"/>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98" name="Graphic 362">
                <a:extLst>
                  <a:ext uri="{FF2B5EF4-FFF2-40B4-BE49-F238E27FC236}">
                    <a16:creationId xmlns:a16="http://schemas.microsoft.com/office/drawing/2014/main" id="{7EDF777D-F22E-F4A4-159E-1DB654D5ED89}"/>
                  </a:ext>
                </a:extLst>
              </p:cNvPr>
              <p:cNvGrpSpPr/>
              <p:nvPr/>
            </p:nvGrpSpPr>
            <p:grpSpPr>
              <a:xfrm>
                <a:off x="4618343" y="3781724"/>
                <a:ext cx="58769" cy="58787"/>
                <a:chOff x="4618343" y="3781724"/>
                <a:chExt cx="58769" cy="58787"/>
              </a:xfrm>
            </p:grpSpPr>
            <p:sp>
              <p:nvSpPr>
                <p:cNvPr id="399" name="Freeform 398">
                  <a:extLst>
                    <a:ext uri="{FF2B5EF4-FFF2-40B4-BE49-F238E27FC236}">
                      <a16:creationId xmlns:a16="http://schemas.microsoft.com/office/drawing/2014/main" id="{717A93A2-1DDC-E711-1AE5-3998022D3936}"/>
                    </a:ext>
                  </a:extLst>
                </p:cNvPr>
                <p:cNvSpPr/>
                <p:nvPr/>
              </p:nvSpPr>
              <p:spPr>
                <a:xfrm>
                  <a:off x="4647728" y="378172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0" name="Freeform 399">
                  <a:extLst>
                    <a:ext uri="{FF2B5EF4-FFF2-40B4-BE49-F238E27FC236}">
                      <a16:creationId xmlns:a16="http://schemas.microsoft.com/office/drawing/2014/main" id="{2F01CA05-BEE9-3760-5AF3-8FF8EE2AB8F1}"/>
                    </a:ext>
                  </a:extLst>
                </p:cNvPr>
                <p:cNvSpPr/>
                <p:nvPr/>
              </p:nvSpPr>
              <p:spPr>
                <a:xfrm>
                  <a:off x="4618343" y="3811117"/>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01" name="Graphic 362">
                <a:extLst>
                  <a:ext uri="{FF2B5EF4-FFF2-40B4-BE49-F238E27FC236}">
                    <a16:creationId xmlns:a16="http://schemas.microsoft.com/office/drawing/2014/main" id="{55D1C5F3-3425-704E-CA18-0FA4A2100D04}"/>
                  </a:ext>
                </a:extLst>
              </p:cNvPr>
              <p:cNvGrpSpPr/>
              <p:nvPr/>
            </p:nvGrpSpPr>
            <p:grpSpPr>
              <a:xfrm>
                <a:off x="4599389" y="3781724"/>
                <a:ext cx="58769" cy="58787"/>
                <a:chOff x="4599389" y="3781724"/>
                <a:chExt cx="58769" cy="58787"/>
              </a:xfrm>
            </p:grpSpPr>
            <p:sp>
              <p:nvSpPr>
                <p:cNvPr id="402" name="Freeform 401">
                  <a:extLst>
                    <a:ext uri="{FF2B5EF4-FFF2-40B4-BE49-F238E27FC236}">
                      <a16:creationId xmlns:a16="http://schemas.microsoft.com/office/drawing/2014/main" id="{EB8CE1BE-3421-A04A-7F21-BBAC798C6363}"/>
                    </a:ext>
                  </a:extLst>
                </p:cNvPr>
                <p:cNvSpPr/>
                <p:nvPr/>
              </p:nvSpPr>
              <p:spPr>
                <a:xfrm>
                  <a:off x="4628774" y="378172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3" name="Freeform 402">
                  <a:extLst>
                    <a:ext uri="{FF2B5EF4-FFF2-40B4-BE49-F238E27FC236}">
                      <a16:creationId xmlns:a16="http://schemas.microsoft.com/office/drawing/2014/main" id="{E5B091AA-A0F4-4ADC-A0C3-E0EB59BB1EC5}"/>
                    </a:ext>
                  </a:extLst>
                </p:cNvPr>
                <p:cNvSpPr/>
                <p:nvPr/>
              </p:nvSpPr>
              <p:spPr>
                <a:xfrm>
                  <a:off x="4599389" y="3811117"/>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04" name="Graphic 362">
                <a:extLst>
                  <a:ext uri="{FF2B5EF4-FFF2-40B4-BE49-F238E27FC236}">
                    <a16:creationId xmlns:a16="http://schemas.microsoft.com/office/drawing/2014/main" id="{917306EB-8EE3-70BB-4F70-40A44DEB4437}"/>
                  </a:ext>
                </a:extLst>
              </p:cNvPr>
              <p:cNvGrpSpPr/>
              <p:nvPr/>
            </p:nvGrpSpPr>
            <p:grpSpPr>
              <a:xfrm>
                <a:off x="4581580" y="3781724"/>
                <a:ext cx="58769" cy="58787"/>
                <a:chOff x="4581580" y="3781724"/>
                <a:chExt cx="58769" cy="58787"/>
              </a:xfrm>
            </p:grpSpPr>
            <p:sp>
              <p:nvSpPr>
                <p:cNvPr id="405" name="Freeform 404">
                  <a:extLst>
                    <a:ext uri="{FF2B5EF4-FFF2-40B4-BE49-F238E27FC236}">
                      <a16:creationId xmlns:a16="http://schemas.microsoft.com/office/drawing/2014/main" id="{3BBF51A8-9E80-2E54-8E1D-0EF61B6DFF05}"/>
                    </a:ext>
                  </a:extLst>
                </p:cNvPr>
                <p:cNvSpPr/>
                <p:nvPr/>
              </p:nvSpPr>
              <p:spPr>
                <a:xfrm>
                  <a:off x="4610965" y="378172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6" name="Freeform 405">
                  <a:extLst>
                    <a:ext uri="{FF2B5EF4-FFF2-40B4-BE49-F238E27FC236}">
                      <a16:creationId xmlns:a16="http://schemas.microsoft.com/office/drawing/2014/main" id="{5E8583AE-7AFB-8FEA-5A49-16828DE6FFB3}"/>
                    </a:ext>
                  </a:extLst>
                </p:cNvPr>
                <p:cNvSpPr/>
                <p:nvPr/>
              </p:nvSpPr>
              <p:spPr>
                <a:xfrm>
                  <a:off x="4581580" y="3811117"/>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07" name="Graphic 362">
                <a:extLst>
                  <a:ext uri="{FF2B5EF4-FFF2-40B4-BE49-F238E27FC236}">
                    <a16:creationId xmlns:a16="http://schemas.microsoft.com/office/drawing/2014/main" id="{AC884E9F-7213-A7FC-7F86-356FC84ABDF7}"/>
                  </a:ext>
                </a:extLst>
              </p:cNvPr>
              <p:cNvGrpSpPr/>
              <p:nvPr/>
            </p:nvGrpSpPr>
            <p:grpSpPr>
              <a:xfrm>
                <a:off x="4552196" y="3781724"/>
                <a:ext cx="58769" cy="58787"/>
                <a:chOff x="4552196" y="3781724"/>
                <a:chExt cx="58769" cy="58787"/>
              </a:xfrm>
            </p:grpSpPr>
            <p:sp>
              <p:nvSpPr>
                <p:cNvPr id="408" name="Freeform 407">
                  <a:extLst>
                    <a:ext uri="{FF2B5EF4-FFF2-40B4-BE49-F238E27FC236}">
                      <a16:creationId xmlns:a16="http://schemas.microsoft.com/office/drawing/2014/main" id="{4B70F22C-0615-ADEA-2DF7-A4693E64777B}"/>
                    </a:ext>
                  </a:extLst>
                </p:cNvPr>
                <p:cNvSpPr/>
                <p:nvPr/>
              </p:nvSpPr>
              <p:spPr>
                <a:xfrm>
                  <a:off x="4581580" y="378172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9" name="Freeform 408">
                  <a:extLst>
                    <a:ext uri="{FF2B5EF4-FFF2-40B4-BE49-F238E27FC236}">
                      <a16:creationId xmlns:a16="http://schemas.microsoft.com/office/drawing/2014/main" id="{7C8C604C-1D5B-A639-92D7-89BA26A93D21}"/>
                    </a:ext>
                  </a:extLst>
                </p:cNvPr>
                <p:cNvSpPr/>
                <p:nvPr/>
              </p:nvSpPr>
              <p:spPr>
                <a:xfrm>
                  <a:off x="4552196" y="3811117"/>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10" name="Graphic 362">
                <a:extLst>
                  <a:ext uri="{FF2B5EF4-FFF2-40B4-BE49-F238E27FC236}">
                    <a16:creationId xmlns:a16="http://schemas.microsoft.com/office/drawing/2014/main" id="{31B5301A-B28A-4798-DC23-E99C0BB0B5A0}"/>
                  </a:ext>
                </a:extLst>
              </p:cNvPr>
              <p:cNvGrpSpPr/>
              <p:nvPr/>
            </p:nvGrpSpPr>
            <p:grpSpPr>
              <a:xfrm>
                <a:off x="4515433" y="3781724"/>
                <a:ext cx="58769" cy="58787"/>
                <a:chOff x="4515433" y="3781724"/>
                <a:chExt cx="58769" cy="58787"/>
              </a:xfrm>
            </p:grpSpPr>
            <p:sp>
              <p:nvSpPr>
                <p:cNvPr id="411" name="Freeform 410">
                  <a:extLst>
                    <a:ext uri="{FF2B5EF4-FFF2-40B4-BE49-F238E27FC236}">
                      <a16:creationId xmlns:a16="http://schemas.microsoft.com/office/drawing/2014/main" id="{30D92D4E-EA3A-6770-5E98-22662D48D39D}"/>
                    </a:ext>
                  </a:extLst>
                </p:cNvPr>
                <p:cNvSpPr/>
                <p:nvPr/>
              </p:nvSpPr>
              <p:spPr>
                <a:xfrm>
                  <a:off x="4544818" y="378172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2" name="Freeform 411">
                  <a:extLst>
                    <a:ext uri="{FF2B5EF4-FFF2-40B4-BE49-F238E27FC236}">
                      <a16:creationId xmlns:a16="http://schemas.microsoft.com/office/drawing/2014/main" id="{A8EEDD12-D6A9-9B4B-B200-CE93D63D1685}"/>
                    </a:ext>
                  </a:extLst>
                </p:cNvPr>
                <p:cNvSpPr/>
                <p:nvPr/>
              </p:nvSpPr>
              <p:spPr>
                <a:xfrm>
                  <a:off x="4515433" y="3811117"/>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13" name="Graphic 362">
                <a:extLst>
                  <a:ext uri="{FF2B5EF4-FFF2-40B4-BE49-F238E27FC236}">
                    <a16:creationId xmlns:a16="http://schemas.microsoft.com/office/drawing/2014/main" id="{D2F3CA95-1CA6-FCD6-1CC4-D7A5D6E8F11E}"/>
                  </a:ext>
                </a:extLst>
              </p:cNvPr>
              <p:cNvGrpSpPr/>
              <p:nvPr/>
            </p:nvGrpSpPr>
            <p:grpSpPr>
              <a:xfrm>
                <a:off x="4468239" y="3781724"/>
                <a:ext cx="58769" cy="58787"/>
                <a:chOff x="4468239" y="3781724"/>
                <a:chExt cx="58769" cy="58787"/>
              </a:xfrm>
            </p:grpSpPr>
            <p:sp>
              <p:nvSpPr>
                <p:cNvPr id="414" name="Freeform 413">
                  <a:extLst>
                    <a:ext uri="{FF2B5EF4-FFF2-40B4-BE49-F238E27FC236}">
                      <a16:creationId xmlns:a16="http://schemas.microsoft.com/office/drawing/2014/main" id="{F735C2F1-A966-18B4-292C-CD914E00FEBE}"/>
                    </a:ext>
                  </a:extLst>
                </p:cNvPr>
                <p:cNvSpPr/>
                <p:nvPr/>
              </p:nvSpPr>
              <p:spPr>
                <a:xfrm>
                  <a:off x="4497624" y="378172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5" name="Freeform 414">
                  <a:extLst>
                    <a:ext uri="{FF2B5EF4-FFF2-40B4-BE49-F238E27FC236}">
                      <a16:creationId xmlns:a16="http://schemas.microsoft.com/office/drawing/2014/main" id="{C52FC32F-18C4-074B-6354-3DE9AAC46E89}"/>
                    </a:ext>
                  </a:extLst>
                </p:cNvPr>
                <p:cNvSpPr/>
                <p:nvPr/>
              </p:nvSpPr>
              <p:spPr>
                <a:xfrm>
                  <a:off x="4468239" y="3811117"/>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16" name="Graphic 362">
                <a:extLst>
                  <a:ext uri="{FF2B5EF4-FFF2-40B4-BE49-F238E27FC236}">
                    <a16:creationId xmlns:a16="http://schemas.microsoft.com/office/drawing/2014/main" id="{7D7EAE58-46A5-A026-CF75-874420A78B11}"/>
                  </a:ext>
                </a:extLst>
              </p:cNvPr>
              <p:cNvGrpSpPr/>
              <p:nvPr/>
            </p:nvGrpSpPr>
            <p:grpSpPr>
              <a:xfrm>
                <a:off x="4374869" y="3781724"/>
                <a:ext cx="58769" cy="58787"/>
                <a:chOff x="4374869" y="3781724"/>
                <a:chExt cx="58769" cy="58787"/>
              </a:xfrm>
            </p:grpSpPr>
            <p:sp>
              <p:nvSpPr>
                <p:cNvPr id="417" name="Freeform 416">
                  <a:extLst>
                    <a:ext uri="{FF2B5EF4-FFF2-40B4-BE49-F238E27FC236}">
                      <a16:creationId xmlns:a16="http://schemas.microsoft.com/office/drawing/2014/main" id="{7AFAD378-4417-D462-4484-421E7D1A4DB5}"/>
                    </a:ext>
                  </a:extLst>
                </p:cNvPr>
                <p:cNvSpPr/>
                <p:nvPr/>
              </p:nvSpPr>
              <p:spPr>
                <a:xfrm>
                  <a:off x="4404254" y="378172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8" name="Freeform 417">
                  <a:extLst>
                    <a:ext uri="{FF2B5EF4-FFF2-40B4-BE49-F238E27FC236}">
                      <a16:creationId xmlns:a16="http://schemas.microsoft.com/office/drawing/2014/main" id="{50870871-2710-3BC5-C8D1-A059C4C1B930}"/>
                    </a:ext>
                  </a:extLst>
                </p:cNvPr>
                <p:cNvSpPr/>
                <p:nvPr/>
              </p:nvSpPr>
              <p:spPr>
                <a:xfrm>
                  <a:off x="4374869" y="3811117"/>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19" name="Graphic 362">
                <a:extLst>
                  <a:ext uri="{FF2B5EF4-FFF2-40B4-BE49-F238E27FC236}">
                    <a16:creationId xmlns:a16="http://schemas.microsoft.com/office/drawing/2014/main" id="{795FAE37-6041-4FEE-6502-FBB37BC5E1BC}"/>
                  </a:ext>
                </a:extLst>
              </p:cNvPr>
              <p:cNvGrpSpPr/>
              <p:nvPr/>
            </p:nvGrpSpPr>
            <p:grpSpPr>
              <a:xfrm>
                <a:off x="4337089" y="3781724"/>
                <a:ext cx="58769" cy="58787"/>
                <a:chOff x="4337089" y="3781724"/>
                <a:chExt cx="58769" cy="58787"/>
              </a:xfrm>
            </p:grpSpPr>
            <p:sp>
              <p:nvSpPr>
                <p:cNvPr id="420" name="Freeform 419">
                  <a:extLst>
                    <a:ext uri="{FF2B5EF4-FFF2-40B4-BE49-F238E27FC236}">
                      <a16:creationId xmlns:a16="http://schemas.microsoft.com/office/drawing/2014/main" id="{A9222C99-2BB1-F2BF-DCAF-4B537271E65E}"/>
                    </a:ext>
                  </a:extLst>
                </p:cNvPr>
                <p:cNvSpPr/>
                <p:nvPr/>
              </p:nvSpPr>
              <p:spPr>
                <a:xfrm>
                  <a:off x="4366474" y="378172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1" name="Freeform 420">
                  <a:extLst>
                    <a:ext uri="{FF2B5EF4-FFF2-40B4-BE49-F238E27FC236}">
                      <a16:creationId xmlns:a16="http://schemas.microsoft.com/office/drawing/2014/main" id="{8225BB44-94C1-10B4-2ED3-B68D97092AD6}"/>
                    </a:ext>
                  </a:extLst>
                </p:cNvPr>
                <p:cNvSpPr/>
                <p:nvPr/>
              </p:nvSpPr>
              <p:spPr>
                <a:xfrm>
                  <a:off x="4337089" y="3811117"/>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22" name="Graphic 362">
                <a:extLst>
                  <a:ext uri="{FF2B5EF4-FFF2-40B4-BE49-F238E27FC236}">
                    <a16:creationId xmlns:a16="http://schemas.microsoft.com/office/drawing/2014/main" id="{FABFC44C-7DB5-7044-B1AC-756A52605528}"/>
                  </a:ext>
                </a:extLst>
              </p:cNvPr>
              <p:cNvGrpSpPr/>
              <p:nvPr/>
            </p:nvGrpSpPr>
            <p:grpSpPr>
              <a:xfrm>
                <a:off x="4281372" y="3781724"/>
                <a:ext cx="58769" cy="58787"/>
                <a:chOff x="4281372" y="3781724"/>
                <a:chExt cx="58769" cy="58787"/>
              </a:xfrm>
            </p:grpSpPr>
            <p:sp>
              <p:nvSpPr>
                <p:cNvPr id="423" name="Freeform 422">
                  <a:extLst>
                    <a:ext uri="{FF2B5EF4-FFF2-40B4-BE49-F238E27FC236}">
                      <a16:creationId xmlns:a16="http://schemas.microsoft.com/office/drawing/2014/main" id="{BE45B694-7618-6047-C579-5637786DC77D}"/>
                    </a:ext>
                  </a:extLst>
                </p:cNvPr>
                <p:cNvSpPr/>
                <p:nvPr/>
              </p:nvSpPr>
              <p:spPr>
                <a:xfrm>
                  <a:off x="4310757" y="378172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4" name="Freeform 423">
                  <a:extLst>
                    <a:ext uri="{FF2B5EF4-FFF2-40B4-BE49-F238E27FC236}">
                      <a16:creationId xmlns:a16="http://schemas.microsoft.com/office/drawing/2014/main" id="{71375542-FF78-FEA5-1723-7CD8653F8BB5}"/>
                    </a:ext>
                  </a:extLst>
                </p:cNvPr>
                <p:cNvSpPr/>
                <p:nvPr/>
              </p:nvSpPr>
              <p:spPr>
                <a:xfrm>
                  <a:off x="4281372" y="3811117"/>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25" name="Graphic 362">
                <a:extLst>
                  <a:ext uri="{FF2B5EF4-FFF2-40B4-BE49-F238E27FC236}">
                    <a16:creationId xmlns:a16="http://schemas.microsoft.com/office/drawing/2014/main" id="{FF1B25C0-B9D4-4196-895D-BD7E38BFBDD0}"/>
                  </a:ext>
                </a:extLst>
              </p:cNvPr>
              <p:cNvGrpSpPr/>
              <p:nvPr/>
            </p:nvGrpSpPr>
            <p:grpSpPr>
              <a:xfrm>
                <a:off x="4267761" y="3781724"/>
                <a:ext cx="58769" cy="58787"/>
                <a:chOff x="4267761" y="3781724"/>
                <a:chExt cx="58769" cy="58787"/>
              </a:xfrm>
            </p:grpSpPr>
            <p:sp>
              <p:nvSpPr>
                <p:cNvPr id="426" name="Freeform 425">
                  <a:extLst>
                    <a:ext uri="{FF2B5EF4-FFF2-40B4-BE49-F238E27FC236}">
                      <a16:creationId xmlns:a16="http://schemas.microsoft.com/office/drawing/2014/main" id="{0A8F9B23-07C0-1DEA-93AC-C260A14330EA}"/>
                    </a:ext>
                  </a:extLst>
                </p:cNvPr>
                <p:cNvSpPr/>
                <p:nvPr/>
              </p:nvSpPr>
              <p:spPr>
                <a:xfrm>
                  <a:off x="4297146" y="378172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7" name="Freeform 426">
                  <a:extLst>
                    <a:ext uri="{FF2B5EF4-FFF2-40B4-BE49-F238E27FC236}">
                      <a16:creationId xmlns:a16="http://schemas.microsoft.com/office/drawing/2014/main" id="{8DF93339-7748-BD86-129B-548BC387A9A4}"/>
                    </a:ext>
                  </a:extLst>
                </p:cNvPr>
                <p:cNvSpPr/>
                <p:nvPr/>
              </p:nvSpPr>
              <p:spPr>
                <a:xfrm>
                  <a:off x="4267761" y="3811117"/>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28" name="Graphic 362">
                <a:extLst>
                  <a:ext uri="{FF2B5EF4-FFF2-40B4-BE49-F238E27FC236}">
                    <a16:creationId xmlns:a16="http://schemas.microsoft.com/office/drawing/2014/main" id="{11451E32-46AE-4ACA-BE2A-262AE74CF91C}"/>
                  </a:ext>
                </a:extLst>
              </p:cNvPr>
              <p:cNvGrpSpPr/>
              <p:nvPr/>
            </p:nvGrpSpPr>
            <p:grpSpPr>
              <a:xfrm>
                <a:off x="4251988" y="3756148"/>
                <a:ext cx="58769" cy="58787"/>
                <a:chOff x="4251988" y="3756148"/>
                <a:chExt cx="58769" cy="58787"/>
              </a:xfrm>
            </p:grpSpPr>
            <p:sp>
              <p:nvSpPr>
                <p:cNvPr id="429" name="Freeform 428">
                  <a:extLst>
                    <a:ext uri="{FF2B5EF4-FFF2-40B4-BE49-F238E27FC236}">
                      <a16:creationId xmlns:a16="http://schemas.microsoft.com/office/drawing/2014/main" id="{F3ECAC39-B666-6063-043B-2196FEC0BA7C}"/>
                    </a:ext>
                  </a:extLst>
                </p:cNvPr>
                <p:cNvSpPr/>
                <p:nvPr/>
              </p:nvSpPr>
              <p:spPr>
                <a:xfrm>
                  <a:off x="4281372" y="3756148"/>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0" name="Freeform 429">
                  <a:extLst>
                    <a:ext uri="{FF2B5EF4-FFF2-40B4-BE49-F238E27FC236}">
                      <a16:creationId xmlns:a16="http://schemas.microsoft.com/office/drawing/2014/main" id="{57BF22D6-6D8A-E104-6B7D-FAB510182C39}"/>
                    </a:ext>
                  </a:extLst>
                </p:cNvPr>
                <p:cNvSpPr/>
                <p:nvPr/>
              </p:nvSpPr>
              <p:spPr>
                <a:xfrm>
                  <a:off x="4251988" y="3785541"/>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31" name="Graphic 362">
                <a:extLst>
                  <a:ext uri="{FF2B5EF4-FFF2-40B4-BE49-F238E27FC236}">
                    <a16:creationId xmlns:a16="http://schemas.microsoft.com/office/drawing/2014/main" id="{91F17655-96E7-50F1-F5F1-F4D83AEA5B68}"/>
                  </a:ext>
                </a:extLst>
              </p:cNvPr>
              <p:cNvGrpSpPr/>
              <p:nvPr/>
            </p:nvGrpSpPr>
            <p:grpSpPr>
              <a:xfrm>
                <a:off x="4232143" y="3749913"/>
                <a:ext cx="58769" cy="58787"/>
                <a:chOff x="4232143" y="3749913"/>
                <a:chExt cx="58769" cy="58787"/>
              </a:xfrm>
            </p:grpSpPr>
            <p:sp>
              <p:nvSpPr>
                <p:cNvPr id="432" name="Freeform 431">
                  <a:extLst>
                    <a:ext uri="{FF2B5EF4-FFF2-40B4-BE49-F238E27FC236}">
                      <a16:creationId xmlns:a16="http://schemas.microsoft.com/office/drawing/2014/main" id="{1903FBD4-FA9C-5F74-F0E7-2113F456755B}"/>
                    </a:ext>
                  </a:extLst>
                </p:cNvPr>
                <p:cNvSpPr/>
                <p:nvPr/>
              </p:nvSpPr>
              <p:spPr>
                <a:xfrm>
                  <a:off x="4261528" y="3749913"/>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3" name="Freeform 432">
                  <a:extLst>
                    <a:ext uri="{FF2B5EF4-FFF2-40B4-BE49-F238E27FC236}">
                      <a16:creationId xmlns:a16="http://schemas.microsoft.com/office/drawing/2014/main" id="{A433DE31-9C26-C295-0F80-E17C02A70784}"/>
                    </a:ext>
                  </a:extLst>
                </p:cNvPr>
                <p:cNvSpPr/>
                <p:nvPr/>
              </p:nvSpPr>
              <p:spPr>
                <a:xfrm>
                  <a:off x="4232143" y="3779306"/>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34" name="Graphic 362">
                <a:extLst>
                  <a:ext uri="{FF2B5EF4-FFF2-40B4-BE49-F238E27FC236}">
                    <a16:creationId xmlns:a16="http://schemas.microsoft.com/office/drawing/2014/main" id="{0DF13B68-30C9-5711-0F55-C2436638476D}"/>
                  </a:ext>
                </a:extLst>
              </p:cNvPr>
              <p:cNvGrpSpPr/>
              <p:nvPr/>
            </p:nvGrpSpPr>
            <p:grpSpPr>
              <a:xfrm>
                <a:off x="4212172" y="3749913"/>
                <a:ext cx="58769" cy="58787"/>
                <a:chOff x="4212172" y="3749913"/>
                <a:chExt cx="58769" cy="58787"/>
              </a:xfrm>
            </p:grpSpPr>
            <p:sp>
              <p:nvSpPr>
                <p:cNvPr id="435" name="Freeform 434">
                  <a:extLst>
                    <a:ext uri="{FF2B5EF4-FFF2-40B4-BE49-F238E27FC236}">
                      <a16:creationId xmlns:a16="http://schemas.microsoft.com/office/drawing/2014/main" id="{4FEAEC78-CE37-AF5D-F8C4-B12D535A1E79}"/>
                    </a:ext>
                  </a:extLst>
                </p:cNvPr>
                <p:cNvSpPr/>
                <p:nvPr/>
              </p:nvSpPr>
              <p:spPr>
                <a:xfrm>
                  <a:off x="4241557" y="3749913"/>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6" name="Freeform 435">
                  <a:extLst>
                    <a:ext uri="{FF2B5EF4-FFF2-40B4-BE49-F238E27FC236}">
                      <a16:creationId xmlns:a16="http://schemas.microsoft.com/office/drawing/2014/main" id="{CDD2DAA0-D0E8-48AC-A235-6ECC27C2341C}"/>
                    </a:ext>
                  </a:extLst>
                </p:cNvPr>
                <p:cNvSpPr/>
                <p:nvPr/>
              </p:nvSpPr>
              <p:spPr>
                <a:xfrm>
                  <a:off x="4212172" y="3779306"/>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37" name="Graphic 362">
                <a:extLst>
                  <a:ext uri="{FF2B5EF4-FFF2-40B4-BE49-F238E27FC236}">
                    <a16:creationId xmlns:a16="http://schemas.microsoft.com/office/drawing/2014/main" id="{F9368E6D-2EA5-EFBA-F47C-3B0627EE24D9}"/>
                  </a:ext>
                </a:extLst>
              </p:cNvPr>
              <p:cNvGrpSpPr/>
              <p:nvPr/>
            </p:nvGrpSpPr>
            <p:grpSpPr>
              <a:xfrm>
                <a:off x="4212172" y="3733116"/>
                <a:ext cx="58769" cy="58787"/>
                <a:chOff x="4212172" y="3733116"/>
                <a:chExt cx="58769" cy="58787"/>
              </a:xfrm>
            </p:grpSpPr>
            <p:sp>
              <p:nvSpPr>
                <p:cNvPr id="438" name="Freeform 437">
                  <a:extLst>
                    <a:ext uri="{FF2B5EF4-FFF2-40B4-BE49-F238E27FC236}">
                      <a16:creationId xmlns:a16="http://schemas.microsoft.com/office/drawing/2014/main" id="{81574A67-4C1B-5000-FFF5-36E55EDB8037}"/>
                    </a:ext>
                  </a:extLst>
                </p:cNvPr>
                <p:cNvSpPr/>
                <p:nvPr/>
              </p:nvSpPr>
              <p:spPr>
                <a:xfrm>
                  <a:off x="4241557" y="3733116"/>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9" name="Freeform 438">
                  <a:extLst>
                    <a:ext uri="{FF2B5EF4-FFF2-40B4-BE49-F238E27FC236}">
                      <a16:creationId xmlns:a16="http://schemas.microsoft.com/office/drawing/2014/main" id="{58B37571-0E88-4AC7-85AD-AA21A5AEBC08}"/>
                    </a:ext>
                  </a:extLst>
                </p:cNvPr>
                <p:cNvSpPr/>
                <p:nvPr/>
              </p:nvSpPr>
              <p:spPr>
                <a:xfrm>
                  <a:off x="4212172" y="3762510"/>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40" name="Graphic 362">
                <a:extLst>
                  <a:ext uri="{FF2B5EF4-FFF2-40B4-BE49-F238E27FC236}">
                    <a16:creationId xmlns:a16="http://schemas.microsoft.com/office/drawing/2014/main" id="{75787998-A3A0-8F35-068C-3F986592713D}"/>
                  </a:ext>
                </a:extLst>
              </p:cNvPr>
              <p:cNvGrpSpPr/>
              <p:nvPr/>
            </p:nvGrpSpPr>
            <p:grpSpPr>
              <a:xfrm>
                <a:off x="4182787" y="3713521"/>
                <a:ext cx="58769" cy="58787"/>
                <a:chOff x="4182787" y="3713521"/>
                <a:chExt cx="58769" cy="58787"/>
              </a:xfrm>
            </p:grpSpPr>
            <p:sp>
              <p:nvSpPr>
                <p:cNvPr id="441" name="Freeform 440">
                  <a:extLst>
                    <a:ext uri="{FF2B5EF4-FFF2-40B4-BE49-F238E27FC236}">
                      <a16:creationId xmlns:a16="http://schemas.microsoft.com/office/drawing/2014/main" id="{3720DEB7-2A82-9618-1A18-FDB4350C5B1B}"/>
                    </a:ext>
                  </a:extLst>
                </p:cNvPr>
                <p:cNvSpPr/>
                <p:nvPr/>
              </p:nvSpPr>
              <p:spPr>
                <a:xfrm>
                  <a:off x="4212172" y="3713521"/>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2" name="Freeform 441">
                  <a:extLst>
                    <a:ext uri="{FF2B5EF4-FFF2-40B4-BE49-F238E27FC236}">
                      <a16:creationId xmlns:a16="http://schemas.microsoft.com/office/drawing/2014/main" id="{3E10F59D-4BE5-EA25-EBAC-E51C08640D2C}"/>
                    </a:ext>
                  </a:extLst>
                </p:cNvPr>
                <p:cNvSpPr/>
                <p:nvPr/>
              </p:nvSpPr>
              <p:spPr>
                <a:xfrm>
                  <a:off x="4182787" y="3742914"/>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43" name="Graphic 362">
                <a:extLst>
                  <a:ext uri="{FF2B5EF4-FFF2-40B4-BE49-F238E27FC236}">
                    <a16:creationId xmlns:a16="http://schemas.microsoft.com/office/drawing/2014/main" id="{13FAD350-67F1-5DD5-F37F-94A326CDFFEA}"/>
                  </a:ext>
                </a:extLst>
              </p:cNvPr>
              <p:cNvGrpSpPr/>
              <p:nvPr/>
            </p:nvGrpSpPr>
            <p:grpSpPr>
              <a:xfrm>
                <a:off x="4153402" y="3697361"/>
                <a:ext cx="58769" cy="58787"/>
                <a:chOff x="4153402" y="3697361"/>
                <a:chExt cx="58769" cy="58787"/>
              </a:xfrm>
            </p:grpSpPr>
            <p:sp>
              <p:nvSpPr>
                <p:cNvPr id="444" name="Freeform 443">
                  <a:extLst>
                    <a:ext uri="{FF2B5EF4-FFF2-40B4-BE49-F238E27FC236}">
                      <a16:creationId xmlns:a16="http://schemas.microsoft.com/office/drawing/2014/main" id="{E9706B14-14C8-A946-7D9F-6A6FF0FF8803}"/>
                    </a:ext>
                  </a:extLst>
                </p:cNvPr>
                <p:cNvSpPr/>
                <p:nvPr/>
              </p:nvSpPr>
              <p:spPr>
                <a:xfrm>
                  <a:off x="4182787" y="3697361"/>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5" name="Freeform 444">
                  <a:extLst>
                    <a:ext uri="{FF2B5EF4-FFF2-40B4-BE49-F238E27FC236}">
                      <a16:creationId xmlns:a16="http://schemas.microsoft.com/office/drawing/2014/main" id="{8E098E5E-683F-3C36-EA08-C653E36DBB63}"/>
                    </a:ext>
                  </a:extLst>
                </p:cNvPr>
                <p:cNvSpPr/>
                <p:nvPr/>
              </p:nvSpPr>
              <p:spPr>
                <a:xfrm>
                  <a:off x="4153402" y="3726754"/>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46" name="Graphic 362">
                <a:extLst>
                  <a:ext uri="{FF2B5EF4-FFF2-40B4-BE49-F238E27FC236}">
                    <a16:creationId xmlns:a16="http://schemas.microsoft.com/office/drawing/2014/main" id="{7423C5D0-5F86-C1D4-F97A-B4165A07E5F9}"/>
                  </a:ext>
                </a:extLst>
              </p:cNvPr>
              <p:cNvGrpSpPr/>
              <p:nvPr/>
            </p:nvGrpSpPr>
            <p:grpSpPr>
              <a:xfrm>
                <a:off x="3904586" y="3684127"/>
                <a:ext cx="58769" cy="58787"/>
                <a:chOff x="3904586" y="3684127"/>
                <a:chExt cx="58769" cy="58787"/>
              </a:xfrm>
            </p:grpSpPr>
            <p:sp>
              <p:nvSpPr>
                <p:cNvPr id="447" name="Freeform 446">
                  <a:extLst>
                    <a:ext uri="{FF2B5EF4-FFF2-40B4-BE49-F238E27FC236}">
                      <a16:creationId xmlns:a16="http://schemas.microsoft.com/office/drawing/2014/main" id="{3ADDD979-BE73-BA45-C134-FC7A26869239}"/>
                    </a:ext>
                  </a:extLst>
                </p:cNvPr>
                <p:cNvSpPr/>
                <p:nvPr/>
              </p:nvSpPr>
              <p:spPr>
                <a:xfrm>
                  <a:off x="3933971" y="3684127"/>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8" name="Freeform 447">
                  <a:extLst>
                    <a:ext uri="{FF2B5EF4-FFF2-40B4-BE49-F238E27FC236}">
                      <a16:creationId xmlns:a16="http://schemas.microsoft.com/office/drawing/2014/main" id="{F1B73D67-2903-0917-FF53-A8F11C2E5178}"/>
                    </a:ext>
                  </a:extLst>
                </p:cNvPr>
                <p:cNvSpPr/>
                <p:nvPr/>
              </p:nvSpPr>
              <p:spPr>
                <a:xfrm>
                  <a:off x="3904586" y="3713521"/>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49" name="Graphic 362">
                <a:extLst>
                  <a:ext uri="{FF2B5EF4-FFF2-40B4-BE49-F238E27FC236}">
                    <a16:creationId xmlns:a16="http://schemas.microsoft.com/office/drawing/2014/main" id="{7D4D4669-6AAF-DC04-74E6-BAF9B185D0E8}"/>
                  </a:ext>
                </a:extLst>
              </p:cNvPr>
              <p:cNvGrpSpPr/>
              <p:nvPr/>
            </p:nvGrpSpPr>
            <p:grpSpPr>
              <a:xfrm>
                <a:off x="3885759" y="3684127"/>
                <a:ext cx="58769" cy="58787"/>
                <a:chOff x="3885759" y="3684127"/>
                <a:chExt cx="58769" cy="58787"/>
              </a:xfrm>
            </p:grpSpPr>
            <p:sp>
              <p:nvSpPr>
                <p:cNvPr id="450" name="Freeform 449">
                  <a:extLst>
                    <a:ext uri="{FF2B5EF4-FFF2-40B4-BE49-F238E27FC236}">
                      <a16:creationId xmlns:a16="http://schemas.microsoft.com/office/drawing/2014/main" id="{73DFB173-81FE-F9C7-0AB5-F13CDDC36340}"/>
                    </a:ext>
                  </a:extLst>
                </p:cNvPr>
                <p:cNvSpPr/>
                <p:nvPr/>
              </p:nvSpPr>
              <p:spPr>
                <a:xfrm>
                  <a:off x="3915144" y="3684127"/>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1" name="Freeform 450">
                  <a:extLst>
                    <a:ext uri="{FF2B5EF4-FFF2-40B4-BE49-F238E27FC236}">
                      <a16:creationId xmlns:a16="http://schemas.microsoft.com/office/drawing/2014/main" id="{56CF9C3C-CC30-3A4B-F684-235CF169FBF1}"/>
                    </a:ext>
                  </a:extLst>
                </p:cNvPr>
                <p:cNvSpPr/>
                <p:nvPr/>
              </p:nvSpPr>
              <p:spPr>
                <a:xfrm>
                  <a:off x="3885759" y="3713521"/>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52" name="Graphic 362">
                <a:extLst>
                  <a:ext uri="{FF2B5EF4-FFF2-40B4-BE49-F238E27FC236}">
                    <a16:creationId xmlns:a16="http://schemas.microsoft.com/office/drawing/2014/main" id="{E9E8C2C4-7432-22D0-0016-BB4495669479}"/>
                  </a:ext>
                </a:extLst>
              </p:cNvPr>
              <p:cNvGrpSpPr/>
              <p:nvPr/>
            </p:nvGrpSpPr>
            <p:grpSpPr>
              <a:xfrm>
                <a:off x="3866806" y="3667967"/>
                <a:ext cx="58769" cy="58787"/>
                <a:chOff x="3866806" y="3667967"/>
                <a:chExt cx="58769" cy="58787"/>
              </a:xfrm>
            </p:grpSpPr>
            <p:sp>
              <p:nvSpPr>
                <p:cNvPr id="453" name="Freeform 452">
                  <a:extLst>
                    <a:ext uri="{FF2B5EF4-FFF2-40B4-BE49-F238E27FC236}">
                      <a16:creationId xmlns:a16="http://schemas.microsoft.com/office/drawing/2014/main" id="{746A3196-FADE-66A5-83CD-192AF1D6161E}"/>
                    </a:ext>
                  </a:extLst>
                </p:cNvPr>
                <p:cNvSpPr/>
                <p:nvPr/>
              </p:nvSpPr>
              <p:spPr>
                <a:xfrm>
                  <a:off x="3896190" y="3667967"/>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4" name="Freeform 453">
                  <a:extLst>
                    <a:ext uri="{FF2B5EF4-FFF2-40B4-BE49-F238E27FC236}">
                      <a16:creationId xmlns:a16="http://schemas.microsoft.com/office/drawing/2014/main" id="{2059E3BC-73A0-7479-16AB-B45C6F0E48E7}"/>
                    </a:ext>
                  </a:extLst>
                </p:cNvPr>
                <p:cNvSpPr/>
                <p:nvPr/>
              </p:nvSpPr>
              <p:spPr>
                <a:xfrm>
                  <a:off x="3866806" y="3697361"/>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55" name="Graphic 362">
                <a:extLst>
                  <a:ext uri="{FF2B5EF4-FFF2-40B4-BE49-F238E27FC236}">
                    <a16:creationId xmlns:a16="http://schemas.microsoft.com/office/drawing/2014/main" id="{BC86C8D2-5618-F32C-EA0E-7C4BC35EDC8E}"/>
                  </a:ext>
                </a:extLst>
              </p:cNvPr>
              <p:cNvGrpSpPr/>
              <p:nvPr/>
            </p:nvGrpSpPr>
            <p:grpSpPr>
              <a:xfrm>
                <a:off x="3843018" y="3654734"/>
                <a:ext cx="58769" cy="58787"/>
                <a:chOff x="3843018" y="3654734"/>
                <a:chExt cx="58769" cy="58787"/>
              </a:xfrm>
            </p:grpSpPr>
            <p:sp>
              <p:nvSpPr>
                <p:cNvPr id="456" name="Freeform 455">
                  <a:extLst>
                    <a:ext uri="{FF2B5EF4-FFF2-40B4-BE49-F238E27FC236}">
                      <a16:creationId xmlns:a16="http://schemas.microsoft.com/office/drawing/2014/main" id="{98CBFDD3-3CD8-A761-FED7-904CD9D69A0A}"/>
                    </a:ext>
                  </a:extLst>
                </p:cNvPr>
                <p:cNvSpPr/>
                <p:nvPr/>
              </p:nvSpPr>
              <p:spPr>
                <a:xfrm>
                  <a:off x="3872403" y="365473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7" name="Freeform 456">
                  <a:extLst>
                    <a:ext uri="{FF2B5EF4-FFF2-40B4-BE49-F238E27FC236}">
                      <a16:creationId xmlns:a16="http://schemas.microsoft.com/office/drawing/2014/main" id="{36547239-86FB-8257-8A5D-DDDA4EC40DC6}"/>
                    </a:ext>
                  </a:extLst>
                </p:cNvPr>
                <p:cNvSpPr/>
                <p:nvPr/>
              </p:nvSpPr>
              <p:spPr>
                <a:xfrm>
                  <a:off x="3843018" y="3684127"/>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58" name="Graphic 362">
                <a:extLst>
                  <a:ext uri="{FF2B5EF4-FFF2-40B4-BE49-F238E27FC236}">
                    <a16:creationId xmlns:a16="http://schemas.microsoft.com/office/drawing/2014/main" id="{9B31820D-61CF-822A-D9D9-A45945AACB49}"/>
                  </a:ext>
                </a:extLst>
              </p:cNvPr>
              <p:cNvGrpSpPr/>
              <p:nvPr/>
            </p:nvGrpSpPr>
            <p:grpSpPr>
              <a:xfrm>
                <a:off x="3821011" y="3625340"/>
                <a:ext cx="58769" cy="58787"/>
                <a:chOff x="3821011" y="3625340"/>
                <a:chExt cx="58769" cy="58787"/>
              </a:xfrm>
            </p:grpSpPr>
            <p:sp>
              <p:nvSpPr>
                <p:cNvPr id="459" name="Freeform 458">
                  <a:extLst>
                    <a:ext uri="{FF2B5EF4-FFF2-40B4-BE49-F238E27FC236}">
                      <a16:creationId xmlns:a16="http://schemas.microsoft.com/office/drawing/2014/main" id="{4ABFA754-C16B-7814-2146-A6729CCAA5F8}"/>
                    </a:ext>
                  </a:extLst>
                </p:cNvPr>
                <p:cNvSpPr/>
                <p:nvPr/>
              </p:nvSpPr>
              <p:spPr>
                <a:xfrm>
                  <a:off x="3850396" y="362534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0" name="Freeform 459">
                  <a:extLst>
                    <a:ext uri="{FF2B5EF4-FFF2-40B4-BE49-F238E27FC236}">
                      <a16:creationId xmlns:a16="http://schemas.microsoft.com/office/drawing/2014/main" id="{3819E5B6-2E1F-86DF-B974-8FD3A944BA4B}"/>
                    </a:ext>
                  </a:extLst>
                </p:cNvPr>
                <p:cNvSpPr/>
                <p:nvPr/>
              </p:nvSpPr>
              <p:spPr>
                <a:xfrm>
                  <a:off x="3821011" y="3654734"/>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61" name="Graphic 362">
                <a:extLst>
                  <a:ext uri="{FF2B5EF4-FFF2-40B4-BE49-F238E27FC236}">
                    <a16:creationId xmlns:a16="http://schemas.microsoft.com/office/drawing/2014/main" id="{13FA7486-8659-9FF2-173C-1BA3C601A0A4}"/>
                  </a:ext>
                </a:extLst>
              </p:cNvPr>
              <p:cNvGrpSpPr/>
              <p:nvPr/>
            </p:nvGrpSpPr>
            <p:grpSpPr>
              <a:xfrm>
                <a:off x="3784248" y="3572788"/>
                <a:ext cx="58769" cy="58787"/>
                <a:chOff x="3784248" y="3572788"/>
                <a:chExt cx="58769" cy="58787"/>
              </a:xfrm>
            </p:grpSpPr>
            <p:sp>
              <p:nvSpPr>
                <p:cNvPr id="462" name="Freeform 461">
                  <a:extLst>
                    <a:ext uri="{FF2B5EF4-FFF2-40B4-BE49-F238E27FC236}">
                      <a16:creationId xmlns:a16="http://schemas.microsoft.com/office/drawing/2014/main" id="{CD8EA236-47CA-9092-CC91-FBD961FD6ADB}"/>
                    </a:ext>
                  </a:extLst>
                </p:cNvPr>
                <p:cNvSpPr/>
                <p:nvPr/>
              </p:nvSpPr>
              <p:spPr>
                <a:xfrm>
                  <a:off x="3813633" y="3572788"/>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3" name="Freeform 462">
                  <a:extLst>
                    <a:ext uri="{FF2B5EF4-FFF2-40B4-BE49-F238E27FC236}">
                      <a16:creationId xmlns:a16="http://schemas.microsoft.com/office/drawing/2014/main" id="{BABE46D6-9EF7-5B02-8340-3F09BA5267F0}"/>
                    </a:ext>
                  </a:extLst>
                </p:cNvPr>
                <p:cNvSpPr/>
                <p:nvPr/>
              </p:nvSpPr>
              <p:spPr>
                <a:xfrm>
                  <a:off x="3784248" y="3602182"/>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64" name="Graphic 362">
                <a:extLst>
                  <a:ext uri="{FF2B5EF4-FFF2-40B4-BE49-F238E27FC236}">
                    <a16:creationId xmlns:a16="http://schemas.microsoft.com/office/drawing/2014/main" id="{61E90D7D-1369-4B09-77A5-F92E40E0B546}"/>
                  </a:ext>
                </a:extLst>
              </p:cNvPr>
              <p:cNvGrpSpPr/>
              <p:nvPr/>
            </p:nvGrpSpPr>
            <p:grpSpPr>
              <a:xfrm>
                <a:off x="3754864" y="3572788"/>
                <a:ext cx="58769" cy="58787"/>
                <a:chOff x="3754864" y="3572788"/>
                <a:chExt cx="58769" cy="58787"/>
              </a:xfrm>
            </p:grpSpPr>
            <p:sp>
              <p:nvSpPr>
                <p:cNvPr id="465" name="Freeform 464">
                  <a:extLst>
                    <a:ext uri="{FF2B5EF4-FFF2-40B4-BE49-F238E27FC236}">
                      <a16:creationId xmlns:a16="http://schemas.microsoft.com/office/drawing/2014/main" id="{A298D844-F936-EA9C-7C88-3DF717D35DDA}"/>
                    </a:ext>
                  </a:extLst>
                </p:cNvPr>
                <p:cNvSpPr/>
                <p:nvPr/>
              </p:nvSpPr>
              <p:spPr>
                <a:xfrm>
                  <a:off x="3784248" y="3572788"/>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6" name="Freeform 465">
                  <a:extLst>
                    <a:ext uri="{FF2B5EF4-FFF2-40B4-BE49-F238E27FC236}">
                      <a16:creationId xmlns:a16="http://schemas.microsoft.com/office/drawing/2014/main" id="{7FE15F10-29A4-DD0B-9D22-8A83B0B0E8C3}"/>
                    </a:ext>
                  </a:extLst>
                </p:cNvPr>
                <p:cNvSpPr/>
                <p:nvPr/>
              </p:nvSpPr>
              <p:spPr>
                <a:xfrm>
                  <a:off x="3754864" y="3602182"/>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67" name="Graphic 362">
                <a:extLst>
                  <a:ext uri="{FF2B5EF4-FFF2-40B4-BE49-F238E27FC236}">
                    <a16:creationId xmlns:a16="http://schemas.microsoft.com/office/drawing/2014/main" id="{E846099B-431E-0432-BA9D-502642A9874A}"/>
                  </a:ext>
                </a:extLst>
              </p:cNvPr>
              <p:cNvGrpSpPr/>
              <p:nvPr/>
            </p:nvGrpSpPr>
            <p:grpSpPr>
              <a:xfrm>
                <a:off x="3449186" y="3522399"/>
                <a:ext cx="58769" cy="58787"/>
                <a:chOff x="3449186" y="3522399"/>
                <a:chExt cx="58769" cy="58787"/>
              </a:xfrm>
            </p:grpSpPr>
            <p:sp>
              <p:nvSpPr>
                <p:cNvPr id="468" name="Freeform 467">
                  <a:extLst>
                    <a:ext uri="{FF2B5EF4-FFF2-40B4-BE49-F238E27FC236}">
                      <a16:creationId xmlns:a16="http://schemas.microsoft.com/office/drawing/2014/main" id="{DA65F316-735D-4E89-0B6C-9A4F2E77693C}"/>
                    </a:ext>
                  </a:extLst>
                </p:cNvPr>
                <p:cNvSpPr/>
                <p:nvPr/>
              </p:nvSpPr>
              <p:spPr>
                <a:xfrm>
                  <a:off x="3478570" y="3522399"/>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9" name="Freeform 468">
                  <a:extLst>
                    <a:ext uri="{FF2B5EF4-FFF2-40B4-BE49-F238E27FC236}">
                      <a16:creationId xmlns:a16="http://schemas.microsoft.com/office/drawing/2014/main" id="{24783170-CDC9-562C-73B4-369C68453E68}"/>
                    </a:ext>
                  </a:extLst>
                </p:cNvPr>
                <p:cNvSpPr/>
                <p:nvPr/>
              </p:nvSpPr>
              <p:spPr>
                <a:xfrm>
                  <a:off x="3449186" y="3551793"/>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70" name="Graphic 362">
                <a:extLst>
                  <a:ext uri="{FF2B5EF4-FFF2-40B4-BE49-F238E27FC236}">
                    <a16:creationId xmlns:a16="http://schemas.microsoft.com/office/drawing/2014/main" id="{E586A5A0-F1F1-27D2-E08C-F0DCDA0A20CD}"/>
                  </a:ext>
                </a:extLst>
              </p:cNvPr>
              <p:cNvGrpSpPr/>
              <p:nvPr/>
            </p:nvGrpSpPr>
            <p:grpSpPr>
              <a:xfrm>
                <a:off x="3428197" y="3502422"/>
                <a:ext cx="58769" cy="58787"/>
                <a:chOff x="3428197" y="3502422"/>
                <a:chExt cx="58769" cy="58787"/>
              </a:xfrm>
            </p:grpSpPr>
            <p:sp>
              <p:nvSpPr>
                <p:cNvPr id="471" name="Freeform 470">
                  <a:extLst>
                    <a:ext uri="{FF2B5EF4-FFF2-40B4-BE49-F238E27FC236}">
                      <a16:creationId xmlns:a16="http://schemas.microsoft.com/office/drawing/2014/main" id="{83C08325-89E2-64A7-2EC9-53E829ADDFB2}"/>
                    </a:ext>
                  </a:extLst>
                </p:cNvPr>
                <p:cNvSpPr/>
                <p:nvPr/>
              </p:nvSpPr>
              <p:spPr>
                <a:xfrm>
                  <a:off x="3457581" y="3502422"/>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2" name="Freeform 471">
                  <a:extLst>
                    <a:ext uri="{FF2B5EF4-FFF2-40B4-BE49-F238E27FC236}">
                      <a16:creationId xmlns:a16="http://schemas.microsoft.com/office/drawing/2014/main" id="{241911E5-021B-E706-C9B8-4C2EFCF15B01}"/>
                    </a:ext>
                  </a:extLst>
                </p:cNvPr>
                <p:cNvSpPr/>
                <p:nvPr/>
              </p:nvSpPr>
              <p:spPr>
                <a:xfrm>
                  <a:off x="3428197" y="3531815"/>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73" name="Graphic 362">
                <a:extLst>
                  <a:ext uri="{FF2B5EF4-FFF2-40B4-BE49-F238E27FC236}">
                    <a16:creationId xmlns:a16="http://schemas.microsoft.com/office/drawing/2014/main" id="{F4CE693B-AF7F-EDB7-E68E-D1A4BC508329}"/>
                  </a:ext>
                </a:extLst>
              </p:cNvPr>
              <p:cNvGrpSpPr/>
              <p:nvPr/>
            </p:nvGrpSpPr>
            <p:grpSpPr>
              <a:xfrm>
                <a:off x="3406699" y="3490970"/>
                <a:ext cx="58769" cy="58787"/>
                <a:chOff x="3406699" y="3490970"/>
                <a:chExt cx="58769" cy="58787"/>
              </a:xfrm>
            </p:grpSpPr>
            <p:sp>
              <p:nvSpPr>
                <p:cNvPr id="474" name="Freeform 473">
                  <a:extLst>
                    <a:ext uri="{FF2B5EF4-FFF2-40B4-BE49-F238E27FC236}">
                      <a16:creationId xmlns:a16="http://schemas.microsoft.com/office/drawing/2014/main" id="{6670B982-3A05-2D5B-57B4-498D25F8B23C}"/>
                    </a:ext>
                  </a:extLst>
                </p:cNvPr>
                <p:cNvSpPr/>
                <p:nvPr/>
              </p:nvSpPr>
              <p:spPr>
                <a:xfrm>
                  <a:off x="3436083" y="349097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5" name="Freeform 474">
                  <a:extLst>
                    <a:ext uri="{FF2B5EF4-FFF2-40B4-BE49-F238E27FC236}">
                      <a16:creationId xmlns:a16="http://schemas.microsoft.com/office/drawing/2014/main" id="{136596CB-566C-003C-8261-814F0EA3F909}"/>
                    </a:ext>
                  </a:extLst>
                </p:cNvPr>
                <p:cNvSpPr/>
                <p:nvPr/>
              </p:nvSpPr>
              <p:spPr>
                <a:xfrm>
                  <a:off x="3406699" y="3520363"/>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76" name="Graphic 362">
                <a:extLst>
                  <a:ext uri="{FF2B5EF4-FFF2-40B4-BE49-F238E27FC236}">
                    <a16:creationId xmlns:a16="http://schemas.microsoft.com/office/drawing/2014/main" id="{D5BDB56B-C04F-5B8E-063A-467B1348D3E0}"/>
                  </a:ext>
                </a:extLst>
              </p:cNvPr>
              <p:cNvGrpSpPr/>
              <p:nvPr/>
            </p:nvGrpSpPr>
            <p:grpSpPr>
              <a:xfrm>
                <a:off x="3390416" y="3482572"/>
                <a:ext cx="58769" cy="58787"/>
                <a:chOff x="3390416" y="3482572"/>
                <a:chExt cx="58769" cy="58787"/>
              </a:xfrm>
            </p:grpSpPr>
            <p:sp>
              <p:nvSpPr>
                <p:cNvPr id="477" name="Freeform 476">
                  <a:extLst>
                    <a:ext uri="{FF2B5EF4-FFF2-40B4-BE49-F238E27FC236}">
                      <a16:creationId xmlns:a16="http://schemas.microsoft.com/office/drawing/2014/main" id="{92C39EDA-B4FE-ED8A-A3AC-D163F331D355}"/>
                    </a:ext>
                  </a:extLst>
                </p:cNvPr>
                <p:cNvSpPr/>
                <p:nvPr/>
              </p:nvSpPr>
              <p:spPr>
                <a:xfrm>
                  <a:off x="3419801" y="3482572"/>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8" name="Freeform 477">
                  <a:extLst>
                    <a:ext uri="{FF2B5EF4-FFF2-40B4-BE49-F238E27FC236}">
                      <a16:creationId xmlns:a16="http://schemas.microsoft.com/office/drawing/2014/main" id="{1B46D162-6904-B231-1006-37721071B46A}"/>
                    </a:ext>
                  </a:extLst>
                </p:cNvPr>
                <p:cNvSpPr/>
                <p:nvPr/>
              </p:nvSpPr>
              <p:spPr>
                <a:xfrm>
                  <a:off x="3390416" y="3511965"/>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79" name="Graphic 362">
                <a:extLst>
                  <a:ext uri="{FF2B5EF4-FFF2-40B4-BE49-F238E27FC236}">
                    <a16:creationId xmlns:a16="http://schemas.microsoft.com/office/drawing/2014/main" id="{16ADF037-15A6-2EB0-091C-E72FCD8A096B}"/>
                  </a:ext>
                </a:extLst>
              </p:cNvPr>
              <p:cNvGrpSpPr/>
              <p:nvPr/>
            </p:nvGrpSpPr>
            <p:grpSpPr>
              <a:xfrm>
                <a:off x="3369427" y="3482572"/>
                <a:ext cx="58769" cy="58787"/>
                <a:chOff x="3369427" y="3482572"/>
                <a:chExt cx="58769" cy="58787"/>
              </a:xfrm>
            </p:grpSpPr>
            <p:sp>
              <p:nvSpPr>
                <p:cNvPr id="480" name="Freeform 479">
                  <a:extLst>
                    <a:ext uri="{FF2B5EF4-FFF2-40B4-BE49-F238E27FC236}">
                      <a16:creationId xmlns:a16="http://schemas.microsoft.com/office/drawing/2014/main" id="{4ACB0B78-95DB-F827-524B-55B08E5D9742}"/>
                    </a:ext>
                  </a:extLst>
                </p:cNvPr>
                <p:cNvSpPr/>
                <p:nvPr/>
              </p:nvSpPr>
              <p:spPr>
                <a:xfrm>
                  <a:off x="3398812" y="3482572"/>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1" name="Freeform 480">
                  <a:extLst>
                    <a:ext uri="{FF2B5EF4-FFF2-40B4-BE49-F238E27FC236}">
                      <a16:creationId xmlns:a16="http://schemas.microsoft.com/office/drawing/2014/main" id="{2862BCAE-7EA5-836A-6855-C3842942D58E}"/>
                    </a:ext>
                  </a:extLst>
                </p:cNvPr>
                <p:cNvSpPr/>
                <p:nvPr/>
              </p:nvSpPr>
              <p:spPr>
                <a:xfrm>
                  <a:off x="3369427" y="3511965"/>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82" name="Graphic 362">
                <a:extLst>
                  <a:ext uri="{FF2B5EF4-FFF2-40B4-BE49-F238E27FC236}">
                    <a16:creationId xmlns:a16="http://schemas.microsoft.com/office/drawing/2014/main" id="{88715268-81E6-469E-CC42-41FF554FC7BD}"/>
                  </a:ext>
                </a:extLst>
              </p:cNvPr>
              <p:cNvGrpSpPr/>
              <p:nvPr/>
            </p:nvGrpSpPr>
            <p:grpSpPr>
              <a:xfrm>
                <a:off x="3241839" y="3461576"/>
                <a:ext cx="58769" cy="58787"/>
                <a:chOff x="3241839" y="3461576"/>
                <a:chExt cx="58769" cy="58787"/>
              </a:xfrm>
            </p:grpSpPr>
            <p:sp>
              <p:nvSpPr>
                <p:cNvPr id="483" name="Freeform 482">
                  <a:extLst>
                    <a:ext uri="{FF2B5EF4-FFF2-40B4-BE49-F238E27FC236}">
                      <a16:creationId xmlns:a16="http://schemas.microsoft.com/office/drawing/2014/main" id="{22C14FF4-ECEB-95AA-10D2-74917BB2403D}"/>
                    </a:ext>
                  </a:extLst>
                </p:cNvPr>
                <p:cNvSpPr/>
                <p:nvPr/>
              </p:nvSpPr>
              <p:spPr>
                <a:xfrm>
                  <a:off x="3271223" y="3461576"/>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4" name="Freeform 483">
                  <a:extLst>
                    <a:ext uri="{FF2B5EF4-FFF2-40B4-BE49-F238E27FC236}">
                      <a16:creationId xmlns:a16="http://schemas.microsoft.com/office/drawing/2014/main" id="{20E8AEAA-2CDE-3772-900C-9252CF3EBD7D}"/>
                    </a:ext>
                  </a:extLst>
                </p:cNvPr>
                <p:cNvSpPr/>
                <p:nvPr/>
              </p:nvSpPr>
              <p:spPr>
                <a:xfrm>
                  <a:off x="3241839" y="3490970"/>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85" name="Graphic 362">
                <a:extLst>
                  <a:ext uri="{FF2B5EF4-FFF2-40B4-BE49-F238E27FC236}">
                    <a16:creationId xmlns:a16="http://schemas.microsoft.com/office/drawing/2014/main" id="{2D9934E6-E11B-3289-3AA0-6DC9F3DA5249}"/>
                  </a:ext>
                </a:extLst>
              </p:cNvPr>
              <p:cNvGrpSpPr/>
              <p:nvPr/>
            </p:nvGrpSpPr>
            <p:grpSpPr>
              <a:xfrm>
                <a:off x="3076851" y="3450379"/>
                <a:ext cx="58769" cy="58787"/>
                <a:chOff x="3076851" y="3450379"/>
                <a:chExt cx="58769" cy="58787"/>
              </a:xfrm>
            </p:grpSpPr>
            <p:sp>
              <p:nvSpPr>
                <p:cNvPr id="486" name="Freeform 485">
                  <a:extLst>
                    <a:ext uri="{FF2B5EF4-FFF2-40B4-BE49-F238E27FC236}">
                      <a16:creationId xmlns:a16="http://schemas.microsoft.com/office/drawing/2014/main" id="{35696DDF-3752-D642-B828-90BF116CEC0B}"/>
                    </a:ext>
                  </a:extLst>
                </p:cNvPr>
                <p:cNvSpPr/>
                <p:nvPr/>
              </p:nvSpPr>
              <p:spPr>
                <a:xfrm>
                  <a:off x="3106236" y="3450379"/>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7" name="Freeform 486">
                  <a:extLst>
                    <a:ext uri="{FF2B5EF4-FFF2-40B4-BE49-F238E27FC236}">
                      <a16:creationId xmlns:a16="http://schemas.microsoft.com/office/drawing/2014/main" id="{0FF8C786-101B-38CE-B5A4-8E2EB6B10842}"/>
                    </a:ext>
                  </a:extLst>
                </p:cNvPr>
                <p:cNvSpPr/>
                <p:nvPr/>
              </p:nvSpPr>
              <p:spPr>
                <a:xfrm>
                  <a:off x="3076851" y="3479772"/>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88" name="Graphic 362">
                <a:extLst>
                  <a:ext uri="{FF2B5EF4-FFF2-40B4-BE49-F238E27FC236}">
                    <a16:creationId xmlns:a16="http://schemas.microsoft.com/office/drawing/2014/main" id="{46A73367-E376-E224-7748-B58865752E23}"/>
                  </a:ext>
                </a:extLst>
              </p:cNvPr>
              <p:cNvGrpSpPr/>
              <p:nvPr/>
            </p:nvGrpSpPr>
            <p:grpSpPr>
              <a:xfrm>
                <a:off x="3055481" y="3450379"/>
                <a:ext cx="58769" cy="58787"/>
                <a:chOff x="3055481" y="3450379"/>
                <a:chExt cx="58769" cy="58787"/>
              </a:xfrm>
            </p:grpSpPr>
            <p:sp>
              <p:nvSpPr>
                <p:cNvPr id="489" name="Freeform 488">
                  <a:extLst>
                    <a:ext uri="{FF2B5EF4-FFF2-40B4-BE49-F238E27FC236}">
                      <a16:creationId xmlns:a16="http://schemas.microsoft.com/office/drawing/2014/main" id="{C1DD951E-326E-98A9-E6C7-EA02DC5A05F9}"/>
                    </a:ext>
                  </a:extLst>
                </p:cNvPr>
                <p:cNvSpPr/>
                <p:nvPr/>
              </p:nvSpPr>
              <p:spPr>
                <a:xfrm>
                  <a:off x="3084865" y="3450379"/>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0" name="Freeform 489">
                  <a:extLst>
                    <a:ext uri="{FF2B5EF4-FFF2-40B4-BE49-F238E27FC236}">
                      <a16:creationId xmlns:a16="http://schemas.microsoft.com/office/drawing/2014/main" id="{4927998F-10E8-DAE4-28B2-30290E02D16D}"/>
                    </a:ext>
                  </a:extLst>
                </p:cNvPr>
                <p:cNvSpPr/>
                <p:nvPr/>
              </p:nvSpPr>
              <p:spPr>
                <a:xfrm>
                  <a:off x="3055481" y="3479772"/>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91" name="Graphic 362">
                <a:extLst>
                  <a:ext uri="{FF2B5EF4-FFF2-40B4-BE49-F238E27FC236}">
                    <a16:creationId xmlns:a16="http://schemas.microsoft.com/office/drawing/2014/main" id="{9254A4C0-D644-F32C-2375-A6458F363E43}"/>
                  </a:ext>
                </a:extLst>
              </p:cNvPr>
              <p:cNvGrpSpPr/>
              <p:nvPr/>
            </p:nvGrpSpPr>
            <p:grpSpPr>
              <a:xfrm>
                <a:off x="3033601" y="3450379"/>
                <a:ext cx="58769" cy="58787"/>
                <a:chOff x="3033601" y="3450379"/>
                <a:chExt cx="58769" cy="58787"/>
              </a:xfrm>
            </p:grpSpPr>
            <p:sp>
              <p:nvSpPr>
                <p:cNvPr id="492" name="Freeform 491">
                  <a:extLst>
                    <a:ext uri="{FF2B5EF4-FFF2-40B4-BE49-F238E27FC236}">
                      <a16:creationId xmlns:a16="http://schemas.microsoft.com/office/drawing/2014/main" id="{8EE30D45-09E8-BC05-5D11-84161EE41358}"/>
                    </a:ext>
                  </a:extLst>
                </p:cNvPr>
                <p:cNvSpPr/>
                <p:nvPr/>
              </p:nvSpPr>
              <p:spPr>
                <a:xfrm>
                  <a:off x="3062986" y="3450379"/>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3" name="Freeform 492">
                  <a:extLst>
                    <a:ext uri="{FF2B5EF4-FFF2-40B4-BE49-F238E27FC236}">
                      <a16:creationId xmlns:a16="http://schemas.microsoft.com/office/drawing/2014/main" id="{95C48708-BEF7-C53D-8A2C-D2C830F07774}"/>
                    </a:ext>
                  </a:extLst>
                </p:cNvPr>
                <p:cNvSpPr/>
                <p:nvPr/>
              </p:nvSpPr>
              <p:spPr>
                <a:xfrm>
                  <a:off x="3033601" y="3479772"/>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94" name="Graphic 362">
                <a:extLst>
                  <a:ext uri="{FF2B5EF4-FFF2-40B4-BE49-F238E27FC236}">
                    <a16:creationId xmlns:a16="http://schemas.microsoft.com/office/drawing/2014/main" id="{2055F70B-8B1F-860E-0FCD-5C924B9553C4}"/>
                  </a:ext>
                </a:extLst>
              </p:cNvPr>
              <p:cNvGrpSpPr/>
              <p:nvPr/>
            </p:nvGrpSpPr>
            <p:grpSpPr>
              <a:xfrm>
                <a:off x="3018082" y="3432183"/>
                <a:ext cx="58769" cy="58787"/>
                <a:chOff x="3018082" y="3432183"/>
                <a:chExt cx="58769" cy="58787"/>
              </a:xfrm>
            </p:grpSpPr>
            <p:sp>
              <p:nvSpPr>
                <p:cNvPr id="495" name="Freeform 494">
                  <a:extLst>
                    <a:ext uri="{FF2B5EF4-FFF2-40B4-BE49-F238E27FC236}">
                      <a16:creationId xmlns:a16="http://schemas.microsoft.com/office/drawing/2014/main" id="{EDD17951-5749-7488-5F66-5B7ADD447E12}"/>
                    </a:ext>
                  </a:extLst>
                </p:cNvPr>
                <p:cNvSpPr/>
                <p:nvPr/>
              </p:nvSpPr>
              <p:spPr>
                <a:xfrm>
                  <a:off x="3047467" y="3432183"/>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6" name="Freeform 495">
                  <a:extLst>
                    <a:ext uri="{FF2B5EF4-FFF2-40B4-BE49-F238E27FC236}">
                      <a16:creationId xmlns:a16="http://schemas.microsoft.com/office/drawing/2014/main" id="{4E14B7BC-8693-155C-A1B1-2DE1B19D47DA}"/>
                    </a:ext>
                  </a:extLst>
                </p:cNvPr>
                <p:cNvSpPr/>
                <p:nvPr/>
              </p:nvSpPr>
              <p:spPr>
                <a:xfrm>
                  <a:off x="3018082" y="3461576"/>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97" name="Graphic 362">
                <a:extLst>
                  <a:ext uri="{FF2B5EF4-FFF2-40B4-BE49-F238E27FC236}">
                    <a16:creationId xmlns:a16="http://schemas.microsoft.com/office/drawing/2014/main" id="{1979512F-84D7-261C-1EE1-EB41605DF73D}"/>
                  </a:ext>
                </a:extLst>
              </p:cNvPr>
              <p:cNvGrpSpPr/>
              <p:nvPr/>
            </p:nvGrpSpPr>
            <p:grpSpPr>
              <a:xfrm>
                <a:off x="2996711" y="3417422"/>
                <a:ext cx="58769" cy="58787"/>
                <a:chOff x="2996711" y="3417422"/>
                <a:chExt cx="58769" cy="58787"/>
              </a:xfrm>
            </p:grpSpPr>
            <p:sp>
              <p:nvSpPr>
                <p:cNvPr id="498" name="Freeform 497">
                  <a:extLst>
                    <a:ext uri="{FF2B5EF4-FFF2-40B4-BE49-F238E27FC236}">
                      <a16:creationId xmlns:a16="http://schemas.microsoft.com/office/drawing/2014/main" id="{342134F3-C29D-92FD-04CD-756D58ACA18F}"/>
                    </a:ext>
                  </a:extLst>
                </p:cNvPr>
                <p:cNvSpPr/>
                <p:nvPr/>
              </p:nvSpPr>
              <p:spPr>
                <a:xfrm>
                  <a:off x="3026096" y="3417422"/>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9" name="Freeform 498">
                  <a:extLst>
                    <a:ext uri="{FF2B5EF4-FFF2-40B4-BE49-F238E27FC236}">
                      <a16:creationId xmlns:a16="http://schemas.microsoft.com/office/drawing/2014/main" id="{09CADF81-7C9D-7C12-E122-2590CE79D566}"/>
                    </a:ext>
                  </a:extLst>
                </p:cNvPr>
                <p:cNvSpPr/>
                <p:nvPr/>
              </p:nvSpPr>
              <p:spPr>
                <a:xfrm>
                  <a:off x="2996711" y="3446816"/>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00" name="Graphic 362">
                <a:extLst>
                  <a:ext uri="{FF2B5EF4-FFF2-40B4-BE49-F238E27FC236}">
                    <a16:creationId xmlns:a16="http://schemas.microsoft.com/office/drawing/2014/main" id="{EFA1DF15-3E45-34FA-0BA7-EA95F7C84B1A}"/>
                  </a:ext>
                </a:extLst>
              </p:cNvPr>
              <p:cNvGrpSpPr/>
              <p:nvPr/>
            </p:nvGrpSpPr>
            <p:grpSpPr>
              <a:xfrm>
                <a:off x="2964273" y="3408388"/>
                <a:ext cx="58769" cy="58787"/>
                <a:chOff x="2964273" y="3408388"/>
                <a:chExt cx="58769" cy="58787"/>
              </a:xfrm>
            </p:grpSpPr>
            <p:sp>
              <p:nvSpPr>
                <p:cNvPr id="501" name="Freeform 500">
                  <a:extLst>
                    <a:ext uri="{FF2B5EF4-FFF2-40B4-BE49-F238E27FC236}">
                      <a16:creationId xmlns:a16="http://schemas.microsoft.com/office/drawing/2014/main" id="{BC41B2B7-C764-6DCB-2468-ECE92E2566AC}"/>
                    </a:ext>
                  </a:extLst>
                </p:cNvPr>
                <p:cNvSpPr/>
                <p:nvPr/>
              </p:nvSpPr>
              <p:spPr>
                <a:xfrm>
                  <a:off x="2993658" y="3408388"/>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2" name="Freeform 501">
                  <a:extLst>
                    <a:ext uri="{FF2B5EF4-FFF2-40B4-BE49-F238E27FC236}">
                      <a16:creationId xmlns:a16="http://schemas.microsoft.com/office/drawing/2014/main" id="{8F0DE208-CA88-2920-469C-7FD08A34CE5F}"/>
                    </a:ext>
                  </a:extLst>
                </p:cNvPr>
                <p:cNvSpPr/>
                <p:nvPr/>
              </p:nvSpPr>
              <p:spPr>
                <a:xfrm>
                  <a:off x="2964273" y="3437781"/>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03" name="Graphic 362">
                <a:extLst>
                  <a:ext uri="{FF2B5EF4-FFF2-40B4-BE49-F238E27FC236}">
                    <a16:creationId xmlns:a16="http://schemas.microsoft.com/office/drawing/2014/main" id="{87E044E3-4203-5758-688B-85CA201F2F08}"/>
                  </a:ext>
                </a:extLst>
              </p:cNvPr>
              <p:cNvGrpSpPr/>
              <p:nvPr/>
            </p:nvGrpSpPr>
            <p:grpSpPr>
              <a:xfrm>
                <a:off x="2686835" y="3383194"/>
                <a:ext cx="58769" cy="58787"/>
                <a:chOff x="2686835" y="3383194"/>
                <a:chExt cx="58769" cy="58787"/>
              </a:xfrm>
            </p:grpSpPr>
            <p:sp>
              <p:nvSpPr>
                <p:cNvPr id="504" name="Freeform 503">
                  <a:extLst>
                    <a:ext uri="{FF2B5EF4-FFF2-40B4-BE49-F238E27FC236}">
                      <a16:creationId xmlns:a16="http://schemas.microsoft.com/office/drawing/2014/main" id="{6344853D-CD66-8CFE-1E47-837706635986}"/>
                    </a:ext>
                  </a:extLst>
                </p:cNvPr>
                <p:cNvSpPr/>
                <p:nvPr/>
              </p:nvSpPr>
              <p:spPr>
                <a:xfrm>
                  <a:off x="2716220" y="338319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5" name="Freeform 504">
                  <a:extLst>
                    <a:ext uri="{FF2B5EF4-FFF2-40B4-BE49-F238E27FC236}">
                      <a16:creationId xmlns:a16="http://schemas.microsoft.com/office/drawing/2014/main" id="{11A752BB-9A47-8928-8965-6F68CF2351D8}"/>
                    </a:ext>
                  </a:extLst>
                </p:cNvPr>
                <p:cNvSpPr/>
                <p:nvPr/>
              </p:nvSpPr>
              <p:spPr>
                <a:xfrm>
                  <a:off x="2686835" y="3412587"/>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06" name="Graphic 362">
                <a:extLst>
                  <a:ext uri="{FF2B5EF4-FFF2-40B4-BE49-F238E27FC236}">
                    <a16:creationId xmlns:a16="http://schemas.microsoft.com/office/drawing/2014/main" id="{E60C9301-A1D2-5F3D-A617-CFA09C5EB0C6}"/>
                  </a:ext>
                </a:extLst>
              </p:cNvPr>
              <p:cNvGrpSpPr/>
              <p:nvPr/>
            </p:nvGrpSpPr>
            <p:grpSpPr>
              <a:xfrm>
                <a:off x="2628066" y="3317408"/>
                <a:ext cx="58769" cy="58787"/>
                <a:chOff x="2628066" y="3317408"/>
                <a:chExt cx="58769" cy="58787"/>
              </a:xfrm>
            </p:grpSpPr>
            <p:sp>
              <p:nvSpPr>
                <p:cNvPr id="507" name="Freeform 506">
                  <a:extLst>
                    <a:ext uri="{FF2B5EF4-FFF2-40B4-BE49-F238E27FC236}">
                      <a16:creationId xmlns:a16="http://schemas.microsoft.com/office/drawing/2014/main" id="{F521A28E-A959-3DC0-10D3-335B9BFE49A1}"/>
                    </a:ext>
                  </a:extLst>
                </p:cNvPr>
                <p:cNvSpPr/>
                <p:nvPr/>
              </p:nvSpPr>
              <p:spPr>
                <a:xfrm>
                  <a:off x="2657451" y="3317408"/>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8" name="Freeform 507">
                  <a:extLst>
                    <a:ext uri="{FF2B5EF4-FFF2-40B4-BE49-F238E27FC236}">
                      <a16:creationId xmlns:a16="http://schemas.microsoft.com/office/drawing/2014/main" id="{102D7965-F217-3750-0443-4E37091A2E61}"/>
                    </a:ext>
                  </a:extLst>
                </p:cNvPr>
                <p:cNvSpPr/>
                <p:nvPr/>
              </p:nvSpPr>
              <p:spPr>
                <a:xfrm>
                  <a:off x="2628066" y="3346802"/>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09" name="Graphic 362">
                <a:extLst>
                  <a:ext uri="{FF2B5EF4-FFF2-40B4-BE49-F238E27FC236}">
                    <a16:creationId xmlns:a16="http://schemas.microsoft.com/office/drawing/2014/main" id="{140E65AD-D954-57CC-E7D5-FF93A12F9F37}"/>
                  </a:ext>
                </a:extLst>
              </p:cNvPr>
              <p:cNvGrpSpPr/>
              <p:nvPr/>
            </p:nvGrpSpPr>
            <p:grpSpPr>
              <a:xfrm>
                <a:off x="2609494" y="3275417"/>
                <a:ext cx="58769" cy="58787"/>
                <a:chOff x="2609494" y="3275417"/>
                <a:chExt cx="58769" cy="58787"/>
              </a:xfrm>
            </p:grpSpPr>
            <p:sp>
              <p:nvSpPr>
                <p:cNvPr id="510" name="Freeform 509">
                  <a:extLst>
                    <a:ext uri="{FF2B5EF4-FFF2-40B4-BE49-F238E27FC236}">
                      <a16:creationId xmlns:a16="http://schemas.microsoft.com/office/drawing/2014/main" id="{B70DDBE8-1F8F-E974-0C1F-119424AE408B}"/>
                    </a:ext>
                  </a:extLst>
                </p:cNvPr>
                <p:cNvSpPr/>
                <p:nvPr/>
              </p:nvSpPr>
              <p:spPr>
                <a:xfrm>
                  <a:off x="2638879" y="3275417"/>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1" name="Freeform 510">
                  <a:extLst>
                    <a:ext uri="{FF2B5EF4-FFF2-40B4-BE49-F238E27FC236}">
                      <a16:creationId xmlns:a16="http://schemas.microsoft.com/office/drawing/2014/main" id="{A4D2A9F4-307F-8177-DA38-C75E23F5DF91}"/>
                    </a:ext>
                  </a:extLst>
                </p:cNvPr>
                <p:cNvSpPr/>
                <p:nvPr/>
              </p:nvSpPr>
              <p:spPr>
                <a:xfrm>
                  <a:off x="2609494" y="3304811"/>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12" name="Graphic 362">
                <a:extLst>
                  <a:ext uri="{FF2B5EF4-FFF2-40B4-BE49-F238E27FC236}">
                    <a16:creationId xmlns:a16="http://schemas.microsoft.com/office/drawing/2014/main" id="{86F646ED-95D8-E4AC-E2C6-BFDF44597555}"/>
                  </a:ext>
                </a:extLst>
              </p:cNvPr>
              <p:cNvGrpSpPr/>
              <p:nvPr/>
            </p:nvGrpSpPr>
            <p:grpSpPr>
              <a:xfrm>
                <a:off x="2586469" y="3275417"/>
                <a:ext cx="58769" cy="58787"/>
                <a:chOff x="2586469" y="3275417"/>
                <a:chExt cx="58769" cy="58787"/>
              </a:xfrm>
            </p:grpSpPr>
            <p:sp>
              <p:nvSpPr>
                <p:cNvPr id="513" name="Freeform 512">
                  <a:extLst>
                    <a:ext uri="{FF2B5EF4-FFF2-40B4-BE49-F238E27FC236}">
                      <a16:creationId xmlns:a16="http://schemas.microsoft.com/office/drawing/2014/main" id="{84309076-BCCB-34F1-ADDA-4A4D6BD4BC60}"/>
                    </a:ext>
                  </a:extLst>
                </p:cNvPr>
                <p:cNvSpPr/>
                <p:nvPr/>
              </p:nvSpPr>
              <p:spPr>
                <a:xfrm>
                  <a:off x="2615854" y="3275417"/>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4" name="Freeform 513">
                  <a:extLst>
                    <a:ext uri="{FF2B5EF4-FFF2-40B4-BE49-F238E27FC236}">
                      <a16:creationId xmlns:a16="http://schemas.microsoft.com/office/drawing/2014/main" id="{8107FE19-B6E8-839F-7601-CD19644DEC30}"/>
                    </a:ext>
                  </a:extLst>
                </p:cNvPr>
                <p:cNvSpPr/>
                <p:nvPr/>
              </p:nvSpPr>
              <p:spPr>
                <a:xfrm>
                  <a:off x="2586469" y="3304811"/>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15" name="Graphic 362">
                <a:extLst>
                  <a:ext uri="{FF2B5EF4-FFF2-40B4-BE49-F238E27FC236}">
                    <a16:creationId xmlns:a16="http://schemas.microsoft.com/office/drawing/2014/main" id="{8E5EA64A-816B-0ECA-0899-AEF31231E7C3}"/>
                  </a:ext>
                </a:extLst>
              </p:cNvPr>
              <p:cNvGrpSpPr/>
              <p:nvPr/>
            </p:nvGrpSpPr>
            <p:grpSpPr>
              <a:xfrm>
                <a:off x="2298855" y="3241825"/>
                <a:ext cx="58769" cy="58787"/>
                <a:chOff x="2298855" y="3241825"/>
                <a:chExt cx="58769" cy="58787"/>
              </a:xfrm>
            </p:grpSpPr>
            <p:sp>
              <p:nvSpPr>
                <p:cNvPr id="516" name="Freeform 515">
                  <a:extLst>
                    <a:ext uri="{FF2B5EF4-FFF2-40B4-BE49-F238E27FC236}">
                      <a16:creationId xmlns:a16="http://schemas.microsoft.com/office/drawing/2014/main" id="{1C5225B5-69E7-3DF4-1D71-1AA967418398}"/>
                    </a:ext>
                  </a:extLst>
                </p:cNvPr>
                <p:cNvSpPr/>
                <p:nvPr/>
              </p:nvSpPr>
              <p:spPr>
                <a:xfrm>
                  <a:off x="2328240" y="3241825"/>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7" name="Freeform 516">
                  <a:extLst>
                    <a:ext uri="{FF2B5EF4-FFF2-40B4-BE49-F238E27FC236}">
                      <a16:creationId xmlns:a16="http://schemas.microsoft.com/office/drawing/2014/main" id="{0B83790B-EDD5-D2D0-6A0C-D930F01F6F50}"/>
                    </a:ext>
                  </a:extLst>
                </p:cNvPr>
                <p:cNvSpPr/>
                <p:nvPr/>
              </p:nvSpPr>
              <p:spPr>
                <a:xfrm>
                  <a:off x="2298855" y="3271218"/>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18" name="Graphic 362">
                <a:extLst>
                  <a:ext uri="{FF2B5EF4-FFF2-40B4-BE49-F238E27FC236}">
                    <a16:creationId xmlns:a16="http://schemas.microsoft.com/office/drawing/2014/main" id="{D09300AB-C075-0275-B648-4193C83C2345}"/>
                  </a:ext>
                </a:extLst>
              </p:cNvPr>
              <p:cNvGrpSpPr/>
              <p:nvPr/>
            </p:nvGrpSpPr>
            <p:grpSpPr>
              <a:xfrm>
                <a:off x="1864444" y="3145882"/>
                <a:ext cx="58769" cy="58787"/>
                <a:chOff x="1864444" y="3145882"/>
                <a:chExt cx="58769" cy="58787"/>
              </a:xfrm>
            </p:grpSpPr>
            <p:sp>
              <p:nvSpPr>
                <p:cNvPr id="519" name="Freeform 518">
                  <a:extLst>
                    <a:ext uri="{FF2B5EF4-FFF2-40B4-BE49-F238E27FC236}">
                      <a16:creationId xmlns:a16="http://schemas.microsoft.com/office/drawing/2014/main" id="{E3233D11-C3E2-2BA4-90D1-17721822B1EF}"/>
                    </a:ext>
                  </a:extLst>
                </p:cNvPr>
                <p:cNvSpPr/>
                <p:nvPr/>
              </p:nvSpPr>
              <p:spPr>
                <a:xfrm>
                  <a:off x="1893828" y="3145882"/>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0" name="Freeform 519">
                  <a:extLst>
                    <a:ext uri="{FF2B5EF4-FFF2-40B4-BE49-F238E27FC236}">
                      <a16:creationId xmlns:a16="http://schemas.microsoft.com/office/drawing/2014/main" id="{453D92A2-AF69-50DC-AF8C-227B719B7789}"/>
                    </a:ext>
                  </a:extLst>
                </p:cNvPr>
                <p:cNvSpPr/>
                <p:nvPr/>
              </p:nvSpPr>
              <p:spPr>
                <a:xfrm>
                  <a:off x="1864444" y="3175276"/>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21" name="Graphic 362">
                <a:extLst>
                  <a:ext uri="{FF2B5EF4-FFF2-40B4-BE49-F238E27FC236}">
                    <a16:creationId xmlns:a16="http://schemas.microsoft.com/office/drawing/2014/main" id="{E73F65F7-0D8A-F0F1-200A-FE23D0313D70}"/>
                  </a:ext>
                </a:extLst>
              </p:cNvPr>
              <p:cNvGrpSpPr/>
              <p:nvPr/>
            </p:nvGrpSpPr>
            <p:grpSpPr>
              <a:xfrm>
                <a:off x="1842055" y="3124887"/>
                <a:ext cx="58769" cy="58787"/>
                <a:chOff x="1842055" y="3124887"/>
                <a:chExt cx="58769" cy="58787"/>
              </a:xfrm>
            </p:grpSpPr>
            <p:sp>
              <p:nvSpPr>
                <p:cNvPr id="522" name="Freeform 521">
                  <a:extLst>
                    <a:ext uri="{FF2B5EF4-FFF2-40B4-BE49-F238E27FC236}">
                      <a16:creationId xmlns:a16="http://schemas.microsoft.com/office/drawing/2014/main" id="{E9C93F88-6DED-FCA0-0538-017DBAF0E62A}"/>
                    </a:ext>
                  </a:extLst>
                </p:cNvPr>
                <p:cNvSpPr/>
                <p:nvPr/>
              </p:nvSpPr>
              <p:spPr>
                <a:xfrm>
                  <a:off x="1871440" y="3124887"/>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3" name="Freeform 522">
                  <a:extLst>
                    <a:ext uri="{FF2B5EF4-FFF2-40B4-BE49-F238E27FC236}">
                      <a16:creationId xmlns:a16="http://schemas.microsoft.com/office/drawing/2014/main" id="{39CE5CBC-9AE1-BA3F-175B-52CC834B0E22}"/>
                    </a:ext>
                  </a:extLst>
                </p:cNvPr>
                <p:cNvSpPr/>
                <p:nvPr/>
              </p:nvSpPr>
              <p:spPr>
                <a:xfrm>
                  <a:off x="1842055" y="3154280"/>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24" name="Graphic 362">
                <a:extLst>
                  <a:ext uri="{FF2B5EF4-FFF2-40B4-BE49-F238E27FC236}">
                    <a16:creationId xmlns:a16="http://schemas.microsoft.com/office/drawing/2014/main" id="{4A83AF19-725D-84F6-9F16-389EF94408F7}"/>
                  </a:ext>
                </a:extLst>
              </p:cNvPr>
              <p:cNvGrpSpPr/>
              <p:nvPr/>
            </p:nvGrpSpPr>
            <p:grpSpPr>
              <a:xfrm>
                <a:off x="1437665" y="3044977"/>
                <a:ext cx="58769" cy="58787"/>
                <a:chOff x="1437665" y="3044977"/>
                <a:chExt cx="58769" cy="58787"/>
              </a:xfrm>
            </p:grpSpPr>
            <p:sp>
              <p:nvSpPr>
                <p:cNvPr id="525" name="Freeform 524">
                  <a:extLst>
                    <a:ext uri="{FF2B5EF4-FFF2-40B4-BE49-F238E27FC236}">
                      <a16:creationId xmlns:a16="http://schemas.microsoft.com/office/drawing/2014/main" id="{6298B939-F080-DE54-D126-12FB6303F02D}"/>
                    </a:ext>
                  </a:extLst>
                </p:cNvPr>
                <p:cNvSpPr/>
                <p:nvPr/>
              </p:nvSpPr>
              <p:spPr>
                <a:xfrm>
                  <a:off x="1467050" y="3044977"/>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6" name="Freeform 525">
                  <a:extLst>
                    <a:ext uri="{FF2B5EF4-FFF2-40B4-BE49-F238E27FC236}">
                      <a16:creationId xmlns:a16="http://schemas.microsoft.com/office/drawing/2014/main" id="{BAB3112E-A88F-D091-60AC-857330A0ADA2}"/>
                    </a:ext>
                  </a:extLst>
                </p:cNvPr>
                <p:cNvSpPr/>
                <p:nvPr/>
              </p:nvSpPr>
              <p:spPr>
                <a:xfrm>
                  <a:off x="1437665" y="3074371"/>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grpSp>
          <p:nvGrpSpPr>
            <p:cNvPr id="527" name="Graphic 362">
              <a:extLst>
                <a:ext uri="{FF2B5EF4-FFF2-40B4-BE49-F238E27FC236}">
                  <a16:creationId xmlns:a16="http://schemas.microsoft.com/office/drawing/2014/main" id="{F52C7FC1-45DD-9578-B329-A7D36510D622}"/>
                </a:ext>
              </a:extLst>
            </p:cNvPr>
            <p:cNvGrpSpPr/>
            <p:nvPr/>
          </p:nvGrpSpPr>
          <p:grpSpPr>
            <a:xfrm>
              <a:off x="1592992" y="2879337"/>
              <a:ext cx="4238656" cy="1976491"/>
              <a:chOff x="1354345" y="2660826"/>
              <a:chExt cx="4238656" cy="1976491"/>
            </a:xfrm>
            <a:noFill/>
          </p:grpSpPr>
          <p:sp>
            <p:nvSpPr>
              <p:cNvPr id="528" name="Freeform 527">
                <a:extLst>
                  <a:ext uri="{FF2B5EF4-FFF2-40B4-BE49-F238E27FC236}">
                    <a16:creationId xmlns:a16="http://schemas.microsoft.com/office/drawing/2014/main" id="{333CAE7F-632F-D926-1BC2-5E1BB6676254}"/>
                  </a:ext>
                </a:extLst>
              </p:cNvPr>
              <p:cNvSpPr/>
              <p:nvPr/>
            </p:nvSpPr>
            <p:spPr>
              <a:xfrm>
                <a:off x="1438810" y="3074371"/>
                <a:ext cx="4125443" cy="1534189"/>
              </a:xfrm>
              <a:custGeom>
                <a:avLst/>
                <a:gdLst>
                  <a:gd name="csX0" fmla="*/ 0 w 4125443"/>
                  <a:gd name="csY0" fmla="*/ 0 h 1534189"/>
                  <a:gd name="csX1" fmla="*/ 101638 w 4125443"/>
                  <a:gd name="csY1" fmla="*/ 0 h 1534189"/>
                  <a:gd name="csX2" fmla="*/ 101638 w 4125443"/>
                  <a:gd name="csY2" fmla="*/ 16160 h 1534189"/>
                  <a:gd name="csX3" fmla="*/ 150613 w 4125443"/>
                  <a:gd name="csY3" fmla="*/ 16160 h 1534189"/>
                  <a:gd name="csX4" fmla="*/ 150613 w 4125443"/>
                  <a:gd name="csY4" fmla="*/ 29394 h 1534189"/>
                  <a:gd name="csX5" fmla="*/ 244364 w 4125443"/>
                  <a:gd name="csY5" fmla="*/ 29394 h 1534189"/>
                  <a:gd name="csX6" fmla="*/ 244364 w 4125443"/>
                  <a:gd name="csY6" fmla="*/ 44154 h 1534189"/>
                  <a:gd name="csX7" fmla="*/ 279346 w 4125443"/>
                  <a:gd name="csY7" fmla="*/ 44154 h 1534189"/>
                  <a:gd name="csX8" fmla="*/ 291940 w 4125443"/>
                  <a:gd name="csY8" fmla="*/ 50516 h 1534189"/>
                  <a:gd name="csX9" fmla="*/ 318526 w 4125443"/>
                  <a:gd name="csY9" fmla="*/ 50516 h 1534189"/>
                  <a:gd name="csX10" fmla="*/ 318526 w 4125443"/>
                  <a:gd name="csY10" fmla="*/ 63877 h 1534189"/>
                  <a:gd name="csX11" fmla="*/ 352108 w 4125443"/>
                  <a:gd name="csY11" fmla="*/ 63877 h 1534189"/>
                  <a:gd name="csX12" fmla="*/ 366101 w 4125443"/>
                  <a:gd name="csY12" fmla="*/ 80037 h 1534189"/>
                  <a:gd name="csX13" fmla="*/ 366101 w 4125443"/>
                  <a:gd name="csY13" fmla="*/ 93398 h 1534189"/>
                  <a:gd name="csX14" fmla="*/ 388490 w 4125443"/>
                  <a:gd name="csY14" fmla="*/ 93398 h 1534189"/>
                  <a:gd name="csX15" fmla="*/ 388490 w 4125443"/>
                  <a:gd name="csY15" fmla="*/ 109558 h 1534189"/>
                  <a:gd name="csX16" fmla="*/ 403245 w 4125443"/>
                  <a:gd name="csY16" fmla="*/ 109558 h 1534189"/>
                  <a:gd name="csX17" fmla="*/ 403245 w 4125443"/>
                  <a:gd name="csY17" fmla="*/ 138315 h 1534189"/>
                  <a:gd name="csX18" fmla="*/ 416602 w 4125443"/>
                  <a:gd name="csY18" fmla="*/ 138315 h 1534189"/>
                  <a:gd name="csX19" fmla="*/ 416602 w 4125443"/>
                  <a:gd name="csY19" fmla="*/ 156511 h 1534189"/>
                  <a:gd name="csX20" fmla="*/ 425761 w 4125443"/>
                  <a:gd name="csY20" fmla="*/ 176107 h 1534189"/>
                  <a:gd name="csX21" fmla="*/ 425761 w 4125443"/>
                  <a:gd name="csY21" fmla="*/ 363665 h 1534189"/>
                  <a:gd name="csX22" fmla="*/ 432757 w 4125443"/>
                  <a:gd name="csY22" fmla="*/ 376263 h 1534189"/>
                  <a:gd name="csX23" fmla="*/ 432757 w 4125443"/>
                  <a:gd name="csY23" fmla="*/ 402220 h 1534189"/>
                  <a:gd name="csX24" fmla="*/ 446114 w 4125443"/>
                  <a:gd name="csY24" fmla="*/ 402220 h 1534189"/>
                  <a:gd name="csX25" fmla="*/ 446114 w 4125443"/>
                  <a:gd name="csY25" fmla="*/ 423470 h 1534189"/>
                  <a:gd name="csX26" fmla="*/ 455273 w 4125443"/>
                  <a:gd name="csY26" fmla="*/ 437849 h 1534189"/>
                  <a:gd name="csX27" fmla="*/ 455273 w 4125443"/>
                  <a:gd name="csY27" fmla="*/ 482639 h 1534189"/>
                  <a:gd name="csX28" fmla="*/ 468630 w 4125443"/>
                  <a:gd name="csY28" fmla="*/ 482639 h 1534189"/>
                  <a:gd name="csX29" fmla="*/ 468630 w 4125443"/>
                  <a:gd name="csY29" fmla="*/ 498799 h 1534189"/>
                  <a:gd name="csX30" fmla="*/ 517604 w 4125443"/>
                  <a:gd name="csY30" fmla="*/ 498799 h 1534189"/>
                  <a:gd name="csX31" fmla="*/ 517604 w 4125443"/>
                  <a:gd name="csY31" fmla="*/ 514959 h 1534189"/>
                  <a:gd name="csX32" fmla="*/ 684118 w 4125443"/>
                  <a:gd name="csY32" fmla="*/ 514959 h 1534189"/>
                  <a:gd name="csX33" fmla="*/ 695312 w 4125443"/>
                  <a:gd name="csY33" fmla="*/ 528320 h 1534189"/>
                  <a:gd name="csX34" fmla="*/ 707906 w 4125443"/>
                  <a:gd name="csY34" fmla="*/ 528320 h 1534189"/>
                  <a:gd name="csX35" fmla="*/ 724697 w 4125443"/>
                  <a:gd name="csY35" fmla="*/ 536082 h 1534189"/>
                  <a:gd name="csX36" fmla="*/ 773672 w 4125443"/>
                  <a:gd name="csY36" fmla="*/ 536082 h 1534189"/>
                  <a:gd name="csX37" fmla="*/ 787664 w 4125443"/>
                  <a:gd name="csY37" fmla="*/ 548679 h 1534189"/>
                  <a:gd name="csX38" fmla="*/ 804456 w 4125443"/>
                  <a:gd name="csY38" fmla="*/ 557841 h 1534189"/>
                  <a:gd name="csX39" fmla="*/ 817049 w 4125443"/>
                  <a:gd name="csY39" fmla="*/ 580999 h 1534189"/>
                  <a:gd name="csX40" fmla="*/ 817049 w 4125443"/>
                  <a:gd name="csY40" fmla="*/ 628589 h 1534189"/>
                  <a:gd name="csX41" fmla="*/ 831042 w 4125443"/>
                  <a:gd name="csY41" fmla="*/ 628589 h 1534189"/>
                  <a:gd name="csX42" fmla="*/ 831042 w 4125443"/>
                  <a:gd name="csY42" fmla="*/ 645385 h 1534189"/>
                  <a:gd name="csX43" fmla="*/ 846434 w 4125443"/>
                  <a:gd name="csY43" fmla="*/ 645385 h 1534189"/>
                  <a:gd name="csX44" fmla="*/ 846434 w 4125443"/>
                  <a:gd name="csY44" fmla="*/ 659382 h 1534189"/>
                  <a:gd name="csX45" fmla="*/ 860427 w 4125443"/>
                  <a:gd name="csY45" fmla="*/ 659382 h 1534189"/>
                  <a:gd name="csX46" fmla="*/ 860427 w 4125443"/>
                  <a:gd name="csY46" fmla="*/ 676178 h 1534189"/>
                  <a:gd name="csX47" fmla="*/ 880016 w 4125443"/>
                  <a:gd name="csY47" fmla="*/ 676178 h 1534189"/>
                  <a:gd name="csX48" fmla="*/ 880016 w 4125443"/>
                  <a:gd name="csY48" fmla="*/ 712570 h 1534189"/>
                  <a:gd name="csX49" fmla="*/ 1057724 w 4125443"/>
                  <a:gd name="csY49" fmla="*/ 712570 h 1534189"/>
                  <a:gd name="csX50" fmla="*/ 1073116 w 4125443"/>
                  <a:gd name="csY50" fmla="*/ 720968 h 1534189"/>
                  <a:gd name="csX51" fmla="*/ 1171066 w 4125443"/>
                  <a:gd name="csY51" fmla="*/ 720968 h 1534189"/>
                  <a:gd name="csX52" fmla="*/ 1171066 w 4125443"/>
                  <a:gd name="csY52" fmla="*/ 734965 h 1534189"/>
                  <a:gd name="csX53" fmla="*/ 1189511 w 4125443"/>
                  <a:gd name="csY53" fmla="*/ 734965 h 1534189"/>
                  <a:gd name="csX54" fmla="*/ 1189511 w 4125443"/>
                  <a:gd name="csY54" fmla="*/ 772757 h 1534189"/>
                  <a:gd name="csX55" fmla="*/ 1218895 w 4125443"/>
                  <a:gd name="csY55" fmla="*/ 772757 h 1534189"/>
                  <a:gd name="csX56" fmla="*/ 1218895 w 4125443"/>
                  <a:gd name="csY56" fmla="*/ 810549 h 1534189"/>
                  <a:gd name="csX57" fmla="*/ 1235432 w 4125443"/>
                  <a:gd name="csY57" fmla="*/ 810549 h 1534189"/>
                  <a:gd name="csX58" fmla="*/ 1235432 w 4125443"/>
                  <a:gd name="csY58" fmla="*/ 838542 h 1534189"/>
                  <a:gd name="csX59" fmla="*/ 1248280 w 4125443"/>
                  <a:gd name="csY59" fmla="*/ 838542 h 1534189"/>
                  <a:gd name="csX60" fmla="*/ 1248280 w 4125443"/>
                  <a:gd name="csY60" fmla="*/ 865137 h 1534189"/>
                  <a:gd name="csX61" fmla="*/ 1262018 w 4125443"/>
                  <a:gd name="csY61" fmla="*/ 865137 h 1534189"/>
                  <a:gd name="csX62" fmla="*/ 1262018 w 4125443"/>
                  <a:gd name="csY62" fmla="*/ 880533 h 1534189"/>
                  <a:gd name="csX63" fmla="*/ 1290004 w 4125443"/>
                  <a:gd name="csY63" fmla="*/ 880533 h 1534189"/>
                  <a:gd name="csX64" fmla="*/ 1301198 w 4125443"/>
                  <a:gd name="csY64" fmla="*/ 893130 h 1534189"/>
                  <a:gd name="csX65" fmla="*/ 1518086 w 4125443"/>
                  <a:gd name="csY65" fmla="*/ 893130 h 1534189"/>
                  <a:gd name="csX66" fmla="*/ 1532078 w 4125443"/>
                  <a:gd name="csY66" fmla="*/ 902928 h 1534189"/>
                  <a:gd name="csX67" fmla="*/ 1584615 w 4125443"/>
                  <a:gd name="csY67" fmla="*/ 902928 h 1534189"/>
                  <a:gd name="csX68" fmla="*/ 1590975 w 4125443"/>
                  <a:gd name="csY68" fmla="*/ 921124 h 1534189"/>
                  <a:gd name="csX69" fmla="*/ 1596572 w 4125443"/>
                  <a:gd name="csY69" fmla="*/ 940720 h 1534189"/>
                  <a:gd name="csX70" fmla="*/ 1603569 w 4125443"/>
                  <a:gd name="csY70" fmla="*/ 960316 h 1534189"/>
                  <a:gd name="csX71" fmla="*/ 1603569 w 4125443"/>
                  <a:gd name="csY71" fmla="*/ 981311 h 1534189"/>
                  <a:gd name="csX72" fmla="*/ 1613364 w 4125443"/>
                  <a:gd name="csY72" fmla="*/ 1012104 h 1534189"/>
                  <a:gd name="csX73" fmla="*/ 1637151 w 4125443"/>
                  <a:gd name="csY73" fmla="*/ 1012104 h 1534189"/>
                  <a:gd name="csX74" fmla="*/ 1644148 w 4125443"/>
                  <a:gd name="csY74" fmla="*/ 1024701 h 1534189"/>
                  <a:gd name="csX75" fmla="*/ 1662338 w 4125443"/>
                  <a:gd name="csY75" fmla="*/ 1024701 h 1534189"/>
                  <a:gd name="csX76" fmla="*/ 1674932 w 4125443"/>
                  <a:gd name="csY76" fmla="*/ 1044297 h 1534189"/>
                  <a:gd name="csX77" fmla="*/ 1820456 w 4125443"/>
                  <a:gd name="csY77" fmla="*/ 1044297 h 1534189"/>
                  <a:gd name="csX78" fmla="*/ 1820456 w 4125443"/>
                  <a:gd name="csY78" fmla="*/ 1059694 h 1534189"/>
                  <a:gd name="csX79" fmla="*/ 1869431 w 4125443"/>
                  <a:gd name="csY79" fmla="*/ 1059694 h 1534189"/>
                  <a:gd name="csX80" fmla="*/ 1869431 w 4125443"/>
                  <a:gd name="csY80" fmla="*/ 1073691 h 1534189"/>
                  <a:gd name="csX81" fmla="*/ 1908610 w 4125443"/>
                  <a:gd name="csY81" fmla="*/ 1073691 h 1534189"/>
                  <a:gd name="csX82" fmla="*/ 1921204 w 4125443"/>
                  <a:gd name="csY82" fmla="*/ 1082089 h 1534189"/>
                  <a:gd name="csX83" fmla="*/ 1944992 w 4125443"/>
                  <a:gd name="csY83" fmla="*/ 1082089 h 1534189"/>
                  <a:gd name="csX84" fmla="*/ 1957585 w 4125443"/>
                  <a:gd name="csY84" fmla="*/ 1093286 h 1534189"/>
                  <a:gd name="csX85" fmla="*/ 2000963 w 4125443"/>
                  <a:gd name="csY85" fmla="*/ 1093286 h 1534189"/>
                  <a:gd name="csX86" fmla="*/ 2000963 w 4125443"/>
                  <a:gd name="csY86" fmla="*/ 1117081 h 1534189"/>
                  <a:gd name="csX87" fmla="*/ 2007959 w 4125443"/>
                  <a:gd name="csY87" fmla="*/ 1131078 h 1534189"/>
                  <a:gd name="csX88" fmla="*/ 2007959 w 4125443"/>
                  <a:gd name="csY88" fmla="*/ 1154873 h 1534189"/>
                  <a:gd name="csX89" fmla="*/ 2024750 w 4125443"/>
                  <a:gd name="csY89" fmla="*/ 1154873 h 1534189"/>
                  <a:gd name="csX90" fmla="*/ 2024750 w 4125443"/>
                  <a:gd name="csY90" fmla="*/ 1192664 h 1534189"/>
                  <a:gd name="csX91" fmla="*/ 2049937 w 4125443"/>
                  <a:gd name="csY91" fmla="*/ 1192664 h 1534189"/>
                  <a:gd name="csX92" fmla="*/ 2049937 w 4125443"/>
                  <a:gd name="csY92" fmla="*/ 1208061 h 1534189"/>
                  <a:gd name="csX93" fmla="*/ 2075124 w 4125443"/>
                  <a:gd name="csY93" fmla="*/ 1208061 h 1534189"/>
                  <a:gd name="csX94" fmla="*/ 2075124 w 4125443"/>
                  <a:gd name="csY94" fmla="*/ 1231856 h 1534189"/>
                  <a:gd name="csX95" fmla="*/ 2269623 w 4125443"/>
                  <a:gd name="csY95" fmla="*/ 1231856 h 1534189"/>
                  <a:gd name="csX96" fmla="*/ 2269623 w 4125443"/>
                  <a:gd name="csY96" fmla="*/ 1248652 h 1534189"/>
                  <a:gd name="csX97" fmla="*/ 2345947 w 4125443"/>
                  <a:gd name="csY97" fmla="*/ 1248652 h 1534189"/>
                  <a:gd name="csX98" fmla="*/ 2359304 w 4125443"/>
                  <a:gd name="csY98" fmla="*/ 1259850 h 1534189"/>
                  <a:gd name="csX99" fmla="*/ 2463614 w 4125443"/>
                  <a:gd name="csY99" fmla="*/ 1259850 h 1534189"/>
                  <a:gd name="csX100" fmla="*/ 2463614 w 4125443"/>
                  <a:gd name="csY100" fmla="*/ 1278046 h 1534189"/>
                  <a:gd name="csX101" fmla="*/ 2476970 w 4125443"/>
                  <a:gd name="csY101" fmla="*/ 1278046 h 1534189"/>
                  <a:gd name="csX102" fmla="*/ 2476970 w 4125443"/>
                  <a:gd name="csY102" fmla="*/ 1290643 h 1534189"/>
                  <a:gd name="csX103" fmla="*/ 2506355 w 4125443"/>
                  <a:gd name="csY103" fmla="*/ 1290643 h 1534189"/>
                  <a:gd name="csX104" fmla="*/ 2513352 w 4125443"/>
                  <a:gd name="csY104" fmla="*/ 1306039 h 1534189"/>
                  <a:gd name="csX105" fmla="*/ 2744613 w 4125443"/>
                  <a:gd name="csY105" fmla="*/ 1306039 h 1534189"/>
                  <a:gd name="csX106" fmla="*/ 2744613 w 4125443"/>
                  <a:gd name="csY106" fmla="*/ 1322836 h 1534189"/>
                  <a:gd name="csX107" fmla="*/ 2773998 w 4125443"/>
                  <a:gd name="csY107" fmla="*/ 1322836 h 1534189"/>
                  <a:gd name="csX108" fmla="*/ 2773998 w 4125443"/>
                  <a:gd name="csY108" fmla="*/ 1342177 h 1534189"/>
                  <a:gd name="csX109" fmla="*/ 2793970 w 4125443"/>
                  <a:gd name="csY109" fmla="*/ 1342177 h 1534189"/>
                  <a:gd name="csX110" fmla="*/ 2793970 w 4125443"/>
                  <a:gd name="csY110" fmla="*/ 1362027 h 1534189"/>
                  <a:gd name="csX111" fmla="*/ 2813941 w 4125443"/>
                  <a:gd name="csY111" fmla="*/ 1362027 h 1534189"/>
                  <a:gd name="csX112" fmla="*/ 2813941 w 4125443"/>
                  <a:gd name="csY112" fmla="*/ 1416615 h 1534189"/>
                  <a:gd name="csX113" fmla="*/ 3220112 w 4125443"/>
                  <a:gd name="csY113" fmla="*/ 1416615 h 1534189"/>
                  <a:gd name="csX114" fmla="*/ 3220112 w 4125443"/>
                  <a:gd name="csY114" fmla="*/ 1453007 h 1534189"/>
                  <a:gd name="csX115" fmla="*/ 3975721 w 4125443"/>
                  <a:gd name="csY115" fmla="*/ 1453007 h 1534189"/>
                  <a:gd name="csX116" fmla="*/ 3975721 w 4125443"/>
                  <a:gd name="csY116" fmla="*/ 1534189 h 1534189"/>
                  <a:gd name="csX117" fmla="*/ 4125443 w 4125443"/>
                  <a:gd name="csY117" fmla="*/ 1534189 h 153418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Lst>
                <a:rect l="l" t="t" r="r" b="b"/>
                <a:pathLst>
                  <a:path w="4125443" h="1534189">
                    <a:moveTo>
                      <a:pt x="0" y="0"/>
                    </a:moveTo>
                    <a:lnTo>
                      <a:pt x="101638" y="0"/>
                    </a:lnTo>
                    <a:lnTo>
                      <a:pt x="101638" y="16160"/>
                    </a:lnTo>
                    <a:lnTo>
                      <a:pt x="150613" y="16160"/>
                    </a:lnTo>
                    <a:lnTo>
                      <a:pt x="150613" y="29394"/>
                    </a:lnTo>
                    <a:lnTo>
                      <a:pt x="244364" y="29394"/>
                    </a:lnTo>
                    <a:lnTo>
                      <a:pt x="244364" y="44154"/>
                    </a:lnTo>
                    <a:lnTo>
                      <a:pt x="279346" y="44154"/>
                    </a:lnTo>
                    <a:lnTo>
                      <a:pt x="291940" y="50516"/>
                    </a:lnTo>
                    <a:lnTo>
                      <a:pt x="318526" y="50516"/>
                    </a:lnTo>
                    <a:lnTo>
                      <a:pt x="318526" y="63877"/>
                    </a:lnTo>
                    <a:lnTo>
                      <a:pt x="352108" y="63877"/>
                    </a:lnTo>
                    <a:lnTo>
                      <a:pt x="366101" y="80037"/>
                    </a:lnTo>
                    <a:lnTo>
                      <a:pt x="366101" y="93398"/>
                    </a:lnTo>
                    <a:lnTo>
                      <a:pt x="388490" y="93398"/>
                    </a:lnTo>
                    <a:lnTo>
                      <a:pt x="388490" y="109558"/>
                    </a:lnTo>
                    <a:lnTo>
                      <a:pt x="403245" y="109558"/>
                    </a:lnTo>
                    <a:lnTo>
                      <a:pt x="403245" y="138315"/>
                    </a:lnTo>
                    <a:lnTo>
                      <a:pt x="416602" y="138315"/>
                    </a:lnTo>
                    <a:lnTo>
                      <a:pt x="416602" y="156511"/>
                    </a:lnTo>
                    <a:lnTo>
                      <a:pt x="425761" y="176107"/>
                    </a:lnTo>
                    <a:lnTo>
                      <a:pt x="425761" y="363665"/>
                    </a:lnTo>
                    <a:lnTo>
                      <a:pt x="432757" y="376263"/>
                    </a:lnTo>
                    <a:lnTo>
                      <a:pt x="432757" y="402220"/>
                    </a:lnTo>
                    <a:lnTo>
                      <a:pt x="446114" y="402220"/>
                    </a:lnTo>
                    <a:lnTo>
                      <a:pt x="446114" y="423470"/>
                    </a:lnTo>
                    <a:lnTo>
                      <a:pt x="455273" y="437849"/>
                    </a:lnTo>
                    <a:lnTo>
                      <a:pt x="455273" y="482639"/>
                    </a:lnTo>
                    <a:lnTo>
                      <a:pt x="468630" y="482639"/>
                    </a:lnTo>
                    <a:lnTo>
                      <a:pt x="468630" y="498799"/>
                    </a:lnTo>
                    <a:lnTo>
                      <a:pt x="517604" y="498799"/>
                    </a:lnTo>
                    <a:lnTo>
                      <a:pt x="517604" y="514959"/>
                    </a:lnTo>
                    <a:lnTo>
                      <a:pt x="684118" y="514959"/>
                    </a:lnTo>
                    <a:lnTo>
                      <a:pt x="695312" y="528320"/>
                    </a:lnTo>
                    <a:lnTo>
                      <a:pt x="707906" y="528320"/>
                    </a:lnTo>
                    <a:lnTo>
                      <a:pt x="724697" y="536082"/>
                    </a:lnTo>
                    <a:lnTo>
                      <a:pt x="773672" y="536082"/>
                    </a:lnTo>
                    <a:lnTo>
                      <a:pt x="787664" y="548679"/>
                    </a:lnTo>
                    <a:lnTo>
                      <a:pt x="804456" y="557841"/>
                    </a:lnTo>
                    <a:lnTo>
                      <a:pt x="817049" y="580999"/>
                    </a:lnTo>
                    <a:lnTo>
                      <a:pt x="817049" y="628589"/>
                    </a:lnTo>
                    <a:lnTo>
                      <a:pt x="831042" y="628589"/>
                    </a:lnTo>
                    <a:lnTo>
                      <a:pt x="831042" y="645385"/>
                    </a:lnTo>
                    <a:lnTo>
                      <a:pt x="846434" y="645385"/>
                    </a:lnTo>
                    <a:lnTo>
                      <a:pt x="846434" y="659382"/>
                    </a:lnTo>
                    <a:lnTo>
                      <a:pt x="860427" y="659382"/>
                    </a:lnTo>
                    <a:lnTo>
                      <a:pt x="860427" y="676178"/>
                    </a:lnTo>
                    <a:lnTo>
                      <a:pt x="880016" y="676178"/>
                    </a:lnTo>
                    <a:lnTo>
                      <a:pt x="880016" y="712570"/>
                    </a:lnTo>
                    <a:lnTo>
                      <a:pt x="1057724" y="712570"/>
                    </a:lnTo>
                    <a:lnTo>
                      <a:pt x="1073116" y="720968"/>
                    </a:lnTo>
                    <a:lnTo>
                      <a:pt x="1171066" y="720968"/>
                    </a:lnTo>
                    <a:lnTo>
                      <a:pt x="1171066" y="734965"/>
                    </a:lnTo>
                    <a:lnTo>
                      <a:pt x="1189511" y="734965"/>
                    </a:lnTo>
                    <a:lnTo>
                      <a:pt x="1189511" y="772757"/>
                    </a:lnTo>
                    <a:lnTo>
                      <a:pt x="1218895" y="772757"/>
                    </a:lnTo>
                    <a:lnTo>
                      <a:pt x="1218895" y="810549"/>
                    </a:lnTo>
                    <a:lnTo>
                      <a:pt x="1235432" y="810549"/>
                    </a:lnTo>
                    <a:lnTo>
                      <a:pt x="1235432" y="838542"/>
                    </a:lnTo>
                    <a:lnTo>
                      <a:pt x="1248280" y="838542"/>
                    </a:lnTo>
                    <a:lnTo>
                      <a:pt x="1248280" y="865137"/>
                    </a:lnTo>
                    <a:lnTo>
                      <a:pt x="1262018" y="865137"/>
                    </a:lnTo>
                    <a:lnTo>
                      <a:pt x="1262018" y="880533"/>
                    </a:lnTo>
                    <a:lnTo>
                      <a:pt x="1290004" y="880533"/>
                    </a:lnTo>
                    <a:lnTo>
                      <a:pt x="1301198" y="893130"/>
                    </a:lnTo>
                    <a:lnTo>
                      <a:pt x="1518086" y="893130"/>
                    </a:lnTo>
                    <a:lnTo>
                      <a:pt x="1532078" y="902928"/>
                    </a:lnTo>
                    <a:lnTo>
                      <a:pt x="1584615" y="902928"/>
                    </a:lnTo>
                    <a:lnTo>
                      <a:pt x="1590975" y="921124"/>
                    </a:lnTo>
                    <a:lnTo>
                      <a:pt x="1596572" y="940720"/>
                    </a:lnTo>
                    <a:lnTo>
                      <a:pt x="1603569" y="960316"/>
                    </a:lnTo>
                    <a:lnTo>
                      <a:pt x="1603569" y="981311"/>
                    </a:lnTo>
                    <a:lnTo>
                      <a:pt x="1613364" y="1012104"/>
                    </a:lnTo>
                    <a:lnTo>
                      <a:pt x="1637151" y="1012104"/>
                    </a:lnTo>
                    <a:lnTo>
                      <a:pt x="1644148" y="1024701"/>
                    </a:lnTo>
                    <a:lnTo>
                      <a:pt x="1662338" y="1024701"/>
                    </a:lnTo>
                    <a:lnTo>
                      <a:pt x="1674932" y="1044297"/>
                    </a:lnTo>
                    <a:lnTo>
                      <a:pt x="1820456" y="1044297"/>
                    </a:lnTo>
                    <a:lnTo>
                      <a:pt x="1820456" y="1059694"/>
                    </a:lnTo>
                    <a:lnTo>
                      <a:pt x="1869431" y="1059694"/>
                    </a:lnTo>
                    <a:lnTo>
                      <a:pt x="1869431" y="1073691"/>
                    </a:lnTo>
                    <a:lnTo>
                      <a:pt x="1908610" y="1073691"/>
                    </a:lnTo>
                    <a:lnTo>
                      <a:pt x="1921204" y="1082089"/>
                    </a:lnTo>
                    <a:lnTo>
                      <a:pt x="1944992" y="1082089"/>
                    </a:lnTo>
                    <a:lnTo>
                      <a:pt x="1957585" y="1093286"/>
                    </a:lnTo>
                    <a:lnTo>
                      <a:pt x="2000963" y="1093286"/>
                    </a:lnTo>
                    <a:lnTo>
                      <a:pt x="2000963" y="1117081"/>
                    </a:lnTo>
                    <a:lnTo>
                      <a:pt x="2007959" y="1131078"/>
                    </a:lnTo>
                    <a:lnTo>
                      <a:pt x="2007959" y="1154873"/>
                    </a:lnTo>
                    <a:lnTo>
                      <a:pt x="2024750" y="1154873"/>
                    </a:lnTo>
                    <a:lnTo>
                      <a:pt x="2024750" y="1192664"/>
                    </a:lnTo>
                    <a:lnTo>
                      <a:pt x="2049937" y="1192664"/>
                    </a:lnTo>
                    <a:lnTo>
                      <a:pt x="2049937" y="1208061"/>
                    </a:lnTo>
                    <a:cubicBezTo>
                      <a:pt x="2049937" y="1208061"/>
                      <a:pt x="2077287" y="1205898"/>
                      <a:pt x="2075124" y="1208061"/>
                    </a:cubicBezTo>
                    <a:cubicBezTo>
                      <a:pt x="2072962" y="1210224"/>
                      <a:pt x="2075124" y="1231856"/>
                      <a:pt x="2075124" y="1231856"/>
                    </a:cubicBezTo>
                    <a:lnTo>
                      <a:pt x="2269623" y="1231856"/>
                    </a:lnTo>
                    <a:lnTo>
                      <a:pt x="2269623" y="1248652"/>
                    </a:lnTo>
                    <a:lnTo>
                      <a:pt x="2345947" y="1248652"/>
                    </a:lnTo>
                    <a:lnTo>
                      <a:pt x="2359304" y="1259850"/>
                    </a:lnTo>
                    <a:lnTo>
                      <a:pt x="2463614" y="1259850"/>
                    </a:lnTo>
                    <a:lnTo>
                      <a:pt x="2463614" y="1278046"/>
                    </a:lnTo>
                    <a:lnTo>
                      <a:pt x="2476970" y="1278046"/>
                    </a:lnTo>
                    <a:lnTo>
                      <a:pt x="2476970" y="1290643"/>
                    </a:lnTo>
                    <a:lnTo>
                      <a:pt x="2506355" y="1290643"/>
                    </a:lnTo>
                    <a:lnTo>
                      <a:pt x="2513352" y="1306039"/>
                    </a:lnTo>
                    <a:lnTo>
                      <a:pt x="2744613" y="1306039"/>
                    </a:lnTo>
                    <a:lnTo>
                      <a:pt x="2744613" y="1322836"/>
                    </a:lnTo>
                    <a:lnTo>
                      <a:pt x="2773998" y="1322836"/>
                    </a:lnTo>
                    <a:lnTo>
                      <a:pt x="2773998" y="1342177"/>
                    </a:lnTo>
                    <a:lnTo>
                      <a:pt x="2793970" y="1342177"/>
                    </a:lnTo>
                    <a:lnTo>
                      <a:pt x="2793970" y="1362027"/>
                    </a:lnTo>
                    <a:lnTo>
                      <a:pt x="2813941" y="1362027"/>
                    </a:lnTo>
                    <a:lnTo>
                      <a:pt x="2813941" y="1416615"/>
                    </a:lnTo>
                    <a:lnTo>
                      <a:pt x="3220112" y="1416615"/>
                    </a:lnTo>
                    <a:lnTo>
                      <a:pt x="3220112" y="1453007"/>
                    </a:lnTo>
                    <a:lnTo>
                      <a:pt x="3975721" y="1453007"/>
                    </a:lnTo>
                    <a:lnTo>
                      <a:pt x="3975721" y="1534189"/>
                    </a:lnTo>
                    <a:lnTo>
                      <a:pt x="4125443" y="1534189"/>
                    </a:lnTo>
                  </a:path>
                </a:pathLst>
              </a:custGeom>
              <a:noFill/>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529" name="Graphic 362">
                <a:extLst>
                  <a:ext uri="{FF2B5EF4-FFF2-40B4-BE49-F238E27FC236}">
                    <a16:creationId xmlns:a16="http://schemas.microsoft.com/office/drawing/2014/main" id="{56B7026A-87A5-475C-73AC-76C73C90E0F8}"/>
                  </a:ext>
                </a:extLst>
              </p:cNvPr>
              <p:cNvGrpSpPr/>
              <p:nvPr/>
            </p:nvGrpSpPr>
            <p:grpSpPr>
              <a:xfrm>
                <a:off x="5534232" y="4578530"/>
                <a:ext cx="58769" cy="58787"/>
                <a:chOff x="5534232" y="4578530"/>
                <a:chExt cx="58769" cy="58787"/>
              </a:xfrm>
            </p:grpSpPr>
            <p:sp>
              <p:nvSpPr>
                <p:cNvPr id="530" name="Freeform 529">
                  <a:extLst>
                    <a:ext uri="{FF2B5EF4-FFF2-40B4-BE49-F238E27FC236}">
                      <a16:creationId xmlns:a16="http://schemas.microsoft.com/office/drawing/2014/main" id="{9418C208-033B-8B34-9A09-A2A2AE0CA543}"/>
                    </a:ext>
                  </a:extLst>
                </p:cNvPr>
                <p:cNvSpPr/>
                <p:nvPr/>
              </p:nvSpPr>
              <p:spPr>
                <a:xfrm>
                  <a:off x="5563617" y="457853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31" name="Freeform 530">
                  <a:extLst>
                    <a:ext uri="{FF2B5EF4-FFF2-40B4-BE49-F238E27FC236}">
                      <a16:creationId xmlns:a16="http://schemas.microsoft.com/office/drawing/2014/main" id="{387509DD-B843-986A-25ED-0A7566715432}"/>
                    </a:ext>
                  </a:extLst>
                </p:cNvPr>
                <p:cNvSpPr/>
                <p:nvPr/>
              </p:nvSpPr>
              <p:spPr>
                <a:xfrm>
                  <a:off x="5534232" y="4607923"/>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32" name="Graphic 362">
                <a:extLst>
                  <a:ext uri="{FF2B5EF4-FFF2-40B4-BE49-F238E27FC236}">
                    <a16:creationId xmlns:a16="http://schemas.microsoft.com/office/drawing/2014/main" id="{BCA14DBA-C641-B95A-C6C1-FC98BBDF957F}"/>
                  </a:ext>
                </a:extLst>
              </p:cNvPr>
              <p:cNvGrpSpPr/>
              <p:nvPr/>
            </p:nvGrpSpPr>
            <p:grpSpPr>
              <a:xfrm>
                <a:off x="5413894" y="4578530"/>
                <a:ext cx="58769" cy="58787"/>
                <a:chOff x="5413894" y="4578530"/>
                <a:chExt cx="58769" cy="58787"/>
              </a:xfrm>
            </p:grpSpPr>
            <p:sp>
              <p:nvSpPr>
                <p:cNvPr id="533" name="Freeform 532">
                  <a:extLst>
                    <a:ext uri="{FF2B5EF4-FFF2-40B4-BE49-F238E27FC236}">
                      <a16:creationId xmlns:a16="http://schemas.microsoft.com/office/drawing/2014/main" id="{3099707E-DC6B-EF42-6A1A-621470DD6DA6}"/>
                    </a:ext>
                  </a:extLst>
                </p:cNvPr>
                <p:cNvSpPr/>
                <p:nvPr/>
              </p:nvSpPr>
              <p:spPr>
                <a:xfrm>
                  <a:off x="5443279" y="457853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34" name="Freeform 533">
                  <a:extLst>
                    <a:ext uri="{FF2B5EF4-FFF2-40B4-BE49-F238E27FC236}">
                      <a16:creationId xmlns:a16="http://schemas.microsoft.com/office/drawing/2014/main" id="{3A27C86A-E464-DE75-A243-14AF68ABE28C}"/>
                    </a:ext>
                  </a:extLst>
                </p:cNvPr>
                <p:cNvSpPr/>
                <p:nvPr/>
              </p:nvSpPr>
              <p:spPr>
                <a:xfrm>
                  <a:off x="5413894" y="4607923"/>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35" name="Graphic 362">
                <a:extLst>
                  <a:ext uri="{FF2B5EF4-FFF2-40B4-BE49-F238E27FC236}">
                    <a16:creationId xmlns:a16="http://schemas.microsoft.com/office/drawing/2014/main" id="{77C3B9E8-9C62-BE7D-A002-7098CC1FF0DB}"/>
                  </a:ext>
                </a:extLst>
              </p:cNvPr>
              <p:cNvGrpSpPr/>
              <p:nvPr/>
            </p:nvGrpSpPr>
            <p:grpSpPr>
              <a:xfrm>
                <a:off x="5408297" y="4578530"/>
                <a:ext cx="58769" cy="58787"/>
                <a:chOff x="5408297" y="4578530"/>
                <a:chExt cx="58769" cy="58787"/>
              </a:xfrm>
            </p:grpSpPr>
            <p:sp>
              <p:nvSpPr>
                <p:cNvPr id="536" name="Freeform 535">
                  <a:extLst>
                    <a:ext uri="{FF2B5EF4-FFF2-40B4-BE49-F238E27FC236}">
                      <a16:creationId xmlns:a16="http://schemas.microsoft.com/office/drawing/2014/main" id="{E8F2066B-BC3A-4DA2-00C1-60496EFED3AC}"/>
                    </a:ext>
                  </a:extLst>
                </p:cNvPr>
                <p:cNvSpPr/>
                <p:nvPr/>
              </p:nvSpPr>
              <p:spPr>
                <a:xfrm>
                  <a:off x="5437682" y="457853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37" name="Freeform 536">
                  <a:extLst>
                    <a:ext uri="{FF2B5EF4-FFF2-40B4-BE49-F238E27FC236}">
                      <a16:creationId xmlns:a16="http://schemas.microsoft.com/office/drawing/2014/main" id="{7E014319-EE98-616F-ECD9-8F5A8B3FEDE7}"/>
                    </a:ext>
                  </a:extLst>
                </p:cNvPr>
                <p:cNvSpPr/>
                <p:nvPr/>
              </p:nvSpPr>
              <p:spPr>
                <a:xfrm>
                  <a:off x="5408297" y="4607923"/>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38" name="Graphic 362">
                <a:extLst>
                  <a:ext uri="{FF2B5EF4-FFF2-40B4-BE49-F238E27FC236}">
                    <a16:creationId xmlns:a16="http://schemas.microsoft.com/office/drawing/2014/main" id="{AFF382FB-16E6-0A7A-4E3D-BC334BF65C17}"/>
                  </a:ext>
                </a:extLst>
              </p:cNvPr>
              <p:cNvGrpSpPr/>
              <p:nvPr/>
            </p:nvGrpSpPr>
            <p:grpSpPr>
              <a:xfrm>
                <a:off x="5402700" y="4578530"/>
                <a:ext cx="58769" cy="58787"/>
                <a:chOff x="5402700" y="4578530"/>
                <a:chExt cx="58769" cy="58787"/>
              </a:xfrm>
            </p:grpSpPr>
            <p:sp>
              <p:nvSpPr>
                <p:cNvPr id="539" name="Freeform 538">
                  <a:extLst>
                    <a:ext uri="{FF2B5EF4-FFF2-40B4-BE49-F238E27FC236}">
                      <a16:creationId xmlns:a16="http://schemas.microsoft.com/office/drawing/2014/main" id="{34B8C534-D19C-B918-0576-A97971CF8314}"/>
                    </a:ext>
                  </a:extLst>
                </p:cNvPr>
                <p:cNvSpPr/>
                <p:nvPr/>
              </p:nvSpPr>
              <p:spPr>
                <a:xfrm>
                  <a:off x="5432085" y="457853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40" name="Freeform 539">
                  <a:extLst>
                    <a:ext uri="{FF2B5EF4-FFF2-40B4-BE49-F238E27FC236}">
                      <a16:creationId xmlns:a16="http://schemas.microsoft.com/office/drawing/2014/main" id="{2EB567E0-188C-ABE5-BCAF-70BC92EBE59B}"/>
                    </a:ext>
                  </a:extLst>
                </p:cNvPr>
                <p:cNvSpPr/>
                <p:nvPr/>
              </p:nvSpPr>
              <p:spPr>
                <a:xfrm>
                  <a:off x="5402700" y="4607923"/>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41" name="Graphic 362">
                <a:extLst>
                  <a:ext uri="{FF2B5EF4-FFF2-40B4-BE49-F238E27FC236}">
                    <a16:creationId xmlns:a16="http://schemas.microsoft.com/office/drawing/2014/main" id="{4463192E-CFFC-B803-ED9A-DFDACC843A42}"/>
                  </a:ext>
                </a:extLst>
              </p:cNvPr>
              <p:cNvGrpSpPr/>
              <p:nvPr/>
            </p:nvGrpSpPr>
            <p:grpSpPr>
              <a:xfrm>
                <a:off x="5012175" y="4497348"/>
                <a:ext cx="58769" cy="58787"/>
                <a:chOff x="5012175" y="4497348"/>
                <a:chExt cx="58769" cy="58787"/>
              </a:xfrm>
            </p:grpSpPr>
            <p:sp>
              <p:nvSpPr>
                <p:cNvPr id="542" name="Freeform 541">
                  <a:extLst>
                    <a:ext uri="{FF2B5EF4-FFF2-40B4-BE49-F238E27FC236}">
                      <a16:creationId xmlns:a16="http://schemas.microsoft.com/office/drawing/2014/main" id="{1F9BEC81-3960-2F58-92C7-6D31AEF35324}"/>
                    </a:ext>
                  </a:extLst>
                </p:cNvPr>
                <p:cNvSpPr/>
                <p:nvPr/>
              </p:nvSpPr>
              <p:spPr>
                <a:xfrm>
                  <a:off x="5041560" y="4497348"/>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43" name="Freeform 542">
                  <a:extLst>
                    <a:ext uri="{FF2B5EF4-FFF2-40B4-BE49-F238E27FC236}">
                      <a16:creationId xmlns:a16="http://schemas.microsoft.com/office/drawing/2014/main" id="{35DDD94C-CF94-D54F-8F13-24D754CC6B66}"/>
                    </a:ext>
                  </a:extLst>
                </p:cNvPr>
                <p:cNvSpPr/>
                <p:nvPr/>
              </p:nvSpPr>
              <p:spPr>
                <a:xfrm>
                  <a:off x="5012175" y="4526741"/>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44" name="Graphic 362">
                <a:extLst>
                  <a:ext uri="{FF2B5EF4-FFF2-40B4-BE49-F238E27FC236}">
                    <a16:creationId xmlns:a16="http://schemas.microsoft.com/office/drawing/2014/main" id="{736BC34C-E429-1B1C-8ED0-5A77921838DE}"/>
                  </a:ext>
                </a:extLst>
              </p:cNvPr>
              <p:cNvGrpSpPr/>
              <p:nvPr/>
            </p:nvGrpSpPr>
            <p:grpSpPr>
              <a:xfrm>
                <a:off x="4671897" y="4497348"/>
                <a:ext cx="58769" cy="58787"/>
                <a:chOff x="4671897" y="4497348"/>
                <a:chExt cx="58769" cy="58787"/>
              </a:xfrm>
            </p:grpSpPr>
            <p:sp>
              <p:nvSpPr>
                <p:cNvPr id="545" name="Freeform 544">
                  <a:extLst>
                    <a:ext uri="{FF2B5EF4-FFF2-40B4-BE49-F238E27FC236}">
                      <a16:creationId xmlns:a16="http://schemas.microsoft.com/office/drawing/2014/main" id="{8EE66068-E485-D6FF-B434-2833DF141C28}"/>
                    </a:ext>
                  </a:extLst>
                </p:cNvPr>
                <p:cNvSpPr/>
                <p:nvPr/>
              </p:nvSpPr>
              <p:spPr>
                <a:xfrm>
                  <a:off x="4701282" y="4497348"/>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46" name="Freeform 545">
                  <a:extLst>
                    <a:ext uri="{FF2B5EF4-FFF2-40B4-BE49-F238E27FC236}">
                      <a16:creationId xmlns:a16="http://schemas.microsoft.com/office/drawing/2014/main" id="{3737C291-A01C-F9BD-C591-BF0E465C34F5}"/>
                    </a:ext>
                  </a:extLst>
                </p:cNvPr>
                <p:cNvSpPr/>
                <p:nvPr/>
              </p:nvSpPr>
              <p:spPr>
                <a:xfrm>
                  <a:off x="4671897" y="4526741"/>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47" name="Graphic 362">
                <a:extLst>
                  <a:ext uri="{FF2B5EF4-FFF2-40B4-BE49-F238E27FC236}">
                    <a16:creationId xmlns:a16="http://schemas.microsoft.com/office/drawing/2014/main" id="{56C0453A-1BBE-3589-033D-F28B88368FFE}"/>
                  </a:ext>
                </a:extLst>
              </p:cNvPr>
              <p:cNvGrpSpPr/>
              <p:nvPr/>
            </p:nvGrpSpPr>
            <p:grpSpPr>
              <a:xfrm>
                <a:off x="4642385" y="4497348"/>
                <a:ext cx="58896" cy="58787"/>
                <a:chOff x="4642385" y="4497348"/>
                <a:chExt cx="58896" cy="58787"/>
              </a:xfrm>
            </p:grpSpPr>
            <p:sp>
              <p:nvSpPr>
                <p:cNvPr id="548" name="Freeform 547">
                  <a:extLst>
                    <a:ext uri="{FF2B5EF4-FFF2-40B4-BE49-F238E27FC236}">
                      <a16:creationId xmlns:a16="http://schemas.microsoft.com/office/drawing/2014/main" id="{D6E13A62-AD86-D1A3-19D5-F1F99847D7DC}"/>
                    </a:ext>
                  </a:extLst>
                </p:cNvPr>
                <p:cNvSpPr/>
                <p:nvPr/>
              </p:nvSpPr>
              <p:spPr>
                <a:xfrm>
                  <a:off x="4671897" y="4497348"/>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49" name="Freeform 548">
                  <a:extLst>
                    <a:ext uri="{FF2B5EF4-FFF2-40B4-BE49-F238E27FC236}">
                      <a16:creationId xmlns:a16="http://schemas.microsoft.com/office/drawing/2014/main" id="{E3AFF018-0EF5-21D1-7654-E156EB5E3FF6}"/>
                    </a:ext>
                  </a:extLst>
                </p:cNvPr>
                <p:cNvSpPr/>
                <p:nvPr/>
              </p:nvSpPr>
              <p:spPr>
                <a:xfrm>
                  <a:off x="4642385" y="4526741"/>
                  <a:ext cx="58896" cy="12724"/>
                </a:xfrm>
                <a:custGeom>
                  <a:avLst/>
                  <a:gdLst>
                    <a:gd name="csX0" fmla="*/ 0 w 58896"/>
                    <a:gd name="csY0" fmla="*/ 0 h 12724"/>
                    <a:gd name="csX1" fmla="*/ 58897 w 58896"/>
                    <a:gd name="csY1" fmla="*/ 0 h 12724"/>
                  </a:gdLst>
                  <a:ahLst/>
                  <a:cxnLst>
                    <a:cxn ang="0">
                      <a:pos x="csX0" y="csY0"/>
                    </a:cxn>
                    <a:cxn ang="0">
                      <a:pos x="csX1" y="csY1"/>
                    </a:cxn>
                  </a:cxnLst>
                  <a:rect l="l" t="t" r="r" b="b"/>
                  <a:pathLst>
                    <a:path w="58896" h="12724">
                      <a:moveTo>
                        <a:pt x="0" y="0"/>
                      </a:moveTo>
                      <a:lnTo>
                        <a:pt x="58897"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50" name="Graphic 362">
                <a:extLst>
                  <a:ext uri="{FF2B5EF4-FFF2-40B4-BE49-F238E27FC236}">
                    <a16:creationId xmlns:a16="http://schemas.microsoft.com/office/drawing/2014/main" id="{22A2F934-7834-C281-D8ED-77D4F27FFA1F}"/>
                  </a:ext>
                </a:extLst>
              </p:cNvPr>
              <p:cNvGrpSpPr/>
              <p:nvPr/>
            </p:nvGrpSpPr>
            <p:grpSpPr>
              <a:xfrm>
                <a:off x="4610965" y="4460956"/>
                <a:ext cx="58769" cy="58787"/>
                <a:chOff x="4610965" y="4460956"/>
                <a:chExt cx="58769" cy="58787"/>
              </a:xfrm>
            </p:grpSpPr>
            <p:sp>
              <p:nvSpPr>
                <p:cNvPr id="551" name="Freeform 550">
                  <a:extLst>
                    <a:ext uri="{FF2B5EF4-FFF2-40B4-BE49-F238E27FC236}">
                      <a16:creationId xmlns:a16="http://schemas.microsoft.com/office/drawing/2014/main" id="{3FF77E26-46DC-6679-FF9C-E998921D733A}"/>
                    </a:ext>
                  </a:extLst>
                </p:cNvPr>
                <p:cNvSpPr/>
                <p:nvPr/>
              </p:nvSpPr>
              <p:spPr>
                <a:xfrm>
                  <a:off x="4640350" y="4460956"/>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52" name="Freeform 551">
                  <a:extLst>
                    <a:ext uri="{FF2B5EF4-FFF2-40B4-BE49-F238E27FC236}">
                      <a16:creationId xmlns:a16="http://schemas.microsoft.com/office/drawing/2014/main" id="{7A3CFCFA-6B92-4C47-12BE-6254AD61C987}"/>
                    </a:ext>
                  </a:extLst>
                </p:cNvPr>
                <p:cNvSpPr/>
                <p:nvPr/>
              </p:nvSpPr>
              <p:spPr>
                <a:xfrm>
                  <a:off x="4610965" y="4490349"/>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53" name="Graphic 362">
                <a:extLst>
                  <a:ext uri="{FF2B5EF4-FFF2-40B4-BE49-F238E27FC236}">
                    <a16:creationId xmlns:a16="http://schemas.microsoft.com/office/drawing/2014/main" id="{6AC5D722-9FDC-1E93-59F6-D08F277077CD}"/>
                  </a:ext>
                </a:extLst>
              </p:cNvPr>
              <p:cNvGrpSpPr/>
              <p:nvPr/>
            </p:nvGrpSpPr>
            <p:grpSpPr>
              <a:xfrm>
                <a:off x="4588958" y="4460956"/>
                <a:ext cx="58769" cy="58787"/>
                <a:chOff x="4588958" y="4460956"/>
                <a:chExt cx="58769" cy="58787"/>
              </a:xfrm>
            </p:grpSpPr>
            <p:sp>
              <p:nvSpPr>
                <p:cNvPr id="554" name="Freeform 553">
                  <a:extLst>
                    <a:ext uri="{FF2B5EF4-FFF2-40B4-BE49-F238E27FC236}">
                      <a16:creationId xmlns:a16="http://schemas.microsoft.com/office/drawing/2014/main" id="{25EAF908-4383-2D75-A915-3D0310B93B29}"/>
                    </a:ext>
                  </a:extLst>
                </p:cNvPr>
                <p:cNvSpPr/>
                <p:nvPr/>
              </p:nvSpPr>
              <p:spPr>
                <a:xfrm>
                  <a:off x="4618343" y="4460956"/>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55" name="Freeform 554">
                  <a:extLst>
                    <a:ext uri="{FF2B5EF4-FFF2-40B4-BE49-F238E27FC236}">
                      <a16:creationId xmlns:a16="http://schemas.microsoft.com/office/drawing/2014/main" id="{C94C35EA-1DB2-F55D-95D6-D33275502921}"/>
                    </a:ext>
                  </a:extLst>
                </p:cNvPr>
                <p:cNvSpPr/>
                <p:nvPr/>
              </p:nvSpPr>
              <p:spPr>
                <a:xfrm>
                  <a:off x="4588958" y="4490349"/>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56" name="Graphic 362">
                <a:extLst>
                  <a:ext uri="{FF2B5EF4-FFF2-40B4-BE49-F238E27FC236}">
                    <a16:creationId xmlns:a16="http://schemas.microsoft.com/office/drawing/2014/main" id="{F9C8751C-3B18-6AD1-7F23-C6530338987F}"/>
                  </a:ext>
                </a:extLst>
              </p:cNvPr>
              <p:cNvGrpSpPr/>
              <p:nvPr/>
            </p:nvGrpSpPr>
            <p:grpSpPr>
              <a:xfrm>
                <a:off x="4562881" y="4460956"/>
                <a:ext cx="58769" cy="58787"/>
                <a:chOff x="4562881" y="4460956"/>
                <a:chExt cx="58769" cy="58787"/>
              </a:xfrm>
            </p:grpSpPr>
            <p:sp>
              <p:nvSpPr>
                <p:cNvPr id="557" name="Freeform 556">
                  <a:extLst>
                    <a:ext uri="{FF2B5EF4-FFF2-40B4-BE49-F238E27FC236}">
                      <a16:creationId xmlns:a16="http://schemas.microsoft.com/office/drawing/2014/main" id="{64D0425F-A55F-1C9F-C202-E39D0A11ED99}"/>
                    </a:ext>
                  </a:extLst>
                </p:cNvPr>
                <p:cNvSpPr/>
                <p:nvPr/>
              </p:nvSpPr>
              <p:spPr>
                <a:xfrm>
                  <a:off x="4592266" y="4460956"/>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58" name="Freeform 557">
                  <a:extLst>
                    <a:ext uri="{FF2B5EF4-FFF2-40B4-BE49-F238E27FC236}">
                      <a16:creationId xmlns:a16="http://schemas.microsoft.com/office/drawing/2014/main" id="{37C74C23-305E-34BA-5101-7AA5F1C3FB2D}"/>
                    </a:ext>
                  </a:extLst>
                </p:cNvPr>
                <p:cNvSpPr/>
                <p:nvPr/>
              </p:nvSpPr>
              <p:spPr>
                <a:xfrm>
                  <a:off x="4562881" y="4490349"/>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59" name="Graphic 362">
                <a:extLst>
                  <a:ext uri="{FF2B5EF4-FFF2-40B4-BE49-F238E27FC236}">
                    <a16:creationId xmlns:a16="http://schemas.microsoft.com/office/drawing/2014/main" id="{844453D9-C2E8-BA92-5728-53AA2D68A6CB}"/>
                  </a:ext>
                </a:extLst>
              </p:cNvPr>
              <p:cNvGrpSpPr/>
              <p:nvPr/>
            </p:nvGrpSpPr>
            <p:grpSpPr>
              <a:xfrm>
                <a:off x="4552196" y="4460956"/>
                <a:ext cx="58769" cy="58787"/>
                <a:chOff x="4552196" y="4460956"/>
                <a:chExt cx="58769" cy="58787"/>
              </a:xfrm>
            </p:grpSpPr>
            <p:sp>
              <p:nvSpPr>
                <p:cNvPr id="560" name="Freeform 559">
                  <a:extLst>
                    <a:ext uri="{FF2B5EF4-FFF2-40B4-BE49-F238E27FC236}">
                      <a16:creationId xmlns:a16="http://schemas.microsoft.com/office/drawing/2014/main" id="{800F6D50-C72E-E88A-14DD-33F0546DFA1E}"/>
                    </a:ext>
                  </a:extLst>
                </p:cNvPr>
                <p:cNvSpPr/>
                <p:nvPr/>
              </p:nvSpPr>
              <p:spPr>
                <a:xfrm>
                  <a:off x="4581580" y="4460956"/>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61" name="Freeform 560">
                  <a:extLst>
                    <a:ext uri="{FF2B5EF4-FFF2-40B4-BE49-F238E27FC236}">
                      <a16:creationId xmlns:a16="http://schemas.microsoft.com/office/drawing/2014/main" id="{C08DD214-9FCE-AA91-6D77-9E194A52DDB8}"/>
                    </a:ext>
                  </a:extLst>
                </p:cNvPr>
                <p:cNvSpPr/>
                <p:nvPr/>
              </p:nvSpPr>
              <p:spPr>
                <a:xfrm>
                  <a:off x="4552196" y="4490349"/>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62" name="Graphic 362">
                <a:extLst>
                  <a:ext uri="{FF2B5EF4-FFF2-40B4-BE49-F238E27FC236}">
                    <a16:creationId xmlns:a16="http://schemas.microsoft.com/office/drawing/2014/main" id="{B570357A-9A70-0555-7C44-4AC343578A5A}"/>
                  </a:ext>
                </a:extLst>
              </p:cNvPr>
              <p:cNvGrpSpPr/>
              <p:nvPr/>
            </p:nvGrpSpPr>
            <p:grpSpPr>
              <a:xfrm>
                <a:off x="4232143" y="4460956"/>
                <a:ext cx="58769" cy="58787"/>
                <a:chOff x="4232143" y="4460956"/>
                <a:chExt cx="58769" cy="58787"/>
              </a:xfrm>
            </p:grpSpPr>
            <p:sp>
              <p:nvSpPr>
                <p:cNvPr id="563" name="Freeform 562">
                  <a:extLst>
                    <a:ext uri="{FF2B5EF4-FFF2-40B4-BE49-F238E27FC236}">
                      <a16:creationId xmlns:a16="http://schemas.microsoft.com/office/drawing/2014/main" id="{0C7CF79F-5AE6-1FC2-0CA1-D7BC349F90B1}"/>
                    </a:ext>
                  </a:extLst>
                </p:cNvPr>
                <p:cNvSpPr/>
                <p:nvPr/>
              </p:nvSpPr>
              <p:spPr>
                <a:xfrm>
                  <a:off x="4261528" y="4460956"/>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64" name="Freeform 563">
                  <a:extLst>
                    <a:ext uri="{FF2B5EF4-FFF2-40B4-BE49-F238E27FC236}">
                      <a16:creationId xmlns:a16="http://schemas.microsoft.com/office/drawing/2014/main" id="{05DDF34C-68A7-801B-ACAB-CDE78F91485B}"/>
                    </a:ext>
                  </a:extLst>
                </p:cNvPr>
                <p:cNvSpPr/>
                <p:nvPr/>
              </p:nvSpPr>
              <p:spPr>
                <a:xfrm>
                  <a:off x="4232143" y="4490349"/>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65" name="Graphic 362">
                <a:extLst>
                  <a:ext uri="{FF2B5EF4-FFF2-40B4-BE49-F238E27FC236}">
                    <a16:creationId xmlns:a16="http://schemas.microsoft.com/office/drawing/2014/main" id="{D5011DA0-E982-52EA-7E64-BDA31BFBA7AD}"/>
                  </a:ext>
                </a:extLst>
              </p:cNvPr>
              <p:cNvGrpSpPr/>
              <p:nvPr/>
            </p:nvGrpSpPr>
            <p:grpSpPr>
              <a:xfrm>
                <a:off x="4222603" y="4422146"/>
                <a:ext cx="58769" cy="58787"/>
                <a:chOff x="4222603" y="4422146"/>
                <a:chExt cx="58769" cy="58787"/>
              </a:xfrm>
            </p:grpSpPr>
            <p:sp>
              <p:nvSpPr>
                <p:cNvPr id="566" name="Freeform 565">
                  <a:extLst>
                    <a:ext uri="{FF2B5EF4-FFF2-40B4-BE49-F238E27FC236}">
                      <a16:creationId xmlns:a16="http://schemas.microsoft.com/office/drawing/2014/main" id="{56BE8495-69EF-915C-F95F-C196D242856C}"/>
                    </a:ext>
                  </a:extLst>
                </p:cNvPr>
                <p:cNvSpPr/>
                <p:nvPr/>
              </p:nvSpPr>
              <p:spPr>
                <a:xfrm>
                  <a:off x="4251988" y="4422146"/>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67" name="Freeform 566">
                  <a:extLst>
                    <a:ext uri="{FF2B5EF4-FFF2-40B4-BE49-F238E27FC236}">
                      <a16:creationId xmlns:a16="http://schemas.microsoft.com/office/drawing/2014/main" id="{B78B29C0-BC86-A15C-8E4D-9C5D0E64E108}"/>
                    </a:ext>
                  </a:extLst>
                </p:cNvPr>
                <p:cNvSpPr/>
                <p:nvPr/>
              </p:nvSpPr>
              <p:spPr>
                <a:xfrm>
                  <a:off x="4222603" y="4451540"/>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68" name="Graphic 362">
                <a:extLst>
                  <a:ext uri="{FF2B5EF4-FFF2-40B4-BE49-F238E27FC236}">
                    <a16:creationId xmlns:a16="http://schemas.microsoft.com/office/drawing/2014/main" id="{7B3E5DE9-01C4-3E79-D9C2-B1463A847062}"/>
                  </a:ext>
                </a:extLst>
              </p:cNvPr>
              <p:cNvGrpSpPr/>
              <p:nvPr/>
            </p:nvGrpSpPr>
            <p:grpSpPr>
              <a:xfrm>
                <a:off x="4212172" y="4397970"/>
                <a:ext cx="58769" cy="58787"/>
                <a:chOff x="4212172" y="4397970"/>
                <a:chExt cx="58769" cy="58787"/>
              </a:xfrm>
            </p:grpSpPr>
            <p:sp>
              <p:nvSpPr>
                <p:cNvPr id="569" name="Freeform 568">
                  <a:extLst>
                    <a:ext uri="{FF2B5EF4-FFF2-40B4-BE49-F238E27FC236}">
                      <a16:creationId xmlns:a16="http://schemas.microsoft.com/office/drawing/2014/main" id="{94ABBD6D-9BD0-EDA9-92F6-238F223E3510}"/>
                    </a:ext>
                  </a:extLst>
                </p:cNvPr>
                <p:cNvSpPr/>
                <p:nvPr/>
              </p:nvSpPr>
              <p:spPr>
                <a:xfrm>
                  <a:off x="4241557" y="439797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70" name="Freeform 569">
                  <a:extLst>
                    <a:ext uri="{FF2B5EF4-FFF2-40B4-BE49-F238E27FC236}">
                      <a16:creationId xmlns:a16="http://schemas.microsoft.com/office/drawing/2014/main" id="{3A732F3F-1E0D-13F7-42EC-26A44B171A9D}"/>
                    </a:ext>
                  </a:extLst>
                </p:cNvPr>
                <p:cNvSpPr/>
                <p:nvPr/>
              </p:nvSpPr>
              <p:spPr>
                <a:xfrm>
                  <a:off x="4212172" y="4427363"/>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71" name="Graphic 362">
                <a:extLst>
                  <a:ext uri="{FF2B5EF4-FFF2-40B4-BE49-F238E27FC236}">
                    <a16:creationId xmlns:a16="http://schemas.microsoft.com/office/drawing/2014/main" id="{393968AE-0E20-B90F-AA6A-EEE9FE45DA51}"/>
                  </a:ext>
                </a:extLst>
              </p:cNvPr>
              <p:cNvGrpSpPr/>
              <p:nvPr/>
            </p:nvGrpSpPr>
            <p:grpSpPr>
              <a:xfrm>
                <a:off x="4193218" y="4381810"/>
                <a:ext cx="58769" cy="58914"/>
                <a:chOff x="4193218" y="4381810"/>
                <a:chExt cx="58769" cy="58914"/>
              </a:xfrm>
            </p:grpSpPr>
            <p:sp>
              <p:nvSpPr>
                <p:cNvPr id="572" name="Freeform 571">
                  <a:extLst>
                    <a:ext uri="{FF2B5EF4-FFF2-40B4-BE49-F238E27FC236}">
                      <a16:creationId xmlns:a16="http://schemas.microsoft.com/office/drawing/2014/main" id="{059FA7F3-2B7C-D640-81E0-CCD9D3B3FBBA}"/>
                    </a:ext>
                  </a:extLst>
                </p:cNvPr>
                <p:cNvSpPr/>
                <p:nvPr/>
              </p:nvSpPr>
              <p:spPr>
                <a:xfrm>
                  <a:off x="4222603" y="4381810"/>
                  <a:ext cx="12720" cy="58914"/>
                </a:xfrm>
                <a:custGeom>
                  <a:avLst/>
                  <a:gdLst>
                    <a:gd name="csX0" fmla="*/ 0 w 12720"/>
                    <a:gd name="csY0" fmla="*/ 0 h 58914"/>
                    <a:gd name="csX1" fmla="*/ 0 w 12720"/>
                    <a:gd name="csY1" fmla="*/ 58914 h 58914"/>
                  </a:gdLst>
                  <a:ahLst/>
                  <a:cxnLst>
                    <a:cxn ang="0">
                      <a:pos x="csX0" y="csY0"/>
                    </a:cxn>
                    <a:cxn ang="0">
                      <a:pos x="csX1" y="csY1"/>
                    </a:cxn>
                  </a:cxnLst>
                  <a:rect l="l" t="t" r="r" b="b"/>
                  <a:pathLst>
                    <a:path w="12720" h="58914">
                      <a:moveTo>
                        <a:pt x="0" y="0"/>
                      </a:moveTo>
                      <a:lnTo>
                        <a:pt x="0" y="58914"/>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73" name="Freeform 572">
                  <a:extLst>
                    <a:ext uri="{FF2B5EF4-FFF2-40B4-BE49-F238E27FC236}">
                      <a16:creationId xmlns:a16="http://schemas.microsoft.com/office/drawing/2014/main" id="{F24747A4-8F35-77D0-EFE0-A08528369A63}"/>
                    </a:ext>
                  </a:extLst>
                </p:cNvPr>
                <p:cNvSpPr/>
                <p:nvPr/>
              </p:nvSpPr>
              <p:spPr>
                <a:xfrm>
                  <a:off x="4193218" y="4411330"/>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74" name="Graphic 362">
                <a:extLst>
                  <a:ext uri="{FF2B5EF4-FFF2-40B4-BE49-F238E27FC236}">
                    <a16:creationId xmlns:a16="http://schemas.microsoft.com/office/drawing/2014/main" id="{0CA23424-F23E-EDC2-AED3-750BBB1B1906}"/>
                  </a:ext>
                </a:extLst>
              </p:cNvPr>
              <p:cNvGrpSpPr/>
              <p:nvPr/>
            </p:nvGrpSpPr>
            <p:grpSpPr>
              <a:xfrm>
                <a:off x="4163833" y="4361323"/>
                <a:ext cx="58769" cy="58787"/>
                <a:chOff x="4163833" y="4361323"/>
                <a:chExt cx="58769" cy="58787"/>
              </a:xfrm>
            </p:grpSpPr>
            <p:sp>
              <p:nvSpPr>
                <p:cNvPr id="575" name="Freeform 574">
                  <a:extLst>
                    <a:ext uri="{FF2B5EF4-FFF2-40B4-BE49-F238E27FC236}">
                      <a16:creationId xmlns:a16="http://schemas.microsoft.com/office/drawing/2014/main" id="{4877C112-8890-BC47-868B-F29A4B5CD2C4}"/>
                    </a:ext>
                  </a:extLst>
                </p:cNvPr>
                <p:cNvSpPr/>
                <p:nvPr/>
              </p:nvSpPr>
              <p:spPr>
                <a:xfrm>
                  <a:off x="4193218" y="4361323"/>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76" name="Freeform 575">
                  <a:extLst>
                    <a:ext uri="{FF2B5EF4-FFF2-40B4-BE49-F238E27FC236}">
                      <a16:creationId xmlns:a16="http://schemas.microsoft.com/office/drawing/2014/main" id="{F32B79F4-5EF2-FC60-3F5D-A61D5CEE5C69}"/>
                    </a:ext>
                  </a:extLst>
                </p:cNvPr>
                <p:cNvSpPr/>
                <p:nvPr/>
              </p:nvSpPr>
              <p:spPr>
                <a:xfrm>
                  <a:off x="4163833" y="4390717"/>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77" name="Graphic 362">
                <a:extLst>
                  <a:ext uri="{FF2B5EF4-FFF2-40B4-BE49-F238E27FC236}">
                    <a16:creationId xmlns:a16="http://schemas.microsoft.com/office/drawing/2014/main" id="{12F016F8-4E4D-638A-0316-9F0568CFFC17}"/>
                  </a:ext>
                </a:extLst>
              </p:cNvPr>
              <p:cNvGrpSpPr/>
              <p:nvPr/>
            </p:nvGrpSpPr>
            <p:grpSpPr>
              <a:xfrm>
                <a:off x="4111806" y="4350380"/>
                <a:ext cx="58769" cy="58787"/>
                <a:chOff x="4111806" y="4350380"/>
                <a:chExt cx="58769" cy="58787"/>
              </a:xfrm>
            </p:grpSpPr>
            <p:sp>
              <p:nvSpPr>
                <p:cNvPr id="578" name="Freeform 577">
                  <a:extLst>
                    <a:ext uri="{FF2B5EF4-FFF2-40B4-BE49-F238E27FC236}">
                      <a16:creationId xmlns:a16="http://schemas.microsoft.com/office/drawing/2014/main" id="{ACF32938-2241-603C-066B-CD89823310BC}"/>
                    </a:ext>
                  </a:extLst>
                </p:cNvPr>
                <p:cNvSpPr/>
                <p:nvPr/>
              </p:nvSpPr>
              <p:spPr>
                <a:xfrm>
                  <a:off x="4141191" y="435038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79" name="Freeform 578">
                  <a:extLst>
                    <a:ext uri="{FF2B5EF4-FFF2-40B4-BE49-F238E27FC236}">
                      <a16:creationId xmlns:a16="http://schemas.microsoft.com/office/drawing/2014/main" id="{66B9CCE2-58DC-552A-6455-CF06161CE319}"/>
                    </a:ext>
                  </a:extLst>
                </p:cNvPr>
                <p:cNvSpPr/>
                <p:nvPr/>
              </p:nvSpPr>
              <p:spPr>
                <a:xfrm>
                  <a:off x="4111806" y="4379774"/>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80" name="Graphic 362">
                <a:extLst>
                  <a:ext uri="{FF2B5EF4-FFF2-40B4-BE49-F238E27FC236}">
                    <a16:creationId xmlns:a16="http://schemas.microsoft.com/office/drawing/2014/main" id="{E58B7F99-861A-AF8F-04FE-9E1EF25AB805}"/>
                  </a:ext>
                </a:extLst>
              </p:cNvPr>
              <p:cNvGrpSpPr/>
              <p:nvPr/>
            </p:nvGrpSpPr>
            <p:grpSpPr>
              <a:xfrm>
                <a:off x="4009913" y="4350380"/>
                <a:ext cx="58769" cy="58787"/>
                <a:chOff x="4009913" y="4350380"/>
                <a:chExt cx="58769" cy="58787"/>
              </a:xfrm>
            </p:grpSpPr>
            <p:sp>
              <p:nvSpPr>
                <p:cNvPr id="581" name="Freeform 580">
                  <a:extLst>
                    <a:ext uri="{FF2B5EF4-FFF2-40B4-BE49-F238E27FC236}">
                      <a16:creationId xmlns:a16="http://schemas.microsoft.com/office/drawing/2014/main" id="{32192890-5994-491D-DE4F-312A01281607}"/>
                    </a:ext>
                  </a:extLst>
                </p:cNvPr>
                <p:cNvSpPr/>
                <p:nvPr/>
              </p:nvSpPr>
              <p:spPr>
                <a:xfrm>
                  <a:off x="4039298" y="435038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82" name="Freeform 581">
                  <a:extLst>
                    <a:ext uri="{FF2B5EF4-FFF2-40B4-BE49-F238E27FC236}">
                      <a16:creationId xmlns:a16="http://schemas.microsoft.com/office/drawing/2014/main" id="{1CA28F7B-6D57-2EC7-3D4E-F51DAE74194C}"/>
                    </a:ext>
                  </a:extLst>
                </p:cNvPr>
                <p:cNvSpPr/>
                <p:nvPr/>
              </p:nvSpPr>
              <p:spPr>
                <a:xfrm>
                  <a:off x="4009913" y="4379774"/>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83" name="Graphic 362">
                <a:extLst>
                  <a:ext uri="{FF2B5EF4-FFF2-40B4-BE49-F238E27FC236}">
                    <a16:creationId xmlns:a16="http://schemas.microsoft.com/office/drawing/2014/main" id="{BE48842E-D817-06F8-576F-817C273893F8}"/>
                  </a:ext>
                </a:extLst>
              </p:cNvPr>
              <p:cNvGrpSpPr/>
              <p:nvPr/>
            </p:nvGrpSpPr>
            <p:grpSpPr>
              <a:xfrm>
                <a:off x="3887159" y="4334984"/>
                <a:ext cx="58769" cy="58787"/>
                <a:chOff x="3887159" y="4334984"/>
                <a:chExt cx="58769" cy="58787"/>
              </a:xfrm>
            </p:grpSpPr>
            <p:sp>
              <p:nvSpPr>
                <p:cNvPr id="584" name="Freeform 583">
                  <a:extLst>
                    <a:ext uri="{FF2B5EF4-FFF2-40B4-BE49-F238E27FC236}">
                      <a16:creationId xmlns:a16="http://schemas.microsoft.com/office/drawing/2014/main" id="{6AFC18E6-30C5-6C95-586F-CA3D10831DD1}"/>
                    </a:ext>
                  </a:extLst>
                </p:cNvPr>
                <p:cNvSpPr/>
                <p:nvPr/>
              </p:nvSpPr>
              <p:spPr>
                <a:xfrm>
                  <a:off x="3916543" y="433498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85" name="Freeform 584">
                  <a:extLst>
                    <a:ext uri="{FF2B5EF4-FFF2-40B4-BE49-F238E27FC236}">
                      <a16:creationId xmlns:a16="http://schemas.microsoft.com/office/drawing/2014/main" id="{E477016E-D586-B018-831E-A6974ECD435D}"/>
                    </a:ext>
                  </a:extLst>
                </p:cNvPr>
                <p:cNvSpPr/>
                <p:nvPr/>
              </p:nvSpPr>
              <p:spPr>
                <a:xfrm>
                  <a:off x="3887159" y="4364377"/>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86" name="Graphic 362">
                <a:extLst>
                  <a:ext uri="{FF2B5EF4-FFF2-40B4-BE49-F238E27FC236}">
                    <a16:creationId xmlns:a16="http://schemas.microsoft.com/office/drawing/2014/main" id="{2D8BB5AC-B95D-72D8-11E2-76F841DD3530}"/>
                  </a:ext>
                </a:extLst>
              </p:cNvPr>
              <p:cNvGrpSpPr/>
              <p:nvPr/>
            </p:nvGrpSpPr>
            <p:grpSpPr>
              <a:xfrm>
                <a:off x="3857774" y="4305590"/>
                <a:ext cx="58769" cy="58787"/>
                <a:chOff x="3857774" y="4305590"/>
                <a:chExt cx="58769" cy="58787"/>
              </a:xfrm>
            </p:grpSpPr>
            <p:sp>
              <p:nvSpPr>
                <p:cNvPr id="587" name="Freeform 586">
                  <a:extLst>
                    <a:ext uri="{FF2B5EF4-FFF2-40B4-BE49-F238E27FC236}">
                      <a16:creationId xmlns:a16="http://schemas.microsoft.com/office/drawing/2014/main" id="{856CE678-16D7-541B-F2EC-2D36FA6E4ACF}"/>
                    </a:ext>
                  </a:extLst>
                </p:cNvPr>
                <p:cNvSpPr/>
                <p:nvPr/>
              </p:nvSpPr>
              <p:spPr>
                <a:xfrm>
                  <a:off x="3887159" y="430559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88" name="Freeform 587">
                  <a:extLst>
                    <a:ext uri="{FF2B5EF4-FFF2-40B4-BE49-F238E27FC236}">
                      <a16:creationId xmlns:a16="http://schemas.microsoft.com/office/drawing/2014/main" id="{A334A9F4-6325-8C67-8793-BDA49B2AE04D}"/>
                    </a:ext>
                  </a:extLst>
                </p:cNvPr>
                <p:cNvSpPr/>
                <p:nvPr/>
              </p:nvSpPr>
              <p:spPr>
                <a:xfrm>
                  <a:off x="3857774" y="4334984"/>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89" name="Graphic 362">
                <a:extLst>
                  <a:ext uri="{FF2B5EF4-FFF2-40B4-BE49-F238E27FC236}">
                    <a16:creationId xmlns:a16="http://schemas.microsoft.com/office/drawing/2014/main" id="{98C6C214-C95B-4E4E-F95D-4F3DE123A7BC}"/>
                  </a:ext>
                </a:extLst>
              </p:cNvPr>
              <p:cNvGrpSpPr/>
              <p:nvPr/>
            </p:nvGrpSpPr>
            <p:grpSpPr>
              <a:xfrm>
                <a:off x="3837421" y="4305590"/>
                <a:ext cx="58769" cy="58787"/>
                <a:chOff x="3837421" y="4305590"/>
                <a:chExt cx="58769" cy="58787"/>
              </a:xfrm>
            </p:grpSpPr>
            <p:sp>
              <p:nvSpPr>
                <p:cNvPr id="590" name="Freeform 589">
                  <a:extLst>
                    <a:ext uri="{FF2B5EF4-FFF2-40B4-BE49-F238E27FC236}">
                      <a16:creationId xmlns:a16="http://schemas.microsoft.com/office/drawing/2014/main" id="{79744D44-1AC0-4237-687E-2087129D6439}"/>
                    </a:ext>
                  </a:extLst>
                </p:cNvPr>
                <p:cNvSpPr/>
                <p:nvPr/>
              </p:nvSpPr>
              <p:spPr>
                <a:xfrm>
                  <a:off x="3866806" y="430559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91" name="Freeform 590">
                  <a:extLst>
                    <a:ext uri="{FF2B5EF4-FFF2-40B4-BE49-F238E27FC236}">
                      <a16:creationId xmlns:a16="http://schemas.microsoft.com/office/drawing/2014/main" id="{65BD8F97-963B-1CCE-D7A5-41C559DD61D8}"/>
                    </a:ext>
                  </a:extLst>
                </p:cNvPr>
                <p:cNvSpPr/>
                <p:nvPr/>
              </p:nvSpPr>
              <p:spPr>
                <a:xfrm>
                  <a:off x="3837421" y="4334984"/>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92" name="Graphic 362">
                <a:extLst>
                  <a:ext uri="{FF2B5EF4-FFF2-40B4-BE49-F238E27FC236}">
                    <a16:creationId xmlns:a16="http://schemas.microsoft.com/office/drawing/2014/main" id="{62DA22E7-4051-C749-2716-837FE203F530}"/>
                  </a:ext>
                </a:extLst>
              </p:cNvPr>
              <p:cNvGrpSpPr/>
              <p:nvPr/>
            </p:nvGrpSpPr>
            <p:grpSpPr>
              <a:xfrm>
                <a:off x="3821011" y="4305590"/>
                <a:ext cx="58769" cy="58787"/>
                <a:chOff x="3821011" y="4305590"/>
                <a:chExt cx="58769" cy="58787"/>
              </a:xfrm>
            </p:grpSpPr>
            <p:sp>
              <p:nvSpPr>
                <p:cNvPr id="593" name="Freeform 592">
                  <a:extLst>
                    <a:ext uri="{FF2B5EF4-FFF2-40B4-BE49-F238E27FC236}">
                      <a16:creationId xmlns:a16="http://schemas.microsoft.com/office/drawing/2014/main" id="{BFF11751-2001-CEB7-C22E-781C6694F444}"/>
                    </a:ext>
                  </a:extLst>
                </p:cNvPr>
                <p:cNvSpPr/>
                <p:nvPr/>
              </p:nvSpPr>
              <p:spPr>
                <a:xfrm>
                  <a:off x="3850396" y="430559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94" name="Freeform 593">
                  <a:extLst>
                    <a:ext uri="{FF2B5EF4-FFF2-40B4-BE49-F238E27FC236}">
                      <a16:creationId xmlns:a16="http://schemas.microsoft.com/office/drawing/2014/main" id="{94AC943F-3304-6324-235B-FDC60C077424}"/>
                    </a:ext>
                  </a:extLst>
                </p:cNvPr>
                <p:cNvSpPr/>
                <p:nvPr/>
              </p:nvSpPr>
              <p:spPr>
                <a:xfrm>
                  <a:off x="3821011" y="4334984"/>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95" name="Graphic 362">
                <a:extLst>
                  <a:ext uri="{FF2B5EF4-FFF2-40B4-BE49-F238E27FC236}">
                    <a16:creationId xmlns:a16="http://schemas.microsoft.com/office/drawing/2014/main" id="{E2B1C196-0FAE-A9AC-7B15-EFFD60D436B7}"/>
                  </a:ext>
                </a:extLst>
              </p:cNvPr>
              <p:cNvGrpSpPr/>
              <p:nvPr/>
            </p:nvGrpSpPr>
            <p:grpSpPr>
              <a:xfrm>
                <a:off x="3804601" y="4305590"/>
                <a:ext cx="58769" cy="58787"/>
                <a:chOff x="3804601" y="4305590"/>
                <a:chExt cx="58769" cy="58787"/>
              </a:xfrm>
            </p:grpSpPr>
            <p:sp>
              <p:nvSpPr>
                <p:cNvPr id="596" name="Freeform 595">
                  <a:extLst>
                    <a:ext uri="{FF2B5EF4-FFF2-40B4-BE49-F238E27FC236}">
                      <a16:creationId xmlns:a16="http://schemas.microsoft.com/office/drawing/2014/main" id="{57DA3675-CC94-9376-BB93-D7A59160D4CF}"/>
                    </a:ext>
                  </a:extLst>
                </p:cNvPr>
                <p:cNvSpPr/>
                <p:nvPr/>
              </p:nvSpPr>
              <p:spPr>
                <a:xfrm>
                  <a:off x="3833986" y="430559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97" name="Freeform 596">
                  <a:extLst>
                    <a:ext uri="{FF2B5EF4-FFF2-40B4-BE49-F238E27FC236}">
                      <a16:creationId xmlns:a16="http://schemas.microsoft.com/office/drawing/2014/main" id="{1CC5D1A9-DCD3-06F7-EDF7-9F38F92EFFCE}"/>
                    </a:ext>
                  </a:extLst>
                </p:cNvPr>
                <p:cNvSpPr/>
                <p:nvPr/>
              </p:nvSpPr>
              <p:spPr>
                <a:xfrm>
                  <a:off x="3804601" y="4334984"/>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98" name="Graphic 362">
                <a:extLst>
                  <a:ext uri="{FF2B5EF4-FFF2-40B4-BE49-F238E27FC236}">
                    <a16:creationId xmlns:a16="http://schemas.microsoft.com/office/drawing/2014/main" id="{B1C94DFF-E35C-2572-2BAD-44A9B7CF11C4}"/>
                  </a:ext>
                </a:extLst>
              </p:cNvPr>
              <p:cNvGrpSpPr/>
              <p:nvPr/>
            </p:nvGrpSpPr>
            <p:grpSpPr>
              <a:xfrm>
                <a:off x="3773690" y="4305590"/>
                <a:ext cx="58769" cy="58787"/>
                <a:chOff x="3773690" y="4305590"/>
                <a:chExt cx="58769" cy="58787"/>
              </a:xfrm>
            </p:grpSpPr>
            <p:sp>
              <p:nvSpPr>
                <p:cNvPr id="599" name="Freeform 598">
                  <a:extLst>
                    <a:ext uri="{FF2B5EF4-FFF2-40B4-BE49-F238E27FC236}">
                      <a16:creationId xmlns:a16="http://schemas.microsoft.com/office/drawing/2014/main" id="{6C1BEE90-EC44-8673-A5B6-C0006721CC70}"/>
                    </a:ext>
                  </a:extLst>
                </p:cNvPr>
                <p:cNvSpPr/>
                <p:nvPr/>
              </p:nvSpPr>
              <p:spPr>
                <a:xfrm>
                  <a:off x="3803075" y="430559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00" name="Freeform 599">
                  <a:extLst>
                    <a:ext uri="{FF2B5EF4-FFF2-40B4-BE49-F238E27FC236}">
                      <a16:creationId xmlns:a16="http://schemas.microsoft.com/office/drawing/2014/main" id="{F83C3E5D-5236-197E-45CA-8F33A763F917}"/>
                    </a:ext>
                  </a:extLst>
                </p:cNvPr>
                <p:cNvSpPr/>
                <p:nvPr/>
              </p:nvSpPr>
              <p:spPr>
                <a:xfrm>
                  <a:off x="3773690" y="4334984"/>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01" name="Graphic 362">
                <a:extLst>
                  <a:ext uri="{FF2B5EF4-FFF2-40B4-BE49-F238E27FC236}">
                    <a16:creationId xmlns:a16="http://schemas.microsoft.com/office/drawing/2014/main" id="{A731BE22-1D8B-7B1D-95B3-7EE296CB8E14}"/>
                  </a:ext>
                </a:extLst>
              </p:cNvPr>
              <p:cNvGrpSpPr/>
              <p:nvPr/>
            </p:nvGrpSpPr>
            <p:grpSpPr>
              <a:xfrm>
                <a:off x="3684264" y="4291593"/>
                <a:ext cx="58769" cy="58787"/>
                <a:chOff x="3684264" y="4291593"/>
                <a:chExt cx="58769" cy="58787"/>
              </a:xfrm>
            </p:grpSpPr>
            <p:sp>
              <p:nvSpPr>
                <p:cNvPr id="602" name="Freeform 601">
                  <a:extLst>
                    <a:ext uri="{FF2B5EF4-FFF2-40B4-BE49-F238E27FC236}">
                      <a16:creationId xmlns:a16="http://schemas.microsoft.com/office/drawing/2014/main" id="{BC9501DD-43C2-F2CA-83D5-AAA71039ABD1}"/>
                    </a:ext>
                  </a:extLst>
                </p:cNvPr>
                <p:cNvSpPr/>
                <p:nvPr/>
              </p:nvSpPr>
              <p:spPr>
                <a:xfrm>
                  <a:off x="3713649" y="4291593"/>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03" name="Freeform 602">
                  <a:extLst>
                    <a:ext uri="{FF2B5EF4-FFF2-40B4-BE49-F238E27FC236}">
                      <a16:creationId xmlns:a16="http://schemas.microsoft.com/office/drawing/2014/main" id="{BF56E0D0-AEFD-C02C-8F26-0EB760E31D5C}"/>
                    </a:ext>
                  </a:extLst>
                </p:cNvPr>
                <p:cNvSpPr/>
                <p:nvPr/>
              </p:nvSpPr>
              <p:spPr>
                <a:xfrm>
                  <a:off x="3684264" y="4320987"/>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04" name="Graphic 362">
                <a:extLst>
                  <a:ext uri="{FF2B5EF4-FFF2-40B4-BE49-F238E27FC236}">
                    <a16:creationId xmlns:a16="http://schemas.microsoft.com/office/drawing/2014/main" id="{513036B3-7686-E087-D444-0E3E6F53F681}"/>
                  </a:ext>
                </a:extLst>
              </p:cNvPr>
              <p:cNvGrpSpPr/>
              <p:nvPr/>
            </p:nvGrpSpPr>
            <p:grpSpPr>
              <a:xfrm>
                <a:off x="3478570" y="4251638"/>
                <a:ext cx="58769" cy="58787"/>
                <a:chOff x="3478570" y="4251638"/>
                <a:chExt cx="58769" cy="58787"/>
              </a:xfrm>
            </p:grpSpPr>
            <p:sp>
              <p:nvSpPr>
                <p:cNvPr id="605" name="Freeform 604">
                  <a:extLst>
                    <a:ext uri="{FF2B5EF4-FFF2-40B4-BE49-F238E27FC236}">
                      <a16:creationId xmlns:a16="http://schemas.microsoft.com/office/drawing/2014/main" id="{03F1EAD3-5E83-37B0-227E-DD2BBA32421A}"/>
                    </a:ext>
                  </a:extLst>
                </p:cNvPr>
                <p:cNvSpPr/>
                <p:nvPr/>
              </p:nvSpPr>
              <p:spPr>
                <a:xfrm>
                  <a:off x="3507955" y="4251638"/>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06" name="Freeform 605">
                  <a:extLst>
                    <a:ext uri="{FF2B5EF4-FFF2-40B4-BE49-F238E27FC236}">
                      <a16:creationId xmlns:a16="http://schemas.microsoft.com/office/drawing/2014/main" id="{CAE84922-59BC-D1B3-9124-9D37B65ABE87}"/>
                    </a:ext>
                  </a:extLst>
                </p:cNvPr>
                <p:cNvSpPr/>
                <p:nvPr/>
              </p:nvSpPr>
              <p:spPr>
                <a:xfrm>
                  <a:off x="3478570" y="4281032"/>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07" name="Graphic 362">
                <a:extLst>
                  <a:ext uri="{FF2B5EF4-FFF2-40B4-BE49-F238E27FC236}">
                    <a16:creationId xmlns:a16="http://schemas.microsoft.com/office/drawing/2014/main" id="{646F5050-EEED-8747-3227-BBA8FB1C4DD9}"/>
                  </a:ext>
                </a:extLst>
              </p:cNvPr>
              <p:cNvGrpSpPr/>
              <p:nvPr/>
            </p:nvGrpSpPr>
            <p:grpSpPr>
              <a:xfrm>
                <a:off x="3436083" y="4237005"/>
                <a:ext cx="58769" cy="58787"/>
                <a:chOff x="3436083" y="4237005"/>
                <a:chExt cx="58769" cy="58787"/>
              </a:xfrm>
            </p:grpSpPr>
            <p:sp>
              <p:nvSpPr>
                <p:cNvPr id="608" name="Freeform 607">
                  <a:extLst>
                    <a:ext uri="{FF2B5EF4-FFF2-40B4-BE49-F238E27FC236}">
                      <a16:creationId xmlns:a16="http://schemas.microsoft.com/office/drawing/2014/main" id="{A17FC9C8-B668-F4EF-D03F-454E3DF28746}"/>
                    </a:ext>
                  </a:extLst>
                </p:cNvPr>
                <p:cNvSpPr/>
                <p:nvPr/>
              </p:nvSpPr>
              <p:spPr>
                <a:xfrm>
                  <a:off x="3465468" y="4237005"/>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09" name="Freeform 608">
                  <a:extLst>
                    <a:ext uri="{FF2B5EF4-FFF2-40B4-BE49-F238E27FC236}">
                      <a16:creationId xmlns:a16="http://schemas.microsoft.com/office/drawing/2014/main" id="{939CCB79-995F-76AC-0570-A68C48DB78C8}"/>
                    </a:ext>
                  </a:extLst>
                </p:cNvPr>
                <p:cNvSpPr/>
                <p:nvPr/>
              </p:nvSpPr>
              <p:spPr>
                <a:xfrm>
                  <a:off x="3436083" y="4266399"/>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10" name="Graphic 362">
                <a:extLst>
                  <a:ext uri="{FF2B5EF4-FFF2-40B4-BE49-F238E27FC236}">
                    <a16:creationId xmlns:a16="http://schemas.microsoft.com/office/drawing/2014/main" id="{AC1B0990-EB44-B159-76E8-6D68DCBF931A}"/>
                  </a:ext>
                </a:extLst>
              </p:cNvPr>
              <p:cNvGrpSpPr/>
              <p:nvPr/>
            </p:nvGrpSpPr>
            <p:grpSpPr>
              <a:xfrm>
                <a:off x="3419801" y="4198196"/>
                <a:ext cx="58769" cy="58787"/>
                <a:chOff x="3419801" y="4198196"/>
                <a:chExt cx="58769" cy="58787"/>
              </a:xfrm>
            </p:grpSpPr>
            <p:sp>
              <p:nvSpPr>
                <p:cNvPr id="611" name="Freeform 610">
                  <a:extLst>
                    <a:ext uri="{FF2B5EF4-FFF2-40B4-BE49-F238E27FC236}">
                      <a16:creationId xmlns:a16="http://schemas.microsoft.com/office/drawing/2014/main" id="{EF05774E-56A7-88E7-C4B8-80ABB36C6628}"/>
                    </a:ext>
                  </a:extLst>
                </p:cNvPr>
                <p:cNvSpPr/>
                <p:nvPr/>
              </p:nvSpPr>
              <p:spPr>
                <a:xfrm>
                  <a:off x="3449186" y="4198196"/>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12" name="Freeform 611">
                  <a:extLst>
                    <a:ext uri="{FF2B5EF4-FFF2-40B4-BE49-F238E27FC236}">
                      <a16:creationId xmlns:a16="http://schemas.microsoft.com/office/drawing/2014/main" id="{601E153B-B36C-A3F6-CD3A-13C360F03CAD}"/>
                    </a:ext>
                  </a:extLst>
                </p:cNvPr>
                <p:cNvSpPr/>
                <p:nvPr/>
              </p:nvSpPr>
              <p:spPr>
                <a:xfrm>
                  <a:off x="3419801" y="4227589"/>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13" name="Graphic 362">
                <a:extLst>
                  <a:ext uri="{FF2B5EF4-FFF2-40B4-BE49-F238E27FC236}">
                    <a16:creationId xmlns:a16="http://schemas.microsoft.com/office/drawing/2014/main" id="{7A8935F1-B804-D3DF-E670-B9A19119213D}"/>
                  </a:ext>
                </a:extLst>
              </p:cNvPr>
              <p:cNvGrpSpPr/>
              <p:nvPr/>
            </p:nvGrpSpPr>
            <p:grpSpPr>
              <a:xfrm>
                <a:off x="3406699" y="4163458"/>
                <a:ext cx="58769" cy="58787"/>
                <a:chOff x="3406699" y="4163458"/>
                <a:chExt cx="58769" cy="58787"/>
              </a:xfrm>
            </p:grpSpPr>
            <p:sp>
              <p:nvSpPr>
                <p:cNvPr id="614" name="Freeform 613">
                  <a:extLst>
                    <a:ext uri="{FF2B5EF4-FFF2-40B4-BE49-F238E27FC236}">
                      <a16:creationId xmlns:a16="http://schemas.microsoft.com/office/drawing/2014/main" id="{3CB988FD-A842-1111-5199-EB824F612E1C}"/>
                    </a:ext>
                  </a:extLst>
                </p:cNvPr>
                <p:cNvSpPr/>
                <p:nvPr/>
              </p:nvSpPr>
              <p:spPr>
                <a:xfrm>
                  <a:off x="3436083" y="4163458"/>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15" name="Freeform 614">
                  <a:extLst>
                    <a:ext uri="{FF2B5EF4-FFF2-40B4-BE49-F238E27FC236}">
                      <a16:creationId xmlns:a16="http://schemas.microsoft.com/office/drawing/2014/main" id="{5564E496-9E85-D6EF-D60C-BA30E9CDB2D3}"/>
                    </a:ext>
                  </a:extLst>
                </p:cNvPr>
                <p:cNvSpPr/>
                <p:nvPr/>
              </p:nvSpPr>
              <p:spPr>
                <a:xfrm>
                  <a:off x="3406699" y="4192851"/>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16" name="Graphic 362">
                <a:extLst>
                  <a:ext uri="{FF2B5EF4-FFF2-40B4-BE49-F238E27FC236}">
                    <a16:creationId xmlns:a16="http://schemas.microsoft.com/office/drawing/2014/main" id="{0AE8D1CF-F741-9FFF-B38B-DC17150A770A}"/>
                  </a:ext>
                </a:extLst>
              </p:cNvPr>
              <p:cNvGrpSpPr/>
              <p:nvPr/>
            </p:nvGrpSpPr>
            <p:grpSpPr>
              <a:xfrm>
                <a:off x="3072399" y="4077822"/>
                <a:ext cx="58769" cy="58787"/>
                <a:chOff x="3072399" y="4077822"/>
                <a:chExt cx="58769" cy="58787"/>
              </a:xfrm>
            </p:grpSpPr>
            <p:sp>
              <p:nvSpPr>
                <p:cNvPr id="617" name="Freeform 616">
                  <a:extLst>
                    <a:ext uri="{FF2B5EF4-FFF2-40B4-BE49-F238E27FC236}">
                      <a16:creationId xmlns:a16="http://schemas.microsoft.com/office/drawing/2014/main" id="{5CE12315-6881-9D97-95CC-1925DDAC6457}"/>
                    </a:ext>
                  </a:extLst>
                </p:cNvPr>
                <p:cNvSpPr/>
                <p:nvPr/>
              </p:nvSpPr>
              <p:spPr>
                <a:xfrm>
                  <a:off x="3101784" y="4077822"/>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18" name="Freeform 617">
                  <a:extLst>
                    <a:ext uri="{FF2B5EF4-FFF2-40B4-BE49-F238E27FC236}">
                      <a16:creationId xmlns:a16="http://schemas.microsoft.com/office/drawing/2014/main" id="{6E7AA610-5E4F-0CB7-BF0C-ABA9D3D56F4E}"/>
                    </a:ext>
                  </a:extLst>
                </p:cNvPr>
                <p:cNvSpPr/>
                <p:nvPr/>
              </p:nvSpPr>
              <p:spPr>
                <a:xfrm>
                  <a:off x="3072399" y="4107216"/>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19" name="Graphic 362">
                <a:extLst>
                  <a:ext uri="{FF2B5EF4-FFF2-40B4-BE49-F238E27FC236}">
                    <a16:creationId xmlns:a16="http://schemas.microsoft.com/office/drawing/2014/main" id="{F4D42C73-DFA5-120D-D049-506D9A3373B9}"/>
                  </a:ext>
                </a:extLst>
              </p:cNvPr>
              <p:cNvGrpSpPr/>
              <p:nvPr/>
            </p:nvGrpSpPr>
            <p:grpSpPr>
              <a:xfrm>
                <a:off x="3047467" y="4060135"/>
                <a:ext cx="58769" cy="58787"/>
                <a:chOff x="3047467" y="4060135"/>
                <a:chExt cx="58769" cy="58787"/>
              </a:xfrm>
            </p:grpSpPr>
            <p:sp>
              <p:nvSpPr>
                <p:cNvPr id="620" name="Freeform 619">
                  <a:extLst>
                    <a:ext uri="{FF2B5EF4-FFF2-40B4-BE49-F238E27FC236}">
                      <a16:creationId xmlns:a16="http://schemas.microsoft.com/office/drawing/2014/main" id="{B91A023B-0D10-DDDE-F5B1-392E188A44C8}"/>
                    </a:ext>
                  </a:extLst>
                </p:cNvPr>
                <p:cNvSpPr/>
                <p:nvPr/>
              </p:nvSpPr>
              <p:spPr>
                <a:xfrm>
                  <a:off x="3076851" y="4060135"/>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21" name="Freeform 620">
                  <a:extLst>
                    <a:ext uri="{FF2B5EF4-FFF2-40B4-BE49-F238E27FC236}">
                      <a16:creationId xmlns:a16="http://schemas.microsoft.com/office/drawing/2014/main" id="{0F25288C-267A-9750-B4AF-16FA0097AAA6}"/>
                    </a:ext>
                  </a:extLst>
                </p:cNvPr>
                <p:cNvSpPr/>
                <p:nvPr/>
              </p:nvSpPr>
              <p:spPr>
                <a:xfrm>
                  <a:off x="3047467" y="4089529"/>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22" name="Graphic 362">
                <a:extLst>
                  <a:ext uri="{FF2B5EF4-FFF2-40B4-BE49-F238E27FC236}">
                    <a16:creationId xmlns:a16="http://schemas.microsoft.com/office/drawing/2014/main" id="{B5B14388-1E44-2936-D7B9-DD5035241939}"/>
                  </a:ext>
                </a:extLst>
              </p:cNvPr>
              <p:cNvGrpSpPr/>
              <p:nvPr/>
            </p:nvGrpSpPr>
            <p:grpSpPr>
              <a:xfrm>
                <a:off x="3023043" y="4060135"/>
                <a:ext cx="58769" cy="58787"/>
                <a:chOff x="3023043" y="4060135"/>
                <a:chExt cx="58769" cy="58787"/>
              </a:xfrm>
            </p:grpSpPr>
            <p:sp>
              <p:nvSpPr>
                <p:cNvPr id="623" name="Freeform 622">
                  <a:extLst>
                    <a:ext uri="{FF2B5EF4-FFF2-40B4-BE49-F238E27FC236}">
                      <a16:creationId xmlns:a16="http://schemas.microsoft.com/office/drawing/2014/main" id="{AD75D1D5-5EF7-EDDE-6732-73895C0EFA12}"/>
                    </a:ext>
                  </a:extLst>
                </p:cNvPr>
                <p:cNvSpPr/>
                <p:nvPr/>
              </p:nvSpPr>
              <p:spPr>
                <a:xfrm>
                  <a:off x="3052428" y="4060135"/>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24" name="Freeform 623">
                  <a:extLst>
                    <a:ext uri="{FF2B5EF4-FFF2-40B4-BE49-F238E27FC236}">
                      <a16:creationId xmlns:a16="http://schemas.microsoft.com/office/drawing/2014/main" id="{2898057F-BAAB-8E78-80E9-F3043A7A24BF}"/>
                    </a:ext>
                  </a:extLst>
                </p:cNvPr>
                <p:cNvSpPr/>
                <p:nvPr/>
              </p:nvSpPr>
              <p:spPr>
                <a:xfrm>
                  <a:off x="3023043" y="4089529"/>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25" name="Graphic 362">
                <a:extLst>
                  <a:ext uri="{FF2B5EF4-FFF2-40B4-BE49-F238E27FC236}">
                    <a16:creationId xmlns:a16="http://schemas.microsoft.com/office/drawing/2014/main" id="{14563A54-1D13-BA7C-E118-59FE83D9AE56}"/>
                  </a:ext>
                </a:extLst>
              </p:cNvPr>
              <p:cNvGrpSpPr/>
              <p:nvPr/>
            </p:nvGrpSpPr>
            <p:grpSpPr>
              <a:xfrm>
                <a:off x="3013630" y="4030742"/>
                <a:ext cx="58769" cy="58787"/>
                <a:chOff x="3013630" y="4030742"/>
                <a:chExt cx="58769" cy="58787"/>
              </a:xfrm>
            </p:grpSpPr>
            <p:sp>
              <p:nvSpPr>
                <p:cNvPr id="626" name="Freeform 625">
                  <a:extLst>
                    <a:ext uri="{FF2B5EF4-FFF2-40B4-BE49-F238E27FC236}">
                      <a16:creationId xmlns:a16="http://schemas.microsoft.com/office/drawing/2014/main" id="{C851415D-A795-DE19-41A5-B2377E226BBD}"/>
                    </a:ext>
                  </a:extLst>
                </p:cNvPr>
                <p:cNvSpPr/>
                <p:nvPr/>
              </p:nvSpPr>
              <p:spPr>
                <a:xfrm>
                  <a:off x="3043014" y="4030742"/>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27" name="Freeform 626">
                  <a:extLst>
                    <a:ext uri="{FF2B5EF4-FFF2-40B4-BE49-F238E27FC236}">
                      <a16:creationId xmlns:a16="http://schemas.microsoft.com/office/drawing/2014/main" id="{5C9D1140-304F-C733-574A-5ADA31AC6452}"/>
                    </a:ext>
                  </a:extLst>
                </p:cNvPr>
                <p:cNvSpPr/>
                <p:nvPr/>
              </p:nvSpPr>
              <p:spPr>
                <a:xfrm>
                  <a:off x="3013630" y="4060135"/>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28" name="Graphic 362">
                <a:extLst>
                  <a:ext uri="{FF2B5EF4-FFF2-40B4-BE49-F238E27FC236}">
                    <a16:creationId xmlns:a16="http://schemas.microsoft.com/office/drawing/2014/main" id="{9869E693-9CA3-A355-FE76-2F1B961C4CA8}"/>
                  </a:ext>
                </a:extLst>
              </p:cNvPr>
              <p:cNvGrpSpPr/>
              <p:nvPr/>
            </p:nvGrpSpPr>
            <p:grpSpPr>
              <a:xfrm>
                <a:off x="3004216" y="3997149"/>
                <a:ext cx="58769" cy="58787"/>
                <a:chOff x="3004216" y="3997149"/>
                <a:chExt cx="58769" cy="58787"/>
              </a:xfrm>
            </p:grpSpPr>
            <p:sp>
              <p:nvSpPr>
                <p:cNvPr id="629" name="Freeform 628">
                  <a:extLst>
                    <a:ext uri="{FF2B5EF4-FFF2-40B4-BE49-F238E27FC236}">
                      <a16:creationId xmlns:a16="http://schemas.microsoft.com/office/drawing/2014/main" id="{39BB4DF8-A780-7BE1-960F-4CD47E96B714}"/>
                    </a:ext>
                  </a:extLst>
                </p:cNvPr>
                <p:cNvSpPr/>
                <p:nvPr/>
              </p:nvSpPr>
              <p:spPr>
                <a:xfrm>
                  <a:off x="3033601" y="3997149"/>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30" name="Freeform 629">
                  <a:extLst>
                    <a:ext uri="{FF2B5EF4-FFF2-40B4-BE49-F238E27FC236}">
                      <a16:creationId xmlns:a16="http://schemas.microsoft.com/office/drawing/2014/main" id="{4D90E3A3-8A5A-AADD-2F4C-4FFA97C8B880}"/>
                    </a:ext>
                  </a:extLst>
                </p:cNvPr>
                <p:cNvSpPr/>
                <p:nvPr/>
              </p:nvSpPr>
              <p:spPr>
                <a:xfrm>
                  <a:off x="3004216" y="4026543"/>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31" name="Graphic 362">
                <a:extLst>
                  <a:ext uri="{FF2B5EF4-FFF2-40B4-BE49-F238E27FC236}">
                    <a16:creationId xmlns:a16="http://schemas.microsoft.com/office/drawing/2014/main" id="{D34AF2E1-72CD-BD81-E8CA-E9095FCE1196}"/>
                  </a:ext>
                </a:extLst>
              </p:cNvPr>
              <p:cNvGrpSpPr/>
              <p:nvPr/>
            </p:nvGrpSpPr>
            <p:grpSpPr>
              <a:xfrm>
                <a:off x="3004216" y="3967756"/>
                <a:ext cx="58769" cy="58787"/>
                <a:chOff x="3004216" y="3967756"/>
                <a:chExt cx="58769" cy="58787"/>
              </a:xfrm>
            </p:grpSpPr>
            <p:sp>
              <p:nvSpPr>
                <p:cNvPr id="632" name="Freeform 631">
                  <a:extLst>
                    <a:ext uri="{FF2B5EF4-FFF2-40B4-BE49-F238E27FC236}">
                      <a16:creationId xmlns:a16="http://schemas.microsoft.com/office/drawing/2014/main" id="{A5E8C710-9D90-8051-5819-5DBA1F98CCFA}"/>
                    </a:ext>
                  </a:extLst>
                </p:cNvPr>
                <p:cNvSpPr/>
                <p:nvPr/>
              </p:nvSpPr>
              <p:spPr>
                <a:xfrm>
                  <a:off x="3033601" y="3967756"/>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33" name="Freeform 632">
                  <a:extLst>
                    <a:ext uri="{FF2B5EF4-FFF2-40B4-BE49-F238E27FC236}">
                      <a16:creationId xmlns:a16="http://schemas.microsoft.com/office/drawing/2014/main" id="{77876A7B-AC01-B7DA-7901-444D587A04D1}"/>
                    </a:ext>
                  </a:extLst>
                </p:cNvPr>
                <p:cNvSpPr/>
                <p:nvPr/>
              </p:nvSpPr>
              <p:spPr>
                <a:xfrm>
                  <a:off x="3004216" y="3997149"/>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34" name="Graphic 362">
                <a:extLst>
                  <a:ext uri="{FF2B5EF4-FFF2-40B4-BE49-F238E27FC236}">
                    <a16:creationId xmlns:a16="http://schemas.microsoft.com/office/drawing/2014/main" id="{0F7A8810-C90B-7C84-3B77-C2DAC824A951}"/>
                  </a:ext>
                </a:extLst>
              </p:cNvPr>
              <p:cNvGrpSpPr/>
              <p:nvPr/>
            </p:nvGrpSpPr>
            <p:grpSpPr>
              <a:xfrm>
                <a:off x="2674624" y="3924874"/>
                <a:ext cx="58769" cy="58787"/>
                <a:chOff x="2674624" y="3924874"/>
                <a:chExt cx="58769" cy="58787"/>
              </a:xfrm>
            </p:grpSpPr>
            <p:sp>
              <p:nvSpPr>
                <p:cNvPr id="635" name="Freeform 634">
                  <a:extLst>
                    <a:ext uri="{FF2B5EF4-FFF2-40B4-BE49-F238E27FC236}">
                      <a16:creationId xmlns:a16="http://schemas.microsoft.com/office/drawing/2014/main" id="{B020B010-5059-E980-D73D-29A41808BCF0}"/>
                    </a:ext>
                  </a:extLst>
                </p:cNvPr>
                <p:cNvSpPr/>
                <p:nvPr/>
              </p:nvSpPr>
              <p:spPr>
                <a:xfrm>
                  <a:off x="2704008" y="392487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36" name="Freeform 635">
                  <a:extLst>
                    <a:ext uri="{FF2B5EF4-FFF2-40B4-BE49-F238E27FC236}">
                      <a16:creationId xmlns:a16="http://schemas.microsoft.com/office/drawing/2014/main" id="{0EFFDB45-CD1F-C40E-2A47-FC17CED83D99}"/>
                    </a:ext>
                  </a:extLst>
                </p:cNvPr>
                <p:cNvSpPr/>
                <p:nvPr/>
              </p:nvSpPr>
              <p:spPr>
                <a:xfrm>
                  <a:off x="2674624" y="3954268"/>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37" name="Graphic 362">
                <a:extLst>
                  <a:ext uri="{FF2B5EF4-FFF2-40B4-BE49-F238E27FC236}">
                    <a16:creationId xmlns:a16="http://schemas.microsoft.com/office/drawing/2014/main" id="{C221F9CB-65C3-B819-3045-22ACD66E8FC3}"/>
                  </a:ext>
                </a:extLst>
              </p:cNvPr>
              <p:cNvGrpSpPr/>
              <p:nvPr/>
            </p:nvGrpSpPr>
            <p:grpSpPr>
              <a:xfrm>
                <a:off x="2628066" y="3838602"/>
                <a:ext cx="58769" cy="58787"/>
                <a:chOff x="2628066" y="3838602"/>
                <a:chExt cx="58769" cy="58787"/>
              </a:xfrm>
            </p:grpSpPr>
            <p:sp>
              <p:nvSpPr>
                <p:cNvPr id="638" name="Freeform 637">
                  <a:extLst>
                    <a:ext uri="{FF2B5EF4-FFF2-40B4-BE49-F238E27FC236}">
                      <a16:creationId xmlns:a16="http://schemas.microsoft.com/office/drawing/2014/main" id="{0EC318BB-0D8D-7CB4-8240-287D4E6C2563}"/>
                    </a:ext>
                  </a:extLst>
                </p:cNvPr>
                <p:cNvSpPr/>
                <p:nvPr/>
              </p:nvSpPr>
              <p:spPr>
                <a:xfrm>
                  <a:off x="2657451" y="3838602"/>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39" name="Freeform 638">
                  <a:extLst>
                    <a:ext uri="{FF2B5EF4-FFF2-40B4-BE49-F238E27FC236}">
                      <a16:creationId xmlns:a16="http://schemas.microsoft.com/office/drawing/2014/main" id="{A8059EEF-CA2C-6F29-BA18-A26F63BAB5D1}"/>
                    </a:ext>
                  </a:extLst>
                </p:cNvPr>
                <p:cNvSpPr/>
                <p:nvPr/>
              </p:nvSpPr>
              <p:spPr>
                <a:xfrm>
                  <a:off x="2628066" y="3867996"/>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40" name="Graphic 362">
                <a:extLst>
                  <a:ext uri="{FF2B5EF4-FFF2-40B4-BE49-F238E27FC236}">
                    <a16:creationId xmlns:a16="http://schemas.microsoft.com/office/drawing/2014/main" id="{591BA86E-4323-62FE-DAD6-B9CDAE05AFDD}"/>
                  </a:ext>
                </a:extLst>
              </p:cNvPr>
              <p:cNvGrpSpPr/>
              <p:nvPr/>
            </p:nvGrpSpPr>
            <p:grpSpPr>
              <a:xfrm>
                <a:off x="2598681" y="3800811"/>
                <a:ext cx="58769" cy="58787"/>
                <a:chOff x="2598681" y="3800811"/>
                <a:chExt cx="58769" cy="58787"/>
              </a:xfrm>
            </p:grpSpPr>
            <p:sp>
              <p:nvSpPr>
                <p:cNvPr id="641" name="Freeform 640">
                  <a:extLst>
                    <a:ext uri="{FF2B5EF4-FFF2-40B4-BE49-F238E27FC236}">
                      <a16:creationId xmlns:a16="http://schemas.microsoft.com/office/drawing/2014/main" id="{81BF915E-5D0F-C7E7-A404-8D32A6ED9E61}"/>
                    </a:ext>
                  </a:extLst>
                </p:cNvPr>
                <p:cNvSpPr/>
                <p:nvPr/>
              </p:nvSpPr>
              <p:spPr>
                <a:xfrm>
                  <a:off x="2628066" y="3800811"/>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42" name="Freeform 641">
                  <a:extLst>
                    <a:ext uri="{FF2B5EF4-FFF2-40B4-BE49-F238E27FC236}">
                      <a16:creationId xmlns:a16="http://schemas.microsoft.com/office/drawing/2014/main" id="{FA661466-C4C3-AAC2-4EDA-B3379F38174E}"/>
                    </a:ext>
                  </a:extLst>
                </p:cNvPr>
                <p:cNvSpPr/>
                <p:nvPr/>
              </p:nvSpPr>
              <p:spPr>
                <a:xfrm>
                  <a:off x="2598681" y="3830204"/>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43" name="Graphic 362">
                <a:extLst>
                  <a:ext uri="{FF2B5EF4-FFF2-40B4-BE49-F238E27FC236}">
                    <a16:creationId xmlns:a16="http://schemas.microsoft.com/office/drawing/2014/main" id="{6CE60E1B-D70F-7694-6EAD-01D0D438C095}"/>
                  </a:ext>
                </a:extLst>
              </p:cNvPr>
              <p:cNvGrpSpPr/>
              <p:nvPr/>
            </p:nvGrpSpPr>
            <p:grpSpPr>
              <a:xfrm>
                <a:off x="2293258" y="3756911"/>
                <a:ext cx="58769" cy="58787"/>
                <a:chOff x="2293258" y="3756911"/>
                <a:chExt cx="58769" cy="58787"/>
              </a:xfrm>
            </p:grpSpPr>
            <p:sp>
              <p:nvSpPr>
                <p:cNvPr id="644" name="Freeform 643">
                  <a:extLst>
                    <a:ext uri="{FF2B5EF4-FFF2-40B4-BE49-F238E27FC236}">
                      <a16:creationId xmlns:a16="http://schemas.microsoft.com/office/drawing/2014/main" id="{BF1DAC96-6E1C-A994-82FF-D49FF1C762EF}"/>
                    </a:ext>
                  </a:extLst>
                </p:cNvPr>
                <p:cNvSpPr/>
                <p:nvPr/>
              </p:nvSpPr>
              <p:spPr>
                <a:xfrm>
                  <a:off x="2322642" y="3756911"/>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45" name="Freeform 644">
                  <a:extLst>
                    <a:ext uri="{FF2B5EF4-FFF2-40B4-BE49-F238E27FC236}">
                      <a16:creationId xmlns:a16="http://schemas.microsoft.com/office/drawing/2014/main" id="{48573920-DBA5-DA9C-A33F-4E25C10B870B}"/>
                    </a:ext>
                  </a:extLst>
                </p:cNvPr>
                <p:cNvSpPr/>
                <p:nvPr/>
              </p:nvSpPr>
              <p:spPr>
                <a:xfrm>
                  <a:off x="2293258" y="3786305"/>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46" name="Graphic 362">
                <a:extLst>
                  <a:ext uri="{FF2B5EF4-FFF2-40B4-BE49-F238E27FC236}">
                    <a16:creationId xmlns:a16="http://schemas.microsoft.com/office/drawing/2014/main" id="{F58A7C04-44C5-7913-1BE8-389B89717061}"/>
                  </a:ext>
                </a:extLst>
              </p:cNvPr>
              <p:cNvGrpSpPr/>
              <p:nvPr/>
            </p:nvGrpSpPr>
            <p:grpSpPr>
              <a:xfrm>
                <a:off x="2228891" y="3672930"/>
                <a:ext cx="58769" cy="58787"/>
                <a:chOff x="2228891" y="3672930"/>
                <a:chExt cx="58769" cy="58787"/>
              </a:xfrm>
            </p:grpSpPr>
            <p:sp>
              <p:nvSpPr>
                <p:cNvPr id="647" name="Freeform 646">
                  <a:extLst>
                    <a:ext uri="{FF2B5EF4-FFF2-40B4-BE49-F238E27FC236}">
                      <a16:creationId xmlns:a16="http://schemas.microsoft.com/office/drawing/2014/main" id="{66511F2A-2734-0658-F32E-ED2EE10CD559}"/>
                    </a:ext>
                  </a:extLst>
                </p:cNvPr>
                <p:cNvSpPr/>
                <p:nvPr/>
              </p:nvSpPr>
              <p:spPr>
                <a:xfrm>
                  <a:off x="2258276" y="367293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48" name="Freeform 647">
                  <a:extLst>
                    <a:ext uri="{FF2B5EF4-FFF2-40B4-BE49-F238E27FC236}">
                      <a16:creationId xmlns:a16="http://schemas.microsoft.com/office/drawing/2014/main" id="{50263A1C-DB20-C2EF-2B74-181079200B6F}"/>
                    </a:ext>
                  </a:extLst>
                </p:cNvPr>
                <p:cNvSpPr/>
                <p:nvPr/>
              </p:nvSpPr>
              <p:spPr>
                <a:xfrm>
                  <a:off x="2228891" y="3702323"/>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49" name="Graphic 362">
                <a:extLst>
                  <a:ext uri="{FF2B5EF4-FFF2-40B4-BE49-F238E27FC236}">
                    <a16:creationId xmlns:a16="http://schemas.microsoft.com/office/drawing/2014/main" id="{A78F5405-9FAA-E564-54BB-84CB4BF59922}"/>
                  </a:ext>
                </a:extLst>
              </p:cNvPr>
              <p:cNvGrpSpPr/>
              <p:nvPr/>
            </p:nvGrpSpPr>
            <p:grpSpPr>
              <a:xfrm>
                <a:off x="1864444" y="3526980"/>
                <a:ext cx="58769" cy="58787"/>
                <a:chOff x="1864444" y="3526980"/>
                <a:chExt cx="58769" cy="58787"/>
              </a:xfrm>
            </p:grpSpPr>
            <p:sp>
              <p:nvSpPr>
                <p:cNvPr id="650" name="Freeform 649">
                  <a:extLst>
                    <a:ext uri="{FF2B5EF4-FFF2-40B4-BE49-F238E27FC236}">
                      <a16:creationId xmlns:a16="http://schemas.microsoft.com/office/drawing/2014/main" id="{B26B48BB-BD1D-F6B2-DCEA-E67D00948978}"/>
                    </a:ext>
                  </a:extLst>
                </p:cNvPr>
                <p:cNvSpPr/>
                <p:nvPr/>
              </p:nvSpPr>
              <p:spPr>
                <a:xfrm>
                  <a:off x="1893828" y="352698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51" name="Freeform 650">
                  <a:extLst>
                    <a:ext uri="{FF2B5EF4-FFF2-40B4-BE49-F238E27FC236}">
                      <a16:creationId xmlns:a16="http://schemas.microsoft.com/office/drawing/2014/main" id="{4FEA73C1-5FB1-65AB-5610-171CEC865362}"/>
                    </a:ext>
                  </a:extLst>
                </p:cNvPr>
                <p:cNvSpPr/>
                <p:nvPr/>
              </p:nvSpPr>
              <p:spPr>
                <a:xfrm>
                  <a:off x="1864444" y="3556374"/>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52" name="Graphic 362">
                <a:extLst>
                  <a:ext uri="{FF2B5EF4-FFF2-40B4-BE49-F238E27FC236}">
                    <a16:creationId xmlns:a16="http://schemas.microsoft.com/office/drawing/2014/main" id="{67B4101E-D832-AA7D-1888-6C38C9F682EF}"/>
                  </a:ext>
                </a:extLst>
              </p:cNvPr>
              <p:cNvGrpSpPr/>
              <p:nvPr/>
            </p:nvGrpSpPr>
            <p:grpSpPr>
              <a:xfrm>
                <a:off x="5389852" y="4578530"/>
                <a:ext cx="58769" cy="58787"/>
                <a:chOff x="5389852" y="4578530"/>
                <a:chExt cx="58769" cy="58787"/>
              </a:xfrm>
            </p:grpSpPr>
            <p:sp>
              <p:nvSpPr>
                <p:cNvPr id="653" name="Freeform 652">
                  <a:extLst>
                    <a:ext uri="{FF2B5EF4-FFF2-40B4-BE49-F238E27FC236}">
                      <a16:creationId xmlns:a16="http://schemas.microsoft.com/office/drawing/2014/main" id="{760726A8-76E3-3ECB-AE6F-A7CD32C51E27}"/>
                    </a:ext>
                  </a:extLst>
                </p:cNvPr>
                <p:cNvSpPr/>
                <p:nvPr/>
              </p:nvSpPr>
              <p:spPr>
                <a:xfrm>
                  <a:off x="5419237" y="457853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54" name="Freeform 653">
                  <a:extLst>
                    <a:ext uri="{FF2B5EF4-FFF2-40B4-BE49-F238E27FC236}">
                      <a16:creationId xmlns:a16="http://schemas.microsoft.com/office/drawing/2014/main" id="{9DC26BD1-216B-D032-6A77-31290F0ACD41}"/>
                    </a:ext>
                  </a:extLst>
                </p:cNvPr>
                <p:cNvSpPr/>
                <p:nvPr/>
              </p:nvSpPr>
              <p:spPr>
                <a:xfrm>
                  <a:off x="5389852" y="4607923"/>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sp>
            <p:nvSpPr>
              <p:cNvPr id="655" name="Freeform 654">
                <a:extLst>
                  <a:ext uri="{FF2B5EF4-FFF2-40B4-BE49-F238E27FC236}">
                    <a16:creationId xmlns:a16="http://schemas.microsoft.com/office/drawing/2014/main" id="{C92EA695-314F-2B5F-7112-3F61143720B0}"/>
                  </a:ext>
                </a:extLst>
              </p:cNvPr>
              <p:cNvSpPr/>
              <p:nvPr/>
            </p:nvSpPr>
            <p:spPr>
              <a:xfrm>
                <a:off x="1354345" y="2660826"/>
                <a:ext cx="12720" cy="12724"/>
              </a:xfrm>
              <a:custGeom>
                <a:avLst/>
                <a:gdLst/>
                <a:ahLst/>
                <a:cxnLst/>
                <a:rect l="l" t="t" r="r" b="b"/>
                <a:pathLst>
                  <a:path w="12720" h="12724"/>
                </a:pathLst>
              </a:custGeom>
              <a:noFill/>
              <a:ln w="19050" cap="flat">
                <a:solidFill>
                  <a:schemeClr val="accent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61" name="Group 660">
              <a:extLst>
                <a:ext uri="{FF2B5EF4-FFF2-40B4-BE49-F238E27FC236}">
                  <a16:creationId xmlns:a16="http://schemas.microsoft.com/office/drawing/2014/main" id="{2395610F-2E02-505F-D445-8FA774BD07C8}"/>
                </a:ext>
              </a:extLst>
            </p:cNvPr>
            <p:cNvGrpSpPr/>
            <p:nvPr/>
          </p:nvGrpSpPr>
          <p:grpSpPr>
            <a:xfrm>
              <a:off x="177377" y="5933330"/>
              <a:ext cx="137905" cy="158749"/>
              <a:chOff x="104317" y="5714819"/>
              <a:chExt cx="137905" cy="158749"/>
            </a:xfrm>
          </p:grpSpPr>
          <p:sp>
            <p:nvSpPr>
              <p:cNvPr id="656" name="Line 10">
                <a:extLst>
                  <a:ext uri="{FF2B5EF4-FFF2-40B4-BE49-F238E27FC236}">
                    <a16:creationId xmlns:a16="http://schemas.microsoft.com/office/drawing/2014/main" id="{CA2CF6ED-F256-00B3-2EC7-DC0336487CBE}"/>
                  </a:ext>
                </a:extLst>
              </p:cNvPr>
              <p:cNvSpPr>
                <a:spLocks noChangeShapeType="1"/>
              </p:cNvSpPr>
              <p:nvPr/>
            </p:nvSpPr>
            <p:spPr bwMode="auto">
              <a:xfrm>
                <a:off x="104318" y="5714819"/>
                <a:ext cx="137904" cy="0"/>
              </a:xfrm>
              <a:prstGeom prst="line">
                <a:avLst/>
              </a:prstGeom>
              <a:noFill/>
              <a:ln w="19050"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657" name="Line 10">
                <a:extLst>
                  <a:ext uri="{FF2B5EF4-FFF2-40B4-BE49-F238E27FC236}">
                    <a16:creationId xmlns:a16="http://schemas.microsoft.com/office/drawing/2014/main" id="{CC6F2E80-D5BE-1827-87F9-5575CC990DBB}"/>
                  </a:ext>
                </a:extLst>
              </p:cNvPr>
              <p:cNvSpPr>
                <a:spLocks noChangeShapeType="1"/>
              </p:cNvSpPr>
              <p:nvPr/>
            </p:nvSpPr>
            <p:spPr bwMode="auto">
              <a:xfrm>
                <a:off x="104317" y="5873568"/>
                <a:ext cx="137904" cy="0"/>
              </a:xfrm>
              <a:prstGeom prst="line">
                <a:avLst/>
              </a:prstGeom>
              <a:noFill/>
              <a:ln w="19050"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grpSp>
      </p:grpSp>
    </p:spTree>
    <p:extLst>
      <p:ext uri="{BB962C8B-B14F-4D97-AF65-F5344CB8AC3E}">
        <p14:creationId xmlns:p14="http://schemas.microsoft.com/office/powerpoint/2010/main" val="196529373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55B8B7-E208-2293-4714-A6E435E3CF4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7B77488B-B191-7A3E-EED3-7328FDBEB7C5}"/>
              </a:ext>
            </a:extLst>
          </p:cNvPr>
          <p:cNvSpPr>
            <a:spLocks noGrp="1"/>
          </p:cNvSpPr>
          <p:nvPr>
            <p:ph type="title"/>
          </p:nvPr>
        </p:nvSpPr>
        <p:spPr>
          <a:xfrm>
            <a:off x="304799" y="107693"/>
            <a:ext cx="11323455" cy="939801"/>
          </a:xfrm>
        </p:spPr>
        <p:txBody>
          <a:bodyPr/>
          <a:lstStyle/>
          <a:p>
            <a:r>
              <a:rPr lang="en-US" sz="2000" noProof="0" dirty="0"/>
              <a:t>8506: Sacituzumab </a:t>
            </a:r>
            <a:r>
              <a:rPr lang="en-US" sz="2000" noProof="0" dirty="0" err="1"/>
              <a:t>tirumotecan</a:t>
            </a:r>
            <a:r>
              <a:rPr lang="en-US" sz="2000" noProof="0" dirty="0"/>
              <a:t> (sac-TMT) plus pembrolizumab (P) versus pembrolizumab (P) as first-line treatment for PD-L1–positive advanced non-small cell lung cancer (NSCLC): Results from the randomized phase 3 OptiTROP-Lung05 study – Zhou C, et al</a:t>
            </a:r>
            <a:endParaRPr lang="en-US" sz="2000"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55633F5D-CEDC-F9B7-046B-428BBC62CAAB}"/>
              </a:ext>
            </a:extLst>
          </p:cNvPr>
          <p:cNvSpPr>
            <a:spLocks noGrp="1"/>
          </p:cNvSpPr>
          <p:nvPr>
            <p:ph idx="1"/>
          </p:nvPr>
        </p:nvSpPr>
        <p:spPr>
          <a:xfrm>
            <a:off x="304799" y="1246909"/>
            <a:ext cx="11033761" cy="5055650"/>
          </a:xfrm>
        </p:spPr>
        <p:txBody>
          <a:bodyPr/>
          <a:lstStyle/>
          <a:p>
            <a:r>
              <a:rPr lang="en-US" b="1" noProof="0" dirty="0">
                <a:latin typeface="Arial" panose="020B0604020202020204" pitchFamily="34" charset="0"/>
                <a:cs typeface="Arial" panose="020B0604020202020204" pitchFamily="34" charset="0"/>
              </a:rPr>
              <a:t>Key </a:t>
            </a:r>
            <a:r>
              <a:rPr lang="en-US" b="1" noProof="0" dirty="0">
                <a:solidFill>
                  <a:srgbClr val="000000"/>
                </a:solidFill>
                <a:latin typeface="Arial" panose="020B0604020202020204" pitchFamily="34" charset="0"/>
                <a:cs typeface="Arial" panose="020B0604020202020204" pitchFamily="34" charset="0"/>
              </a:rPr>
              <a:t>resul</a:t>
            </a:r>
            <a:r>
              <a:rPr lang="en-US" b="1" noProof="0" dirty="0">
                <a:solidFill>
                  <a:srgbClr val="363636"/>
                </a:solidFill>
                <a:latin typeface="Arial" panose="020B0604020202020204" pitchFamily="34" charset="0"/>
                <a:cs typeface="Arial" panose="020B0604020202020204" pitchFamily="34" charset="0"/>
              </a:rPr>
              <a:t>t</a:t>
            </a:r>
            <a:r>
              <a:rPr lang="en-US" b="1" noProof="0" dirty="0">
                <a:latin typeface="Arial" panose="020B0604020202020204" pitchFamily="34" charset="0"/>
                <a:cs typeface="Arial" panose="020B0604020202020204" pitchFamily="34" charset="0"/>
              </a:rPr>
              <a:t>s</a:t>
            </a:r>
          </a:p>
        </p:txBody>
      </p:sp>
      <p:sp>
        <p:nvSpPr>
          <p:cNvPr id="30" name="Text Placeholder 4">
            <a:extLst>
              <a:ext uri="{FF2B5EF4-FFF2-40B4-BE49-F238E27FC236}">
                <a16:creationId xmlns:a16="http://schemas.microsoft.com/office/drawing/2014/main" id="{896018C4-ED46-A38D-3E90-9BE2DBA80A35}"/>
              </a:ext>
            </a:extLst>
          </p:cNvPr>
          <p:cNvSpPr>
            <a:spLocks noGrp="1"/>
          </p:cNvSpPr>
          <p:nvPr>
            <p:ph type="body" sz="quarter" idx="11"/>
          </p:nvPr>
        </p:nvSpPr>
        <p:spPr>
          <a:xfrm>
            <a:off x="6379633" y="6521312"/>
            <a:ext cx="5507567" cy="200025"/>
          </a:xfrm>
        </p:spPr>
        <p:txBody>
          <a:bodyPr/>
          <a:lstStyle/>
          <a:p>
            <a:pPr hangingPunct="1"/>
            <a:r>
              <a:rPr lang="en-US" noProof="0" dirty="0"/>
              <a:t>Zhou C, et al. J Clin Oncol 2026;44(suppl):</a:t>
            </a:r>
            <a:r>
              <a:rPr lang="en-US" noProof="0" dirty="0" err="1"/>
              <a:t>Abstr</a:t>
            </a:r>
            <a:r>
              <a:rPr lang="en-US" noProof="0" dirty="0"/>
              <a:t> 8506</a:t>
            </a:r>
          </a:p>
        </p:txBody>
      </p:sp>
      <p:graphicFrame>
        <p:nvGraphicFramePr>
          <p:cNvPr id="8" name="Table 7">
            <a:extLst>
              <a:ext uri="{FF2B5EF4-FFF2-40B4-BE49-F238E27FC236}">
                <a16:creationId xmlns:a16="http://schemas.microsoft.com/office/drawing/2014/main" id="{315E1CF7-22FB-4DAC-DC6C-51421469597C}"/>
              </a:ext>
            </a:extLst>
          </p:cNvPr>
          <p:cNvGraphicFramePr>
            <a:graphicFrameLocks noGrp="1"/>
          </p:cNvGraphicFramePr>
          <p:nvPr>
            <p:extLst>
              <p:ext uri="{D42A27DB-BD31-4B8C-83A1-F6EECF244321}">
                <p14:modId xmlns:p14="http://schemas.microsoft.com/office/powerpoint/2010/main" val="947003994"/>
              </p:ext>
            </p:extLst>
          </p:nvPr>
        </p:nvGraphicFramePr>
        <p:xfrm>
          <a:off x="6096000" y="1635456"/>
          <a:ext cx="5448384" cy="1202400"/>
        </p:xfrm>
        <a:graphic>
          <a:graphicData uri="http://schemas.openxmlformats.org/drawingml/2006/table">
            <a:tbl>
              <a:tblPr firstRow="1" bandRow="1">
                <a:tableStyleId>{69012ECD-51FC-41F1-AA8D-1B2483CD663E}</a:tableStyleId>
              </a:tblPr>
              <a:tblGrid>
                <a:gridCol w="1728860">
                  <a:extLst>
                    <a:ext uri="{9D8B030D-6E8A-4147-A177-3AD203B41FA5}">
                      <a16:colId xmlns:a16="http://schemas.microsoft.com/office/drawing/2014/main" val="2828410787"/>
                    </a:ext>
                  </a:extLst>
                </a:gridCol>
                <a:gridCol w="2233540">
                  <a:extLst>
                    <a:ext uri="{9D8B030D-6E8A-4147-A177-3AD203B41FA5}">
                      <a16:colId xmlns:a16="http://schemas.microsoft.com/office/drawing/2014/main" val="2235015851"/>
                    </a:ext>
                  </a:extLst>
                </a:gridCol>
                <a:gridCol w="1485984">
                  <a:extLst>
                    <a:ext uri="{9D8B030D-6E8A-4147-A177-3AD203B41FA5}">
                      <a16:colId xmlns:a16="http://schemas.microsoft.com/office/drawing/2014/main" val="3531746317"/>
                    </a:ext>
                  </a:extLst>
                </a:gridCol>
              </a:tblGrid>
              <a:tr h="331035">
                <a:tc>
                  <a:txBody>
                    <a:bodyPr/>
                    <a:lstStyle/>
                    <a:p>
                      <a:r>
                        <a:rPr lang="en-US" sz="1200" b="1" kern="1200" noProof="0" dirty="0">
                          <a:solidFill>
                            <a:schemeClr val="tx2"/>
                          </a:solidFill>
                          <a:latin typeface="+mn-lt"/>
                          <a:ea typeface="+mn-ea"/>
                          <a:cs typeface="+mn-cs"/>
                        </a:rPr>
                        <a:t>OS</a:t>
                      </a:r>
                    </a:p>
                  </a:txBody>
                  <a:tcPr marL="90000" marR="90000" marT="36000" marB="36000" anchor="b"/>
                </a:tc>
                <a:tc>
                  <a:txBody>
                    <a:bodyPr/>
                    <a:lstStyle/>
                    <a:p>
                      <a:pPr algn="ctr"/>
                      <a:r>
                        <a:rPr lang="en-US" sz="1200" noProof="0" dirty="0">
                          <a:solidFill>
                            <a:schemeClr val="tx2"/>
                          </a:solidFill>
                        </a:rPr>
                        <a:t>Sac‑TMT + pembrolizumab</a:t>
                      </a:r>
                    </a:p>
                    <a:p>
                      <a:pPr algn="ctr"/>
                      <a:r>
                        <a:rPr lang="en-US" sz="1200" noProof="0" dirty="0">
                          <a:solidFill>
                            <a:schemeClr val="tx2"/>
                          </a:solidFill>
                        </a:rPr>
                        <a:t>(n=208)</a:t>
                      </a:r>
                    </a:p>
                  </a:txBody>
                  <a:tcPr marL="90000" marR="90000" marT="36000" marB="36000" anchor="ctr"/>
                </a:tc>
                <a:tc>
                  <a:txBody>
                    <a:bodyPr/>
                    <a:lstStyle/>
                    <a:p>
                      <a:pPr algn="ctr"/>
                      <a:r>
                        <a:rPr lang="en-US" sz="1200" noProof="0">
                          <a:solidFill>
                            <a:schemeClr val="tx2"/>
                          </a:solidFill>
                        </a:rPr>
                        <a:t>Pembrolizumab </a:t>
                      </a:r>
                    </a:p>
                    <a:p>
                      <a:pPr algn="ctr"/>
                      <a:r>
                        <a:rPr lang="en-US" sz="1200" noProof="0">
                          <a:solidFill>
                            <a:schemeClr val="tx2"/>
                          </a:solidFill>
                        </a:rPr>
                        <a:t>(n=205)</a:t>
                      </a:r>
                      <a:endParaRPr lang="en-US" sz="1200" noProof="0" dirty="0">
                        <a:solidFill>
                          <a:schemeClr val="tx2"/>
                        </a:solidFill>
                      </a:endParaRPr>
                    </a:p>
                  </a:txBody>
                  <a:tcPr marL="90000" marR="90000" marT="36000" marB="36000" anchor="ctr"/>
                </a:tc>
                <a:extLst>
                  <a:ext uri="{0D108BD9-81ED-4DB2-BD59-A6C34878D82A}">
                    <a16:rowId xmlns:a16="http://schemas.microsoft.com/office/drawing/2014/main" val="1170812184"/>
                  </a:ext>
                </a:extLst>
              </a:tr>
              <a:tr h="153698">
                <a:tc>
                  <a:txBody>
                    <a:bodyPr/>
                    <a:lstStyle/>
                    <a:p>
                      <a:r>
                        <a:rPr lang="en-US" sz="1200" b="0" noProof="0" dirty="0">
                          <a:solidFill>
                            <a:srgbClr val="000000"/>
                          </a:solidFill>
                        </a:rPr>
                        <a:t>OS events, n (%)</a:t>
                      </a:r>
                    </a:p>
                  </a:txBody>
                  <a:tcPr marL="90000" marR="90000" marT="36000" marB="36000" anchor="ctr">
                    <a:solidFill>
                      <a:schemeClr val="tx2"/>
                    </a:solidFill>
                  </a:tcPr>
                </a:tc>
                <a:tc>
                  <a:txBody>
                    <a:bodyPr/>
                    <a:lstStyle/>
                    <a:p>
                      <a:pPr algn="ctr"/>
                      <a:r>
                        <a:rPr lang="en-US" sz="1200" kern="1200" noProof="0" dirty="0">
                          <a:solidFill>
                            <a:srgbClr val="000000"/>
                          </a:solidFill>
                          <a:latin typeface="+mn-lt"/>
                          <a:ea typeface="+mn-ea"/>
                          <a:cs typeface="+mn-cs"/>
                        </a:rPr>
                        <a:t>33 (15.9)</a:t>
                      </a:r>
                    </a:p>
                  </a:txBody>
                  <a:tcPr marL="90000" marR="90000" marT="36000" marB="36000" anchor="ctr">
                    <a:solidFill>
                      <a:schemeClr val="tx2"/>
                    </a:solidFill>
                  </a:tcPr>
                </a:tc>
                <a:tc>
                  <a:txBody>
                    <a:bodyPr/>
                    <a:lstStyle/>
                    <a:p>
                      <a:pPr algn="ctr"/>
                      <a:r>
                        <a:rPr lang="en-US" sz="1200" kern="1200" noProof="0" dirty="0">
                          <a:solidFill>
                            <a:srgbClr val="000000"/>
                          </a:solidFill>
                          <a:latin typeface="+mn-lt"/>
                          <a:ea typeface="+mn-ea"/>
                          <a:cs typeface="+mn-cs"/>
                        </a:rPr>
                        <a:t>54 (26.3)</a:t>
                      </a:r>
                    </a:p>
                  </a:txBody>
                  <a:tcPr marL="90000" marR="90000" marT="36000" marB="36000" anchor="ctr">
                    <a:solidFill>
                      <a:schemeClr val="tx2"/>
                    </a:solidFill>
                  </a:tcPr>
                </a:tc>
                <a:extLst>
                  <a:ext uri="{0D108BD9-81ED-4DB2-BD59-A6C34878D82A}">
                    <a16:rowId xmlns:a16="http://schemas.microsoft.com/office/drawing/2014/main" val="513268377"/>
                  </a:ext>
                </a:extLst>
              </a:tr>
              <a:tr h="15369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mOS, </a:t>
                      </a:r>
                      <a:r>
                        <a:rPr lang="en-US" sz="1200" b="0" noProof="0" dirty="0" err="1">
                          <a:solidFill>
                            <a:srgbClr val="000000"/>
                          </a:solidFill>
                        </a:rPr>
                        <a:t>mo</a:t>
                      </a:r>
                      <a:r>
                        <a:rPr lang="en-US" sz="1200" b="0" noProof="0" dirty="0">
                          <a:solidFill>
                            <a:srgbClr val="000000"/>
                          </a:solidFill>
                        </a:rPr>
                        <a:t> (95%CI) </a:t>
                      </a:r>
                    </a:p>
                  </a:txBody>
                  <a:tcPr marL="90000" marR="90000" marT="36000" marB="36000" anchor="ctr">
                    <a:solidFill>
                      <a:schemeClr val="tx2"/>
                    </a:solidFill>
                  </a:tcPr>
                </a:tc>
                <a:tc>
                  <a:txBody>
                    <a:bodyPr/>
                    <a:lstStyle/>
                    <a:p>
                      <a:pPr algn="ctr"/>
                      <a:r>
                        <a:rPr lang="en-US" sz="1200" kern="1200" noProof="0" dirty="0">
                          <a:solidFill>
                            <a:srgbClr val="000000"/>
                          </a:solidFill>
                          <a:latin typeface="+mn-lt"/>
                          <a:ea typeface="+mn-ea"/>
                          <a:cs typeface="+mn-cs"/>
                        </a:rPr>
                        <a:t>NR (NE, NE)</a:t>
                      </a:r>
                    </a:p>
                  </a:txBody>
                  <a:tcPr marL="90000" marR="90000" marT="36000" marB="36000" anchor="ctr">
                    <a:solidFill>
                      <a:schemeClr val="tx2"/>
                    </a:solidFill>
                  </a:tcPr>
                </a:tc>
                <a:tc>
                  <a:txBody>
                    <a:bodyPr/>
                    <a:lstStyle/>
                    <a:p>
                      <a:pPr algn="ctr"/>
                      <a:r>
                        <a:rPr lang="en-US" sz="1200" kern="1200" noProof="0" dirty="0">
                          <a:solidFill>
                            <a:srgbClr val="000000"/>
                          </a:solidFill>
                          <a:latin typeface="+mn-lt"/>
                          <a:ea typeface="+mn-ea"/>
                          <a:cs typeface="+mn-cs"/>
                        </a:rPr>
                        <a:t>14.5 (14.5, NE)</a:t>
                      </a:r>
                    </a:p>
                  </a:txBody>
                  <a:tcPr marL="90000" marR="90000" marT="36000" marB="36000" anchor="ctr">
                    <a:solidFill>
                      <a:schemeClr val="tx2"/>
                    </a:solidFill>
                  </a:tcPr>
                </a:tc>
                <a:extLst>
                  <a:ext uri="{0D108BD9-81ED-4DB2-BD59-A6C34878D82A}">
                    <a16:rowId xmlns:a16="http://schemas.microsoft.com/office/drawing/2014/main" val="2827372516"/>
                  </a:ext>
                </a:extLst>
              </a:tr>
              <a:tr h="15369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HR (95%CI)</a:t>
                      </a:r>
                    </a:p>
                  </a:txBody>
                  <a:tcPr marL="90000" marR="90000" marT="36000" marB="36000" anchor="ctr">
                    <a:solidFill>
                      <a:schemeClr val="tx2"/>
                    </a:solidFill>
                  </a:tcPr>
                </a:tc>
                <a:tc gridSpan="2">
                  <a:txBody>
                    <a:bodyPr/>
                    <a:lstStyle/>
                    <a:p>
                      <a:pPr algn="ctr"/>
                      <a:r>
                        <a:rPr lang="en-US" sz="1200" kern="1200" noProof="0" dirty="0">
                          <a:solidFill>
                            <a:srgbClr val="000000"/>
                          </a:solidFill>
                          <a:latin typeface="+mn-lt"/>
                          <a:ea typeface="+mn-ea"/>
                          <a:cs typeface="+mn-cs"/>
                        </a:rPr>
                        <a:t>0.55 (0.36, 0.85)</a:t>
                      </a:r>
                    </a:p>
                  </a:txBody>
                  <a:tcPr marL="90000" marR="90000" marT="36000" marB="36000" anchor="ctr">
                    <a:solidFill>
                      <a:schemeClr val="tx2"/>
                    </a:solidFill>
                  </a:tcPr>
                </a:tc>
                <a:tc hMerge="1">
                  <a:txBody>
                    <a:bodyPr/>
                    <a:lstStyle/>
                    <a:p>
                      <a:pPr algn="ctr"/>
                      <a:endParaRPr lang="en-US" sz="1200" kern="1200" noProof="0" dirty="0">
                        <a:solidFill>
                          <a:srgbClr val="000000"/>
                        </a:solidFill>
                        <a:latin typeface="+mn-lt"/>
                        <a:ea typeface="+mn-ea"/>
                        <a:cs typeface="+mn-cs"/>
                      </a:endParaRPr>
                    </a:p>
                  </a:txBody>
                  <a:tcPr marL="90000" marR="90000" marT="36000" marB="36000" anchor="ctr">
                    <a:solidFill>
                      <a:schemeClr val="tx2"/>
                    </a:solidFill>
                  </a:tcPr>
                </a:tc>
                <a:extLst>
                  <a:ext uri="{0D108BD9-81ED-4DB2-BD59-A6C34878D82A}">
                    <a16:rowId xmlns:a16="http://schemas.microsoft.com/office/drawing/2014/main" val="425258616"/>
                  </a:ext>
                </a:extLst>
              </a:tr>
            </a:tbl>
          </a:graphicData>
        </a:graphic>
      </p:graphicFrame>
      <p:graphicFrame>
        <p:nvGraphicFramePr>
          <p:cNvPr id="2" name="Table 1">
            <a:extLst>
              <a:ext uri="{FF2B5EF4-FFF2-40B4-BE49-F238E27FC236}">
                <a16:creationId xmlns:a16="http://schemas.microsoft.com/office/drawing/2014/main" id="{0D90BBEA-CB6D-B999-B1A8-3E682FD7488E}"/>
              </a:ext>
            </a:extLst>
          </p:cNvPr>
          <p:cNvGraphicFramePr>
            <a:graphicFrameLocks noGrp="1"/>
          </p:cNvGraphicFramePr>
          <p:nvPr>
            <p:extLst>
              <p:ext uri="{D42A27DB-BD31-4B8C-83A1-F6EECF244321}">
                <p14:modId xmlns:p14="http://schemas.microsoft.com/office/powerpoint/2010/main" val="253860625"/>
              </p:ext>
            </p:extLst>
          </p:nvPr>
        </p:nvGraphicFramePr>
        <p:xfrm>
          <a:off x="304798" y="1635456"/>
          <a:ext cx="5448384" cy="4759940"/>
        </p:xfrm>
        <a:graphic>
          <a:graphicData uri="http://schemas.openxmlformats.org/drawingml/2006/table">
            <a:tbl>
              <a:tblPr firstRow="1" bandRow="1">
                <a:tableStyleId>{69012ECD-51FC-41F1-AA8D-1B2483CD663E}</a:tableStyleId>
              </a:tblPr>
              <a:tblGrid>
                <a:gridCol w="2067466">
                  <a:extLst>
                    <a:ext uri="{9D8B030D-6E8A-4147-A177-3AD203B41FA5}">
                      <a16:colId xmlns:a16="http://schemas.microsoft.com/office/drawing/2014/main" val="2828410787"/>
                    </a:ext>
                  </a:extLst>
                </a:gridCol>
                <a:gridCol w="1690459">
                  <a:extLst>
                    <a:ext uri="{9D8B030D-6E8A-4147-A177-3AD203B41FA5}">
                      <a16:colId xmlns:a16="http://schemas.microsoft.com/office/drawing/2014/main" val="2235015851"/>
                    </a:ext>
                  </a:extLst>
                </a:gridCol>
                <a:gridCol w="1690459">
                  <a:extLst>
                    <a:ext uri="{9D8B030D-6E8A-4147-A177-3AD203B41FA5}">
                      <a16:colId xmlns:a16="http://schemas.microsoft.com/office/drawing/2014/main" val="3509603340"/>
                    </a:ext>
                  </a:extLst>
                </a:gridCol>
              </a:tblGrid>
              <a:tr h="611285">
                <a:tc>
                  <a:txBody>
                    <a:bodyPr/>
                    <a:lstStyle/>
                    <a:p>
                      <a:r>
                        <a:rPr lang="en-US" sz="1200" noProof="0" dirty="0">
                          <a:solidFill>
                            <a:schemeClr val="tx2"/>
                          </a:solidFill>
                        </a:rPr>
                        <a:t>PFS by PD-L1 expression and histology</a:t>
                      </a:r>
                    </a:p>
                  </a:txBody>
                  <a:tcPr marL="90000" marR="90000" marT="36000" marB="36000" anchor="b"/>
                </a:tc>
                <a:tc>
                  <a:txBody>
                    <a:bodyPr/>
                    <a:lstStyle/>
                    <a:p>
                      <a:pPr algn="ctr"/>
                      <a:r>
                        <a:rPr lang="en-US" sz="1200" noProof="0" dirty="0">
                          <a:solidFill>
                            <a:schemeClr val="tx2"/>
                          </a:solidFill>
                        </a:rPr>
                        <a:t>Sac‑TMT + pembrolizumab </a:t>
                      </a:r>
                    </a:p>
                    <a:p>
                      <a:pPr algn="ctr"/>
                      <a:r>
                        <a:rPr lang="en-US" sz="1200" noProof="0" dirty="0">
                          <a:solidFill>
                            <a:schemeClr val="tx2"/>
                          </a:solidFill>
                        </a:rPr>
                        <a:t>(n=208)</a:t>
                      </a:r>
                    </a:p>
                  </a:txBody>
                  <a:tcPr marL="90000" marR="90000" marT="36000" marB="36000" anchor="b"/>
                </a:tc>
                <a:tc>
                  <a:txBody>
                    <a:bodyPr/>
                    <a:lstStyle/>
                    <a:p>
                      <a:pPr algn="ctr"/>
                      <a:r>
                        <a:rPr lang="en-US" sz="1200" noProof="0" dirty="0">
                          <a:solidFill>
                            <a:schemeClr val="tx2"/>
                          </a:solidFill>
                        </a:rPr>
                        <a:t>Pembrolizumab </a:t>
                      </a:r>
                    </a:p>
                    <a:p>
                      <a:pPr algn="ctr"/>
                      <a:r>
                        <a:rPr lang="en-US" sz="1200" noProof="0" dirty="0">
                          <a:solidFill>
                            <a:schemeClr val="tx2"/>
                          </a:solidFill>
                        </a:rPr>
                        <a:t>(n=205)</a:t>
                      </a:r>
                    </a:p>
                  </a:txBody>
                  <a:tcPr marL="90000" marR="90000" marT="36000" marB="36000" anchor="b"/>
                </a:tc>
                <a:extLst>
                  <a:ext uri="{0D108BD9-81ED-4DB2-BD59-A6C34878D82A}">
                    <a16:rowId xmlns:a16="http://schemas.microsoft.com/office/drawing/2014/main" val="1170812184"/>
                  </a:ext>
                </a:extLst>
              </a:tr>
              <a:tr h="251038">
                <a:tc>
                  <a:txBody>
                    <a:bodyPr/>
                    <a:lstStyle/>
                    <a:p>
                      <a:r>
                        <a:rPr lang="en-US" sz="1200" b="0" noProof="0" dirty="0">
                          <a:solidFill>
                            <a:srgbClr val="000000"/>
                          </a:solidFill>
                        </a:rPr>
                        <a:t>TPS ≥50%, n</a:t>
                      </a:r>
                    </a:p>
                  </a:txBody>
                  <a:tcPr marL="90000" marR="90000" marT="36000" marB="36000" anchor="ctr">
                    <a:solidFill>
                      <a:schemeClr val="tx2"/>
                    </a:solidFill>
                  </a:tcPr>
                </a:tc>
                <a:tc>
                  <a:txBody>
                    <a:bodyPr/>
                    <a:lstStyle/>
                    <a:p>
                      <a:pPr marL="0" algn="ctr" defTabSz="914400" rtl="0" eaLnBrk="1" latinLnBrk="0" hangingPunct="1"/>
                      <a:r>
                        <a:rPr lang="en-US" sz="1200" kern="1200" noProof="0" dirty="0">
                          <a:solidFill>
                            <a:srgbClr val="000000"/>
                          </a:solidFill>
                          <a:latin typeface="+mn-lt"/>
                          <a:ea typeface="+mn-ea"/>
                          <a:cs typeface="+mn-cs"/>
                        </a:rPr>
                        <a:t>83</a:t>
                      </a:r>
                    </a:p>
                  </a:txBody>
                  <a:tcPr marL="90000" marR="90000" marT="36000" marB="36000" anchor="ctr">
                    <a:solidFill>
                      <a:schemeClr val="tx2"/>
                    </a:solidFill>
                  </a:tcPr>
                </a:tc>
                <a:tc>
                  <a:txBody>
                    <a:bodyPr/>
                    <a:lstStyle/>
                    <a:p>
                      <a:pPr marL="0" algn="ctr" defTabSz="914400" rtl="0" eaLnBrk="1" latinLnBrk="0" hangingPunct="1"/>
                      <a:r>
                        <a:rPr lang="en-US" sz="1200" kern="1200" noProof="0" dirty="0">
                          <a:solidFill>
                            <a:srgbClr val="000000"/>
                          </a:solidFill>
                          <a:latin typeface="+mn-lt"/>
                          <a:ea typeface="+mn-ea"/>
                          <a:cs typeface="+mn-cs"/>
                        </a:rPr>
                        <a:t>82</a:t>
                      </a:r>
                    </a:p>
                  </a:txBody>
                  <a:tcPr marL="90000" marR="90000" marT="36000" marB="36000" anchor="ctr">
                    <a:solidFill>
                      <a:schemeClr val="tx2"/>
                    </a:solidFill>
                  </a:tcPr>
                </a:tc>
                <a:extLst>
                  <a:ext uri="{0D108BD9-81ED-4DB2-BD59-A6C34878D82A}">
                    <a16:rowId xmlns:a16="http://schemas.microsoft.com/office/drawing/2014/main" val="3787916868"/>
                  </a:ext>
                </a:extLst>
              </a:tr>
              <a:tr h="270185">
                <a:tc>
                  <a:txBody>
                    <a:bodyPr/>
                    <a:lstStyle/>
                    <a:p>
                      <a:pPr marL="85725" indent="0"/>
                      <a:r>
                        <a:rPr lang="en-US" sz="1200" b="0" noProof="0" dirty="0">
                          <a:solidFill>
                            <a:srgbClr val="000000"/>
                          </a:solidFill>
                        </a:rPr>
                        <a:t>Events, n (%)</a:t>
                      </a:r>
                    </a:p>
                  </a:txBody>
                  <a:tcPr marL="90000" marR="90000" marT="36000" marB="36000" anchor="ctr">
                    <a:solidFill>
                      <a:schemeClr val="tx2"/>
                    </a:solidFill>
                  </a:tcPr>
                </a:tc>
                <a:tc>
                  <a:txBody>
                    <a:bodyPr/>
                    <a:lstStyle/>
                    <a:p>
                      <a:pPr marL="0" algn="ctr" defTabSz="914400" rtl="0" eaLnBrk="1" latinLnBrk="0" hangingPunct="1">
                        <a:buNone/>
                      </a:pPr>
                      <a:r>
                        <a:rPr lang="en-US" sz="1200" kern="1200" noProof="0" dirty="0">
                          <a:solidFill>
                            <a:srgbClr val="000000"/>
                          </a:solidFill>
                          <a:latin typeface="+mn-lt"/>
                          <a:ea typeface="+mn-ea"/>
                          <a:cs typeface="+mn-cs"/>
                        </a:rPr>
                        <a:t>26 (31.3)</a:t>
                      </a:r>
                    </a:p>
                  </a:txBody>
                  <a:tcPr marL="90000" marR="90000" marT="36000" marB="36000" anchor="ctr">
                    <a:solidFill>
                      <a:schemeClr val="tx2"/>
                    </a:solidFill>
                  </a:tcPr>
                </a:tc>
                <a:tc>
                  <a:txBody>
                    <a:bodyPr/>
                    <a:lstStyle/>
                    <a:p>
                      <a:pPr marL="0" algn="ctr" defTabSz="914400" rtl="0" eaLnBrk="1" latinLnBrk="0" hangingPunct="1">
                        <a:buNone/>
                      </a:pPr>
                      <a:r>
                        <a:rPr lang="en-US" sz="1200" kern="1200" noProof="0" dirty="0">
                          <a:solidFill>
                            <a:srgbClr val="000000"/>
                          </a:solidFill>
                          <a:latin typeface="+mn-lt"/>
                          <a:ea typeface="+mn-ea"/>
                          <a:cs typeface="+mn-cs"/>
                        </a:rPr>
                        <a:t>44 (53.7)</a:t>
                      </a:r>
                    </a:p>
                  </a:txBody>
                  <a:tcPr marL="90000" marR="90000" marT="36000" marB="36000" anchor="ctr">
                    <a:solidFill>
                      <a:schemeClr val="tx2"/>
                    </a:solidFill>
                  </a:tcPr>
                </a:tc>
                <a:extLst>
                  <a:ext uri="{0D108BD9-81ED-4DB2-BD59-A6C34878D82A}">
                    <a16:rowId xmlns:a16="http://schemas.microsoft.com/office/drawing/2014/main" val="3005898156"/>
                  </a:ext>
                </a:extLst>
              </a:tr>
              <a:tr h="270185">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en-US" sz="1200" b="0" noProof="0" dirty="0" err="1">
                          <a:solidFill>
                            <a:srgbClr val="000000"/>
                          </a:solidFill>
                        </a:rPr>
                        <a:t>mPFS</a:t>
                      </a:r>
                      <a:r>
                        <a:rPr lang="en-US" sz="1200" b="0" noProof="0" dirty="0">
                          <a:solidFill>
                            <a:srgbClr val="000000"/>
                          </a:solidFill>
                        </a:rPr>
                        <a:t>, </a:t>
                      </a:r>
                      <a:r>
                        <a:rPr lang="en-US" sz="1200" b="0" noProof="0" dirty="0" err="1">
                          <a:solidFill>
                            <a:srgbClr val="000000"/>
                          </a:solidFill>
                        </a:rPr>
                        <a:t>mo</a:t>
                      </a:r>
                      <a:r>
                        <a:rPr lang="en-US" sz="1200" b="0" noProof="0" dirty="0">
                          <a:solidFill>
                            <a:srgbClr val="000000"/>
                          </a:solidFill>
                        </a:rPr>
                        <a:t> (95%CI) </a:t>
                      </a:r>
                    </a:p>
                  </a:txBody>
                  <a:tcPr marL="90000" marR="90000" marT="36000" marB="36000" anchor="ctr">
                    <a:solidFill>
                      <a:schemeClr val="tx2"/>
                    </a:solidFill>
                  </a:tcPr>
                </a:tc>
                <a:tc>
                  <a:txBody>
                    <a:bodyPr/>
                    <a:lstStyle/>
                    <a:p>
                      <a:pPr marL="0" algn="ctr" defTabSz="914400" rtl="0" eaLnBrk="1" latinLnBrk="0" hangingPunct="1">
                        <a:buNone/>
                      </a:pPr>
                      <a:r>
                        <a:rPr lang="en-US" sz="1200" kern="1200" noProof="0" dirty="0">
                          <a:solidFill>
                            <a:srgbClr val="000000"/>
                          </a:solidFill>
                          <a:latin typeface="+mn-lt"/>
                          <a:ea typeface="+mn-ea"/>
                          <a:cs typeface="+mn-cs"/>
                        </a:rPr>
                        <a:t>NR (NE, NE)</a:t>
                      </a:r>
                    </a:p>
                  </a:txBody>
                  <a:tcPr marL="90000" marR="90000" marT="36000" marB="36000" anchor="ctr">
                    <a:solidFill>
                      <a:schemeClr val="tx2"/>
                    </a:solidFill>
                  </a:tcPr>
                </a:tc>
                <a:tc>
                  <a:txBody>
                    <a:bodyPr/>
                    <a:lstStyle/>
                    <a:p>
                      <a:pPr marL="0" algn="ctr" defTabSz="914400" rtl="0" eaLnBrk="1" latinLnBrk="0" hangingPunct="1">
                        <a:buNone/>
                      </a:pPr>
                      <a:r>
                        <a:rPr lang="en-US" sz="1200" kern="1200" noProof="0" dirty="0">
                          <a:solidFill>
                            <a:srgbClr val="000000"/>
                          </a:solidFill>
                          <a:latin typeface="+mn-lt"/>
                          <a:ea typeface="+mn-ea"/>
                          <a:cs typeface="+mn-cs"/>
                        </a:rPr>
                        <a:t>9.5 (6.9, 13.8)</a:t>
                      </a:r>
                    </a:p>
                  </a:txBody>
                  <a:tcPr marL="90000" marR="90000" marT="36000" marB="36000" anchor="ctr">
                    <a:solidFill>
                      <a:schemeClr val="tx2"/>
                    </a:solidFill>
                  </a:tcPr>
                </a:tc>
                <a:extLst>
                  <a:ext uri="{0D108BD9-81ED-4DB2-BD59-A6C34878D82A}">
                    <a16:rowId xmlns:a16="http://schemas.microsoft.com/office/drawing/2014/main" val="812553464"/>
                  </a:ext>
                </a:extLst>
              </a:tr>
              <a:tr h="25103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HR (95%CI)</a:t>
                      </a:r>
                    </a:p>
                  </a:txBody>
                  <a:tcPr marL="90000" marR="90000" marT="36000" marB="36000" anchor="ctr">
                    <a:solidFill>
                      <a:schemeClr val="tx2"/>
                    </a:solidFill>
                  </a:tcPr>
                </a:tc>
                <a:tc gridSpan="2">
                  <a:txBody>
                    <a:bodyPr/>
                    <a:lstStyle/>
                    <a:p>
                      <a:pPr marL="0" algn="ctr" defTabSz="914400" rtl="0" eaLnBrk="1" latinLnBrk="0" hangingPunct="1"/>
                      <a:r>
                        <a:rPr lang="en-US" sz="1200" kern="1200" noProof="0" dirty="0">
                          <a:solidFill>
                            <a:srgbClr val="000000"/>
                          </a:solidFill>
                          <a:latin typeface="+mn-lt"/>
                          <a:ea typeface="+mn-ea"/>
                          <a:cs typeface="+mn-cs"/>
                        </a:rPr>
                        <a:t>0.47 (0.29, 0.77)</a:t>
                      </a:r>
                    </a:p>
                  </a:txBody>
                  <a:tcPr marL="90000" marR="90000" marT="36000" marB="36000" anchor="ctr">
                    <a:solidFill>
                      <a:schemeClr val="tx2"/>
                    </a:solidFill>
                  </a:tcPr>
                </a:tc>
                <a:tc hMerge="1">
                  <a:txBody>
                    <a:bodyPr/>
                    <a:lstStyle/>
                    <a:p>
                      <a:pPr algn="ctr"/>
                      <a:endParaRPr lang="en-GB" sz="1200" kern="1200" dirty="0">
                        <a:solidFill>
                          <a:srgbClr val="000000"/>
                        </a:solidFill>
                        <a:latin typeface="+mn-lt"/>
                        <a:ea typeface="+mn-ea"/>
                        <a:cs typeface="+mn-cs"/>
                      </a:endParaRPr>
                    </a:p>
                  </a:txBody>
                  <a:tcPr marL="36000" marR="36000" marT="36000" marB="36000" anchor="ctr">
                    <a:solidFill>
                      <a:schemeClr val="tx2"/>
                    </a:solidFill>
                  </a:tcPr>
                </a:tc>
                <a:extLst>
                  <a:ext uri="{0D108BD9-81ED-4DB2-BD59-A6C34878D82A}">
                    <a16:rowId xmlns:a16="http://schemas.microsoft.com/office/drawing/2014/main" val="634012323"/>
                  </a:ext>
                </a:extLst>
              </a:tr>
              <a:tr h="251038">
                <a:tc>
                  <a:txBody>
                    <a:bodyPr/>
                    <a:lstStyle/>
                    <a:p>
                      <a:r>
                        <a:rPr lang="en-US" sz="1200" b="0" noProof="0" dirty="0">
                          <a:solidFill>
                            <a:srgbClr val="000000"/>
                          </a:solidFill>
                        </a:rPr>
                        <a:t>TPS 1–49%, n</a:t>
                      </a:r>
                    </a:p>
                  </a:txBody>
                  <a:tcPr marL="90000" marR="90000" marT="36000" marB="36000" anchor="ctr">
                    <a:solidFill>
                      <a:schemeClr val="tx2"/>
                    </a:solidFill>
                  </a:tcPr>
                </a:tc>
                <a:tc>
                  <a:txBody>
                    <a:bodyPr/>
                    <a:lstStyle/>
                    <a:p>
                      <a:pPr marL="0" algn="ctr" defTabSz="914400" rtl="0" eaLnBrk="1" latinLnBrk="0" hangingPunct="1"/>
                      <a:r>
                        <a:rPr lang="en-US" sz="1200" kern="1200" noProof="0" dirty="0">
                          <a:solidFill>
                            <a:srgbClr val="000000"/>
                          </a:solidFill>
                          <a:latin typeface="+mn-lt"/>
                          <a:ea typeface="+mn-ea"/>
                          <a:cs typeface="+mn-cs"/>
                        </a:rPr>
                        <a:t>125</a:t>
                      </a:r>
                    </a:p>
                  </a:txBody>
                  <a:tcPr marL="90000" marR="90000" marT="36000" marB="36000" anchor="ctr">
                    <a:solidFill>
                      <a:schemeClr val="tx2"/>
                    </a:solidFill>
                  </a:tcPr>
                </a:tc>
                <a:tc>
                  <a:txBody>
                    <a:bodyPr/>
                    <a:lstStyle/>
                    <a:p>
                      <a:pPr algn="ctr"/>
                      <a:r>
                        <a:rPr lang="en-US" sz="1200" kern="1200" noProof="0" dirty="0">
                          <a:solidFill>
                            <a:srgbClr val="000000"/>
                          </a:solidFill>
                          <a:latin typeface="+mn-lt"/>
                          <a:ea typeface="+mn-ea"/>
                          <a:cs typeface="+mn-cs"/>
                        </a:rPr>
                        <a:t>123</a:t>
                      </a:r>
                      <a:endParaRPr lang="en-US" noProof="0" dirty="0"/>
                    </a:p>
                  </a:txBody>
                  <a:tcPr marL="90000" marR="90000" marT="36000" marB="36000" anchor="ctr">
                    <a:solidFill>
                      <a:schemeClr val="tx2"/>
                    </a:solidFill>
                  </a:tcPr>
                </a:tc>
                <a:extLst>
                  <a:ext uri="{0D108BD9-81ED-4DB2-BD59-A6C34878D82A}">
                    <a16:rowId xmlns:a16="http://schemas.microsoft.com/office/drawing/2014/main" val="2760001641"/>
                  </a:ext>
                </a:extLst>
              </a:tr>
              <a:tr h="251038">
                <a:tc>
                  <a:txBody>
                    <a:bodyPr/>
                    <a:lstStyle/>
                    <a:p>
                      <a:pPr marL="85725" indent="0"/>
                      <a:r>
                        <a:rPr lang="en-US" sz="1200" b="0" noProof="0" dirty="0">
                          <a:solidFill>
                            <a:srgbClr val="000000"/>
                          </a:solidFill>
                        </a:rPr>
                        <a:t>Events, n (%)</a:t>
                      </a:r>
                    </a:p>
                  </a:txBody>
                  <a:tcPr marL="90000" marR="90000" marT="36000" marB="36000" anchor="ctr">
                    <a:solidFill>
                      <a:schemeClr val="tx2"/>
                    </a:solidFill>
                  </a:tcPr>
                </a:tc>
                <a:tc>
                  <a:txBody>
                    <a:bodyPr/>
                    <a:lstStyle/>
                    <a:p>
                      <a:pPr marL="0" algn="ctr" defTabSz="914400" rtl="0" eaLnBrk="1" latinLnBrk="0" hangingPunct="1"/>
                      <a:r>
                        <a:rPr lang="en-US" sz="1200" kern="1200" noProof="0" dirty="0">
                          <a:solidFill>
                            <a:srgbClr val="000000"/>
                          </a:solidFill>
                          <a:latin typeface="+mn-lt"/>
                          <a:ea typeface="+mn-ea"/>
                          <a:cs typeface="+mn-cs"/>
                        </a:rPr>
                        <a:t>40 (32.0)</a:t>
                      </a:r>
                    </a:p>
                  </a:txBody>
                  <a:tcPr marL="90000" marR="90000" marT="36000" marB="36000" anchor="ctr">
                    <a:solidFill>
                      <a:schemeClr val="tx2"/>
                    </a:solidFill>
                  </a:tcPr>
                </a:tc>
                <a:tc>
                  <a:txBody>
                    <a:bodyPr/>
                    <a:lstStyle/>
                    <a:p>
                      <a:pPr algn="ctr"/>
                      <a:r>
                        <a:rPr lang="en-US" sz="1200" kern="1200" noProof="0" dirty="0">
                          <a:solidFill>
                            <a:srgbClr val="000000"/>
                          </a:solidFill>
                          <a:latin typeface="+mn-lt"/>
                          <a:ea typeface="+mn-ea"/>
                          <a:cs typeface="+mn-cs"/>
                        </a:rPr>
                        <a:t>84 (68.3)</a:t>
                      </a:r>
                      <a:endParaRPr lang="en-US" noProof="0" dirty="0"/>
                    </a:p>
                  </a:txBody>
                  <a:tcPr marL="90000" marR="90000" marT="36000" marB="36000" anchor="ctr">
                    <a:solidFill>
                      <a:schemeClr val="tx2"/>
                    </a:solidFill>
                  </a:tcPr>
                </a:tc>
                <a:extLst>
                  <a:ext uri="{0D108BD9-81ED-4DB2-BD59-A6C34878D82A}">
                    <a16:rowId xmlns:a16="http://schemas.microsoft.com/office/drawing/2014/main" val="3332650915"/>
                  </a:ext>
                </a:extLst>
              </a:tr>
              <a:tr h="25103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en-US" sz="1200" b="0" noProof="0" dirty="0" err="1">
                          <a:solidFill>
                            <a:srgbClr val="000000"/>
                          </a:solidFill>
                        </a:rPr>
                        <a:t>mPFS</a:t>
                      </a:r>
                      <a:r>
                        <a:rPr lang="en-US" sz="1200" b="0" noProof="0" dirty="0">
                          <a:solidFill>
                            <a:srgbClr val="000000"/>
                          </a:solidFill>
                        </a:rPr>
                        <a:t>, </a:t>
                      </a:r>
                      <a:r>
                        <a:rPr lang="en-US" sz="1200" b="0" noProof="0" dirty="0" err="1">
                          <a:solidFill>
                            <a:srgbClr val="000000"/>
                          </a:solidFill>
                        </a:rPr>
                        <a:t>mo</a:t>
                      </a:r>
                      <a:r>
                        <a:rPr lang="en-US" sz="1200" b="0" noProof="0" dirty="0">
                          <a:solidFill>
                            <a:srgbClr val="000000"/>
                          </a:solidFill>
                        </a:rPr>
                        <a:t> (95%CI) </a:t>
                      </a:r>
                    </a:p>
                  </a:txBody>
                  <a:tcPr marL="90000" marR="90000" marT="36000" marB="36000" anchor="ctr">
                    <a:solidFill>
                      <a:schemeClr val="tx2"/>
                    </a:solidFill>
                  </a:tcPr>
                </a:tc>
                <a:tc>
                  <a:txBody>
                    <a:bodyPr/>
                    <a:lstStyle/>
                    <a:p>
                      <a:pPr marL="0" algn="ctr" defTabSz="914400" rtl="0" eaLnBrk="1" latinLnBrk="0" hangingPunct="1">
                        <a:buNone/>
                      </a:pPr>
                      <a:r>
                        <a:rPr lang="en-US" sz="1200" kern="1200" noProof="0" dirty="0">
                          <a:solidFill>
                            <a:srgbClr val="000000"/>
                          </a:solidFill>
                          <a:latin typeface="+mn-lt"/>
                          <a:ea typeface="+mn-ea"/>
                          <a:cs typeface="+mn-cs"/>
                        </a:rPr>
                        <a:t>NR (11.1, NE)</a:t>
                      </a:r>
                    </a:p>
                  </a:txBody>
                  <a:tcPr marL="90000" marR="90000" marT="36000" marB="36000" anchor="ctr">
                    <a:solidFill>
                      <a:schemeClr val="tx2"/>
                    </a:solidFill>
                  </a:tcPr>
                </a:tc>
                <a:tc>
                  <a:txBody>
                    <a:bodyPr/>
                    <a:lstStyle/>
                    <a:p>
                      <a:pPr algn="ctr"/>
                      <a:r>
                        <a:rPr lang="en-US" sz="1200" kern="1200" noProof="0" dirty="0">
                          <a:solidFill>
                            <a:srgbClr val="000000"/>
                          </a:solidFill>
                          <a:latin typeface="+mn-lt"/>
                          <a:ea typeface="+mn-ea"/>
                          <a:cs typeface="+mn-cs"/>
                        </a:rPr>
                        <a:t>4.3 (2.9, 5.5)</a:t>
                      </a:r>
                      <a:endParaRPr lang="en-US" noProof="0" dirty="0"/>
                    </a:p>
                  </a:txBody>
                  <a:tcPr marL="90000" marR="90000" marT="36000" marB="36000" anchor="ctr">
                    <a:solidFill>
                      <a:schemeClr val="tx2"/>
                    </a:solidFill>
                  </a:tcPr>
                </a:tc>
                <a:extLst>
                  <a:ext uri="{0D108BD9-81ED-4DB2-BD59-A6C34878D82A}">
                    <a16:rowId xmlns:a16="http://schemas.microsoft.com/office/drawing/2014/main" val="4002037369"/>
                  </a:ext>
                </a:extLst>
              </a:tr>
              <a:tr h="25103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HR (95%CI)</a:t>
                      </a:r>
                    </a:p>
                  </a:txBody>
                  <a:tcPr marL="90000" marR="90000" marT="36000" marB="36000" anchor="ctr">
                    <a:solidFill>
                      <a:schemeClr val="tx2"/>
                    </a:solidFill>
                  </a:tcPr>
                </a:tc>
                <a:tc gridSpan="2">
                  <a:txBody>
                    <a:bodyPr/>
                    <a:lstStyle/>
                    <a:p>
                      <a:pPr marL="0" algn="ctr" defTabSz="914400" rtl="0" eaLnBrk="1" latinLnBrk="0" hangingPunct="1"/>
                      <a:r>
                        <a:rPr lang="en-US" sz="1200" kern="1200" noProof="0" dirty="0">
                          <a:solidFill>
                            <a:srgbClr val="000000"/>
                          </a:solidFill>
                          <a:latin typeface="+mn-lt"/>
                          <a:ea typeface="+mn-ea"/>
                          <a:cs typeface="+mn-cs"/>
                        </a:rPr>
                        <a:t>0.28 (0.19, 0.41)</a:t>
                      </a:r>
                    </a:p>
                  </a:txBody>
                  <a:tcPr marL="90000" marR="90000" marT="36000" marB="36000" anchor="ctr">
                    <a:solidFill>
                      <a:schemeClr val="tx2"/>
                    </a:solidFill>
                  </a:tcPr>
                </a:tc>
                <a:tc hMerge="1">
                  <a:txBody>
                    <a:bodyPr/>
                    <a:lstStyle/>
                    <a:p>
                      <a:endParaRPr lang="en-US"/>
                    </a:p>
                  </a:txBody>
                  <a:tcPr/>
                </a:tc>
                <a:extLst>
                  <a:ext uri="{0D108BD9-81ED-4DB2-BD59-A6C34878D82A}">
                    <a16:rowId xmlns:a16="http://schemas.microsoft.com/office/drawing/2014/main" val="1061813212"/>
                  </a:ext>
                </a:extLst>
              </a:tr>
              <a:tr h="251038">
                <a:tc>
                  <a:txBody>
                    <a:bodyPr/>
                    <a:lstStyle/>
                    <a:p>
                      <a:r>
                        <a:rPr lang="en-US" sz="1200" b="0" noProof="0" dirty="0">
                          <a:solidFill>
                            <a:srgbClr val="000000"/>
                          </a:solidFill>
                        </a:rPr>
                        <a:t>Nonsquamous, n</a:t>
                      </a:r>
                    </a:p>
                  </a:txBody>
                  <a:tcPr marL="90000" marR="90000" marT="36000" marB="36000" anchor="ctr">
                    <a:solidFill>
                      <a:schemeClr val="tx2"/>
                    </a:solidFill>
                  </a:tcPr>
                </a:tc>
                <a:tc>
                  <a:txBody>
                    <a:bodyPr/>
                    <a:lstStyle/>
                    <a:p>
                      <a:pPr marL="0" algn="ctr" defTabSz="914400" rtl="0" eaLnBrk="1" latinLnBrk="0" hangingPunct="1"/>
                      <a:r>
                        <a:rPr lang="en-US" sz="1200" kern="1200" noProof="0" dirty="0">
                          <a:solidFill>
                            <a:srgbClr val="000000"/>
                          </a:solidFill>
                          <a:latin typeface="+mn-lt"/>
                          <a:ea typeface="+mn-ea"/>
                          <a:cs typeface="+mn-cs"/>
                        </a:rPr>
                        <a:t>123</a:t>
                      </a:r>
                    </a:p>
                  </a:txBody>
                  <a:tcPr marL="90000" marR="90000" marT="36000" marB="36000" anchor="ctr">
                    <a:solidFill>
                      <a:schemeClr val="tx2"/>
                    </a:solidFill>
                  </a:tcPr>
                </a:tc>
                <a:tc>
                  <a:txBody>
                    <a:bodyPr/>
                    <a:lstStyle/>
                    <a:p>
                      <a:pPr marL="0" algn="ctr" defTabSz="914400" rtl="0" eaLnBrk="1" latinLnBrk="0" hangingPunct="1"/>
                      <a:r>
                        <a:rPr lang="en-US" sz="1200" kern="1200" noProof="0" dirty="0">
                          <a:solidFill>
                            <a:srgbClr val="000000"/>
                          </a:solidFill>
                          <a:latin typeface="+mn-lt"/>
                          <a:ea typeface="+mn-ea"/>
                          <a:cs typeface="+mn-cs"/>
                        </a:rPr>
                        <a:t>124</a:t>
                      </a:r>
                    </a:p>
                  </a:txBody>
                  <a:tcPr marL="90000" marR="90000" marT="36000" marB="36000" anchor="ctr"/>
                </a:tc>
                <a:extLst>
                  <a:ext uri="{0D108BD9-81ED-4DB2-BD59-A6C34878D82A}">
                    <a16:rowId xmlns:a16="http://schemas.microsoft.com/office/drawing/2014/main" val="2108938507"/>
                  </a:ext>
                </a:extLst>
              </a:tr>
              <a:tr h="270185">
                <a:tc>
                  <a:txBody>
                    <a:bodyPr/>
                    <a:lstStyle/>
                    <a:p>
                      <a:pPr marL="85725" indent="0"/>
                      <a:r>
                        <a:rPr lang="en-US" sz="1200" b="0" noProof="0" dirty="0">
                          <a:solidFill>
                            <a:srgbClr val="000000"/>
                          </a:solidFill>
                        </a:rPr>
                        <a:t>Events, n (%)</a:t>
                      </a:r>
                    </a:p>
                  </a:txBody>
                  <a:tcPr marL="90000" marR="90000" marT="36000" marB="36000" anchor="ctr">
                    <a:solidFill>
                      <a:schemeClr val="tx2"/>
                    </a:solidFill>
                  </a:tcPr>
                </a:tc>
                <a:tc>
                  <a:txBody>
                    <a:bodyPr/>
                    <a:lstStyle/>
                    <a:p>
                      <a:pPr marL="0" algn="ctr" defTabSz="914400" rtl="0" eaLnBrk="1" latinLnBrk="0" hangingPunct="1">
                        <a:buNone/>
                      </a:pPr>
                      <a:r>
                        <a:rPr lang="en-US" sz="1200" kern="1200" noProof="0" dirty="0">
                          <a:solidFill>
                            <a:srgbClr val="000000"/>
                          </a:solidFill>
                          <a:latin typeface="+mn-lt"/>
                          <a:ea typeface="+mn-ea"/>
                          <a:cs typeface="+mn-cs"/>
                        </a:rPr>
                        <a:t>29 (23.6)</a:t>
                      </a:r>
                    </a:p>
                  </a:txBody>
                  <a:tcPr marL="90000" marR="90000" marT="36000" marB="36000" anchor="ctr">
                    <a:solidFill>
                      <a:schemeClr val="tx2"/>
                    </a:solidFill>
                  </a:tcPr>
                </a:tc>
                <a:tc>
                  <a:txBody>
                    <a:bodyPr/>
                    <a:lstStyle/>
                    <a:p>
                      <a:pPr marL="0" algn="ctr" defTabSz="914400" rtl="0" eaLnBrk="1" latinLnBrk="0" hangingPunct="1">
                        <a:buNone/>
                      </a:pPr>
                      <a:r>
                        <a:rPr lang="en-US" sz="1200" kern="1200" noProof="0" dirty="0">
                          <a:solidFill>
                            <a:srgbClr val="000000"/>
                          </a:solidFill>
                          <a:latin typeface="+mn-lt"/>
                          <a:ea typeface="+mn-ea"/>
                          <a:cs typeface="+mn-cs"/>
                        </a:rPr>
                        <a:t>70 (56.5)</a:t>
                      </a:r>
                    </a:p>
                  </a:txBody>
                  <a:tcPr marL="90000" marR="90000" marT="36000" marB="36000" anchor="ctr"/>
                </a:tc>
                <a:extLst>
                  <a:ext uri="{0D108BD9-81ED-4DB2-BD59-A6C34878D82A}">
                    <a16:rowId xmlns:a16="http://schemas.microsoft.com/office/drawing/2014/main" val="2139300014"/>
                  </a:ext>
                </a:extLst>
              </a:tr>
              <a:tr h="270185">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en-US" sz="1200" b="0" noProof="0" dirty="0" err="1">
                          <a:solidFill>
                            <a:srgbClr val="000000"/>
                          </a:solidFill>
                        </a:rPr>
                        <a:t>mPFS</a:t>
                      </a:r>
                      <a:r>
                        <a:rPr lang="en-US" sz="1200" b="0" noProof="0" dirty="0">
                          <a:solidFill>
                            <a:srgbClr val="000000"/>
                          </a:solidFill>
                        </a:rPr>
                        <a:t>, </a:t>
                      </a:r>
                      <a:r>
                        <a:rPr lang="en-US" sz="1200" b="0" noProof="0" dirty="0" err="1">
                          <a:solidFill>
                            <a:srgbClr val="000000"/>
                          </a:solidFill>
                        </a:rPr>
                        <a:t>mo</a:t>
                      </a:r>
                      <a:r>
                        <a:rPr lang="en-US" sz="1200" b="0" noProof="0" dirty="0">
                          <a:solidFill>
                            <a:srgbClr val="000000"/>
                          </a:solidFill>
                        </a:rPr>
                        <a:t> (95%CI) </a:t>
                      </a:r>
                    </a:p>
                  </a:txBody>
                  <a:tcPr marL="90000" marR="90000" marT="36000" marB="36000" anchor="ctr">
                    <a:solidFill>
                      <a:schemeClr val="tx2"/>
                    </a:solidFill>
                  </a:tcPr>
                </a:tc>
                <a:tc>
                  <a:txBody>
                    <a:bodyPr/>
                    <a:lstStyle/>
                    <a:p>
                      <a:pPr marL="0" algn="ctr" defTabSz="914400" rtl="0" eaLnBrk="1" latinLnBrk="0" hangingPunct="1">
                        <a:buNone/>
                      </a:pPr>
                      <a:r>
                        <a:rPr lang="en-US" sz="1200" kern="1200" noProof="0" dirty="0">
                          <a:solidFill>
                            <a:srgbClr val="000000"/>
                          </a:solidFill>
                          <a:latin typeface="+mn-lt"/>
                          <a:ea typeface="+mn-ea"/>
                          <a:cs typeface="+mn-cs"/>
                        </a:rPr>
                        <a:t>NR (13.6, NE)</a:t>
                      </a:r>
                    </a:p>
                  </a:txBody>
                  <a:tcPr marL="90000" marR="90000" marT="36000" marB="36000" anchor="ctr">
                    <a:solidFill>
                      <a:schemeClr val="tx2"/>
                    </a:solidFill>
                  </a:tcPr>
                </a:tc>
                <a:tc>
                  <a:txBody>
                    <a:bodyPr/>
                    <a:lstStyle/>
                    <a:p>
                      <a:pPr marL="0" algn="ctr" defTabSz="914400" rtl="0" eaLnBrk="1" latinLnBrk="0" hangingPunct="1">
                        <a:buNone/>
                      </a:pPr>
                      <a:r>
                        <a:rPr lang="en-US" sz="1200" kern="1200" noProof="0" dirty="0">
                          <a:solidFill>
                            <a:srgbClr val="000000"/>
                          </a:solidFill>
                          <a:latin typeface="+mn-lt"/>
                          <a:ea typeface="+mn-ea"/>
                          <a:cs typeface="+mn-cs"/>
                        </a:rPr>
                        <a:t>6.6 (4.3, 8.7)</a:t>
                      </a:r>
                    </a:p>
                  </a:txBody>
                  <a:tcPr marL="90000" marR="90000" marT="36000" marB="36000" anchor="ctr"/>
                </a:tc>
                <a:extLst>
                  <a:ext uri="{0D108BD9-81ED-4DB2-BD59-A6C34878D82A}">
                    <a16:rowId xmlns:a16="http://schemas.microsoft.com/office/drawing/2014/main" val="1713190728"/>
                  </a:ext>
                </a:extLst>
              </a:tr>
              <a:tr h="25103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HR (95%CI)</a:t>
                      </a:r>
                    </a:p>
                  </a:txBody>
                  <a:tcPr marL="90000" marR="90000" marT="36000" marB="36000" anchor="ctr">
                    <a:solidFill>
                      <a:schemeClr val="tx2"/>
                    </a:solidFill>
                  </a:tcPr>
                </a:tc>
                <a:tc gridSpan="2">
                  <a:txBody>
                    <a:bodyPr/>
                    <a:lstStyle/>
                    <a:p>
                      <a:pPr marL="0" algn="ctr" defTabSz="914400" rtl="0" eaLnBrk="1" latinLnBrk="0" hangingPunct="1"/>
                      <a:r>
                        <a:rPr lang="en-US" sz="1200" kern="1200" noProof="0" dirty="0">
                          <a:solidFill>
                            <a:srgbClr val="000000"/>
                          </a:solidFill>
                          <a:latin typeface="+mn-lt"/>
                          <a:ea typeface="+mn-ea"/>
                          <a:cs typeface="+mn-cs"/>
                        </a:rPr>
                        <a:t>0.28 (0.18, 0.43)</a:t>
                      </a:r>
                    </a:p>
                  </a:txBody>
                  <a:tcPr marL="90000" marR="90000" marT="36000" marB="36000" anchor="ctr">
                    <a:solidFill>
                      <a:schemeClr val="tx2"/>
                    </a:solidFill>
                  </a:tcPr>
                </a:tc>
                <a:tc hMerge="1">
                  <a:txBody>
                    <a:bodyPr/>
                    <a:lstStyle/>
                    <a:p>
                      <a:pPr algn="ctr"/>
                      <a:endParaRPr lang="en-GB" sz="1200" kern="1200" dirty="0">
                        <a:solidFill>
                          <a:srgbClr val="000000"/>
                        </a:solidFill>
                        <a:latin typeface="+mn-lt"/>
                        <a:ea typeface="+mn-ea"/>
                        <a:cs typeface="+mn-cs"/>
                      </a:endParaRPr>
                    </a:p>
                  </a:txBody>
                  <a:tcPr marL="36000" marR="36000" marT="36000" marB="36000" anchor="ctr"/>
                </a:tc>
                <a:extLst>
                  <a:ext uri="{0D108BD9-81ED-4DB2-BD59-A6C34878D82A}">
                    <a16:rowId xmlns:a16="http://schemas.microsoft.com/office/drawing/2014/main" val="4004526381"/>
                  </a:ext>
                </a:extLst>
              </a:tr>
              <a:tr h="251038">
                <a:tc>
                  <a:txBody>
                    <a:bodyPr/>
                    <a:lstStyle/>
                    <a:p>
                      <a:r>
                        <a:rPr lang="en-US" sz="1200" b="0" noProof="0" dirty="0">
                          <a:solidFill>
                            <a:srgbClr val="000000"/>
                          </a:solidFill>
                        </a:rPr>
                        <a:t>Squamous, n</a:t>
                      </a:r>
                    </a:p>
                  </a:txBody>
                  <a:tcPr marL="90000" marR="90000" marT="36000" marB="36000" anchor="ctr">
                    <a:solidFill>
                      <a:schemeClr val="tx2"/>
                    </a:solidFill>
                  </a:tcPr>
                </a:tc>
                <a:tc>
                  <a:txBody>
                    <a:bodyPr/>
                    <a:lstStyle/>
                    <a:p>
                      <a:pPr marL="0" algn="ctr" defTabSz="914400" rtl="0" eaLnBrk="1" latinLnBrk="0" hangingPunct="1"/>
                      <a:r>
                        <a:rPr lang="en-US" sz="1200" kern="1200" noProof="0" dirty="0">
                          <a:solidFill>
                            <a:srgbClr val="000000"/>
                          </a:solidFill>
                          <a:latin typeface="+mn-lt"/>
                          <a:ea typeface="+mn-ea"/>
                          <a:cs typeface="+mn-cs"/>
                        </a:rPr>
                        <a:t>85</a:t>
                      </a:r>
                    </a:p>
                  </a:txBody>
                  <a:tcPr marL="90000" marR="90000" marT="36000" marB="36000" anchor="ctr">
                    <a:solidFill>
                      <a:schemeClr val="tx2"/>
                    </a:solidFill>
                  </a:tcPr>
                </a:tc>
                <a:tc>
                  <a:txBody>
                    <a:bodyPr/>
                    <a:lstStyle/>
                    <a:p>
                      <a:pPr algn="ctr"/>
                      <a:r>
                        <a:rPr lang="en-US" sz="1200" kern="1200" noProof="0" dirty="0">
                          <a:solidFill>
                            <a:srgbClr val="000000"/>
                          </a:solidFill>
                          <a:latin typeface="+mn-lt"/>
                          <a:ea typeface="+mn-ea"/>
                          <a:cs typeface="+mn-cs"/>
                        </a:rPr>
                        <a:t>80</a:t>
                      </a:r>
                      <a:endParaRPr lang="en-US" noProof="0" dirty="0"/>
                    </a:p>
                  </a:txBody>
                  <a:tcPr marL="90000" marR="90000" marT="36000" marB="36000" anchor="ctr"/>
                </a:tc>
                <a:extLst>
                  <a:ext uri="{0D108BD9-81ED-4DB2-BD59-A6C34878D82A}">
                    <a16:rowId xmlns:a16="http://schemas.microsoft.com/office/drawing/2014/main" val="1095935578"/>
                  </a:ext>
                </a:extLst>
              </a:tr>
              <a:tr h="251038">
                <a:tc>
                  <a:txBody>
                    <a:bodyPr/>
                    <a:lstStyle/>
                    <a:p>
                      <a:pPr marL="85725" indent="0"/>
                      <a:r>
                        <a:rPr lang="en-US" sz="1200" b="0" noProof="0" dirty="0">
                          <a:solidFill>
                            <a:srgbClr val="000000"/>
                          </a:solidFill>
                        </a:rPr>
                        <a:t>Events, n (%)</a:t>
                      </a:r>
                    </a:p>
                  </a:txBody>
                  <a:tcPr marL="90000" marR="90000" marT="36000" marB="36000" anchor="ctr">
                    <a:solidFill>
                      <a:schemeClr val="tx2"/>
                    </a:solidFill>
                  </a:tcPr>
                </a:tc>
                <a:tc>
                  <a:txBody>
                    <a:bodyPr/>
                    <a:lstStyle/>
                    <a:p>
                      <a:pPr marL="0" algn="ctr" defTabSz="914400" rtl="0" eaLnBrk="1" latinLnBrk="0" hangingPunct="1"/>
                      <a:r>
                        <a:rPr lang="en-US" sz="1200" kern="1200" noProof="0" dirty="0">
                          <a:solidFill>
                            <a:srgbClr val="000000"/>
                          </a:solidFill>
                          <a:latin typeface="+mn-lt"/>
                          <a:ea typeface="+mn-ea"/>
                          <a:cs typeface="+mn-cs"/>
                        </a:rPr>
                        <a:t>37 (43.5)</a:t>
                      </a:r>
                    </a:p>
                  </a:txBody>
                  <a:tcPr marL="90000" marR="90000" marT="36000" marB="36000" anchor="ctr">
                    <a:solidFill>
                      <a:schemeClr val="tx2"/>
                    </a:solidFill>
                  </a:tcPr>
                </a:tc>
                <a:tc>
                  <a:txBody>
                    <a:bodyPr/>
                    <a:lstStyle/>
                    <a:p>
                      <a:pPr algn="ctr"/>
                      <a:r>
                        <a:rPr lang="en-US" sz="1200" kern="1200" noProof="0" dirty="0">
                          <a:solidFill>
                            <a:srgbClr val="000000"/>
                          </a:solidFill>
                          <a:latin typeface="+mn-lt"/>
                          <a:ea typeface="+mn-ea"/>
                          <a:cs typeface="+mn-cs"/>
                        </a:rPr>
                        <a:t>58 (72.5)</a:t>
                      </a:r>
                      <a:endParaRPr lang="en-US" noProof="0" dirty="0"/>
                    </a:p>
                  </a:txBody>
                  <a:tcPr marL="90000" marR="90000" marT="36000" marB="36000" anchor="ctr"/>
                </a:tc>
                <a:extLst>
                  <a:ext uri="{0D108BD9-81ED-4DB2-BD59-A6C34878D82A}">
                    <a16:rowId xmlns:a16="http://schemas.microsoft.com/office/drawing/2014/main" val="144026108"/>
                  </a:ext>
                </a:extLst>
              </a:tr>
              <a:tr h="25103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en-US" sz="1200" b="0" noProof="0" dirty="0" err="1">
                          <a:solidFill>
                            <a:srgbClr val="000000"/>
                          </a:solidFill>
                        </a:rPr>
                        <a:t>mPFS</a:t>
                      </a:r>
                      <a:r>
                        <a:rPr lang="en-US" sz="1200" b="0" noProof="0" dirty="0">
                          <a:solidFill>
                            <a:srgbClr val="000000"/>
                          </a:solidFill>
                        </a:rPr>
                        <a:t>, </a:t>
                      </a:r>
                      <a:r>
                        <a:rPr lang="en-US" sz="1200" b="0" noProof="0" dirty="0" err="1">
                          <a:solidFill>
                            <a:srgbClr val="000000"/>
                          </a:solidFill>
                        </a:rPr>
                        <a:t>mo</a:t>
                      </a:r>
                      <a:r>
                        <a:rPr lang="en-US" sz="1200" b="0" noProof="0" dirty="0">
                          <a:solidFill>
                            <a:srgbClr val="000000"/>
                          </a:solidFill>
                        </a:rPr>
                        <a:t> (95%CI) </a:t>
                      </a:r>
                    </a:p>
                  </a:txBody>
                  <a:tcPr marL="90000" marR="90000" marT="36000" marB="36000" anchor="ctr">
                    <a:solidFill>
                      <a:schemeClr val="tx2"/>
                    </a:solidFill>
                  </a:tcPr>
                </a:tc>
                <a:tc>
                  <a:txBody>
                    <a:bodyPr/>
                    <a:lstStyle/>
                    <a:p>
                      <a:pPr marL="0" algn="ctr" defTabSz="914400" rtl="0" eaLnBrk="1" latinLnBrk="0" hangingPunct="1">
                        <a:buNone/>
                      </a:pPr>
                      <a:r>
                        <a:rPr lang="en-US" sz="1200" kern="1200" noProof="0" dirty="0">
                          <a:solidFill>
                            <a:srgbClr val="000000"/>
                          </a:solidFill>
                          <a:latin typeface="+mn-lt"/>
                          <a:ea typeface="+mn-ea"/>
                          <a:cs typeface="+mn-cs"/>
                        </a:rPr>
                        <a:t>NR (8.3, NE)</a:t>
                      </a:r>
                    </a:p>
                  </a:txBody>
                  <a:tcPr marL="90000" marR="90000" marT="36000" marB="36000" anchor="ctr">
                    <a:solidFill>
                      <a:schemeClr val="tx2"/>
                    </a:solidFill>
                  </a:tcPr>
                </a:tc>
                <a:tc>
                  <a:txBody>
                    <a:bodyPr/>
                    <a:lstStyle/>
                    <a:p>
                      <a:pPr algn="ctr"/>
                      <a:r>
                        <a:rPr lang="en-US" sz="1200" kern="1200" noProof="0" dirty="0">
                          <a:solidFill>
                            <a:srgbClr val="000000"/>
                          </a:solidFill>
                          <a:latin typeface="+mn-lt"/>
                          <a:ea typeface="+mn-ea"/>
                          <a:cs typeface="+mn-cs"/>
                        </a:rPr>
                        <a:t>5.5 (4.1, 7.0)</a:t>
                      </a:r>
                      <a:endParaRPr lang="en-US" noProof="0" dirty="0"/>
                    </a:p>
                  </a:txBody>
                  <a:tcPr marL="90000" marR="90000" marT="36000" marB="36000" anchor="ctr"/>
                </a:tc>
                <a:extLst>
                  <a:ext uri="{0D108BD9-81ED-4DB2-BD59-A6C34878D82A}">
                    <a16:rowId xmlns:a16="http://schemas.microsoft.com/office/drawing/2014/main" val="2761671949"/>
                  </a:ext>
                </a:extLst>
              </a:tr>
              <a:tr h="25103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HR (95%CI)</a:t>
                      </a:r>
                    </a:p>
                  </a:txBody>
                  <a:tcPr marL="90000" marR="90000" marT="36000" marB="36000" anchor="ctr">
                    <a:solidFill>
                      <a:schemeClr val="tx2"/>
                    </a:solidFill>
                  </a:tcPr>
                </a:tc>
                <a:tc gridSpan="2">
                  <a:txBody>
                    <a:bodyPr/>
                    <a:lstStyle/>
                    <a:p>
                      <a:pPr marL="0" algn="ctr" defTabSz="914400" rtl="0" eaLnBrk="1" latinLnBrk="0" hangingPunct="1"/>
                      <a:r>
                        <a:rPr lang="en-US" sz="1200" kern="1200" noProof="0" dirty="0">
                          <a:solidFill>
                            <a:srgbClr val="000000"/>
                          </a:solidFill>
                          <a:latin typeface="+mn-lt"/>
                          <a:ea typeface="+mn-ea"/>
                          <a:cs typeface="+mn-cs"/>
                        </a:rPr>
                        <a:t>0.44 (0.29, 0.66)</a:t>
                      </a:r>
                    </a:p>
                  </a:txBody>
                  <a:tcPr marL="90000" marR="90000" marT="36000" marB="36000" anchor="ctr">
                    <a:solidFill>
                      <a:schemeClr val="tx2"/>
                    </a:solidFill>
                  </a:tcPr>
                </a:tc>
                <a:tc hMerge="1">
                  <a:txBody>
                    <a:bodyPr/>
                    <a:lstStyle/>
                    <a:p>
                      <a:endParaRPr lang="en-US"/>
                    </a:p>
                  </a:txBody>
                  <a:tcPr/>
                </a:tc>
                <a:extLst>
                  <a:ext uri="{0D108BD9-81ED-4DB2-BD59-A6C34878D82A}">
                    <a16:rowId xmlns:a16="http://schemas.microsoft.com/office/drawing/2014/main" val="3737411297"/>
                  </a:ext>
                </a:extLst>
              </a:tr>
            </a:tbl>
          </a:graphicData>
        </a:graphic>
      </p:graphicFrame>
      <p:graphicFrame>
        <p:nvGraphicFramePr>
          <p:cNvPr id="4" name="Table 3">
            <a:extLst>
              <a:ext uri="{FF2B5EF4-FFF2-40B4-BE49-F238E27FC236}">
                <a16:creationId xmlns:a16="http://schemas.microsoft.com/office/drawing/2014/main" id="{2C033D51-BEC3-0BA5-72CB-F9C5680E15B9}"/>
              </a:ext>
            </a:extLst>
          </p:cNvPr>
          <p:cNvGraphicFramePr>
            <a:graphicFrameLocks noGrp="1"/>
          </p:cNvGraphicFramePr>
          <p:nvPr>
            <p:extLst>
              <p:ext uri="{D42A27DB-BD31-4B8C-83A1-F6EECF244321}">
                <p14:modId xmlns:p14="http://schemas.microsoft.com/office/powerpoint/2010/main" val="2935171296"/>
              </p:ext>
            </p:extLst>
          </p:nvPr>
        </p:nvGraphicFramePr>
        <p:xfrm>
          <a:off x="6096000" y="2897109"/>
          <a:ext cx="5448384" cy="3318719"/>
        </p:xfrm>
        <a:graphic>
          <a:graphicData uri="http://schemas.openxmlformats.org/drawingml/2006/table">
            <a:tbl>
              <a:tblPr firstRow="1" bandRow="1">
                <a:tableStyleId>{69012ECD-51FC-41F1-AA8D-1B2483CD663E}</a:tableStyleId>
              </a:tblPr>
              <a:tblGrid>
                <a:gridCol w="1728860">
                  <a:extLst>
                    <a:ext uri="{9D8B030D-6E8A-4147-A177-3AD203B41FA5}">
                      <a16:colId xmlns:a16="http://schemas.microsoft.com/office/drawing/2014/main" val="2828410787"/>
                    </a:ext>
                  </a:extLst>
                </a:gridCol>
                <a:gridCol w="2233540">
                  <a:extLst>
                    <a:ext uri="{9D8B030D-6E8A-4147-A177-3AD203B41FA5}">
                      <a16:colId xmlns:a16="http://schemas.microsoft.com/office/drawing/2014/main" val="2235015851"/>
                    </a:ext>
                  </a:extLst>
                </a:gridCol>
                <a:gridCol w="1485984">
                  <a:extLst>
                    <a:ext uri="{9D8B030D-6E8A-4147-A177-3AD203B41FA5}">
                      <a16:colId xmlns:a16="http://schemas.microsoft.com/office/drawing/2014/main" val="3531746317"/>
                    </a:ext>
                  </a:extLst>
                </a:gridCol>
              </a:tblGrid>
              <a:tr h="260159">
                <a:tc>
                  <a:txBody>
                    <a:bodyPr/>
                    <a:lstStyle/>
                    <a:p>
                      <a:r>
                        <a:rPr lang="en-US" sz="1200" b="1" kern="1200" noProof="0" dirty="0">
                          <a:solidFill>
                            <a:schemeClr val="tx2"/>
                          </a:solidFill>
                          <a:latin typeface="+mn-lt"/>
                          <a:ea typeface="+mn-ea"/>
                          <a:cs typeface="+mn-cs"/>
                        </a:rPr>
                        <a:t>Outcomes, %</a:t>
                      </a:r>
                    </a:p>
                  </a:txBody>
                  <a:tcPr marL="90000" marR="90000" marT="36000" marB="36000" anchor="b"/>
                </a:tc>
                <a:tc>
                  <a:txBody>
                    <a:bodyPr/>
                    <a:lstStyle/>
                    <a:p>
                      <a:pPr algn="ctr"/>
                      <a:r>
                        <a:rPr lang="en-US" sz="1200" noProof="0" dirty="0">
                          <a:solidFill>
                            <a:schemeClr val="tx2"/>
                          </a:solidFill>
                        </a:rPr>
                        <a:t>Sac‑TMT + pembrolizumab</a:t>
                      </a:r>
                    </a:p>
                  </a:txBody>
                  <a:tcPr marL="90000" marR="90000" marT="36000" marB="36000" anchor="ctr"/>
                </a:tc>
                <a:tc>
                  <a:txBody>
                    <a:bodyPr/>
                    <a:lstStyle/>
                    <a:p>
                      <a:pPr algn="ctr"/>
                      <a:r>
                        <a:rPr lang="en-US" sz="1200" noProof="0" dirty="0">
                          <a:solidFill>
                            <a:schemeClr val="tx2"/>
                          </a:solidFill>
                        </a:rPr>
                        <a:t>Pembrolizumab </a:t>
                      </a:r>
                    </a:p>
                  </a:txBody>
                  <a:tcPr marL="90000" marR="90000" marT="36000" marB="36000" anchor="ctr"/>
                </a:tc>
                <a:extLst>
                  <a:ext uri="{0D108BD9-81ED-4DB2-BD59-A6C34878D82A}">
                    <a16:rowId xmlns:a16="http://schemas.microsoft.com/office/drawing/2014/main" val="1170812184"/>
                  </a:ext>
                </a:extLst>
              </a:tr>
              <a:tr h="153698">
                <a:tc>
                  <a:txBody>
                    <a:bodyPr/>
                    <a:lstStyle/>
                    <a:p>
                      <a:r>
                        <a:rPr lang="en-US" sz="1200" b="0" noProof="0" dirty="0">
                          <a:solidFill>
                            <a:srgbClr val="000000"/>
                          </a:solidFill>
                        </a:rPr>
                        <a:t>ORR</a:t>
                      </a:r>
                    </a:p>
                  </a:txBody>
                  <a:tcPr marL="90000" marR="90000" marT="36000" marB="36000" anchor="ctr">
                    <a:solidFill>
                      <a:schemeClr val="tx2"/>
                    </a:solidFill>
                  </a:tcPr>
                </a:tc>
                <a:tc>
                  <a:txBody>
                    <a:bodyPr/>
                    <a:lstStyle/>
                    <a:p>
                      <a:pPr marL="0" algn="ctr" defTabSz="914400" rtl="0" eaLnBrk="1" latinLnBrk="0" hangingPunct="1">
                        <a:buNone/>
                      </a:pPr>
                      <a:endParaRPr lang="en-US" sz="1200" b="0" kern="1200" noProof="0" dirty="0">
                        <a:solidFill>
                          <a:srgbClr val="000000"/>
                        </a:solidFill>
                        <a:latin typeface="+mn-lt"/>
                        <a:ea typeface="+mn-ea"/>
                        <a:cs typeface="+mn-cs"/>
                      </a:endParaRPr>
                    </a:p>
                  </a:txBody>
                  <a:tcPr marL="90000" marR="90000" marT="36000" marB="36000" anchor="ctr">
                    <a:solidFill>
                      <a:schemeClr val="tx2"/>
                    </a:solidFill>
                  </a:tcPr>
                </a:tc>
                <a:tc>
                  <a:txBody>
                    <a:bodyPr/>
                    <a:lstStyle/>
                    <a:p>
                      <a:pPr marL="0" algn="ctr" defTabSz="914400" rtl="0" eaLnBrk="1" latinLnBrk="0" hangingPunct="1">
                        <a:buNone/>
                      </a:pPr>
                      <a:endParaRPr lang="en-US" sz="1200" b="0" kern="1200" noProof="0" dirty="0">
                        <a:solidFill>
                          <a:srgbClr val="000000"/>
                        </a:solidFill>
                        <a:latin typeface="+mn-lt"/>
                        <a:ea typeface="+mn-ea"/>
                        <a:cs typeface="+mn-cs"/>
                      </a:endParaRPr>
                    </a:p>
                  </a:txBody>
                  <a:tcPr marL="90000" marR="90000" marT="36000" marB="36000" anchor="ctr">
                    <a:solidFill>
                      <a:schemeClr val="tx2"/>
                    </a:solidFill>
                  </a:tcPr>
                </a:tc>
                <a:extLst>
                  <a:ext uri="{0D108BD9-81ED-4DB2-BD59-A6C34878D82A}">
                    <a16:rowId xmlns:a16="http://schemas.microsoft.com/office/drawing/2014/main" val="2714881582"/>
                  </a:ext>
                </a:extLst>
              </a:tr>
              <a:tr h="153698">
                <a:tc>
                  <a:txBody>
                    <a:bodyPr/>
                    <a:lstStyle/>
                    <a:p>
                      <a:pPr marL="85725" indent="0">
                        <a:tabLst/>
                      </a:pPr>
                      <a:r>
                        <a:rPr lang="en-US" sz="1200" b="0" noProof="0" dirty="0">
                          <a:solidFill>
                            <a:srgbClr val="000000"/>
                          </a:solidFill>
                        </a:rPr>
                        <a:t>ITT</a:t>
                      </a:r>
                    </a:p>
                  </a:txBody>
                  <a:tcPr marL="90000" marR="90000" marT="36000" marB="36000" anchor="ctr">
                    <a:solidFill>
                      <a:schemeClr val="tx2"/>
                    </a:solidFill>
                  </a:tcPr>
                </a:tc>
                <a:tc>
                  <a:txBody>
                    <a:bodyPr/>
                    <a:lstStyle/>
                    <a:p>
                      <a:pPr marL="0" algn="ctr" defTabSz="914400" rtl="0" eaLnBrk="1" latinLnBrk="0" hangingPunct="1">
                        <a:buNone/>
                      </a:pPr>
                      <a:r>
                        <a:rPr lang="en-US" sz="1200" b="0" kern="1200" noProof="0" dirty="0">
                          <a:solidFill>
                            <a:srgbClr val="000000"/>
                          </a:solidFill>
                          <a:latin typeface="+mn-lt"/>
                          <a:ea typeface="+mn-ea"/>
                          <a:cs typeface="+mn-cs"/>
                        </a:rPr>
                        <a:t>70.2</a:t>
                      </a:r>
                    </a:p>
                  </a:txBody>
                  <a:tcPr marL="90000" marR="90000" marT="36000" marB="36000" anchor="ctr">
                    <a:solidFill>
                      <a:schemeClr val="tx2"/>
                    </a:solidFill>
                  </a:tcPr>
                </a:tc>
                <a:tc>
                  <a:txBody>
                    <a:bodyPr/>
                    <a:lstStyle/>
                    <a:p>
                      <a:pPr marL="0" algn="ctr" defTabSz="914400" rtl="0" eaLnBrk="1" latinLnBrk="0" hangingPunct="1">
                        <a:buNone/>
                      </a:pPr>
                      <a:r>
                        <a:rPr lang="en-US" sz="1200" b="0" kern="1200" noProof="0" dirty="0">
                          <a:solidFill>
                            <a:srgbClr val="000000"/>
                          </a:solidFill>
                          <a:latin typeface="+mn-lt"/>
                          <a:ea typeface="+mn-ea"/>
                          <a:cs typeface="+mn-cs"/>
                        </a:rPr>
                        <a:t>42.0</a:t>
                      </a:r>
                    </a:p>
                  </a:txBody>
                  <a:tcPr marL="90000" marR="90000" marT="36000" marB="36000" anchor="ctr">
                    <a:solidFill>
                      <a:schemeClr val="tx2"/>
                    </a:solidFill>
                  </a:tcPr>
                </a:tc>
                <a:extLst>
                  <a:ext uri="{0D108BD9-81ED-4DB2-BD59-A6C34878D82A}">
                    <a16:rowId xmlns:a16="http://schemas.microsoft.com/office/drawing/2014/main" val="2659011270"/>
                  </a:ext>
                </a:extLst>
              </a:tr>
              <a:tr h="144291">
                <a:tc>
                  <a:txBody>
                    <a:bodyPr/>
                    <a:lstStyle/>
                    <a:p>
                      <a:pPr marL="85725" indent="0" algn="l" defTabSz="914400" rtl="0" eaLnBrk="1" latinLnBrk="0" hangingPunct="1">
                        <a:buNone/>
                      </a:pPr>
                      <a:r>
                        <a:rPr lang="en-US" sz="1200" b="0" kern="1200" noProof="0" dirty="0">
                          <a:solidFill>
                            <a:srgbClr val="000000"/>
                          </a:solidFill>
                          <a:latin typeface="+mn-lt"/>
                          <a:ea typeface="+mn-ea"/>
                          <a:cs typeface="+mn-cs"/>
                        </a:rPr>
                        <a:t>Difference in ORR</a:t>
                      </a:r>
                    </a:p>
                  </a:txBody>
                  <a:tcPr marL="90000" marR="90000" marT="36000" marB="36000" anchor="ctr">
                    <a:solidFill>
                      <a:schemeClr val="tx2"/>
                    </a:solidFill>
                  </a:tcPr>
                </a:tc>
                <a:tc gridSpan="2">
                  <a:txBody>
                    <a:bodyPr/>
                    <a:lstStyle/>
                    <a:p>
                      <a:pPr marL="0" algn="ctr" defTabSz="914400" rtl="0" eaLnBrk="1" latinLnBrk="0" hangingPunct="1">
                        <a:buNone/>
                      </a:pPr>
                      <a:r>
                        <a:rPr lang="en-US" sz="1200" b="0" kern="1200" noProof="0" dirty="0">
                          <a:solidFill>
                            <a:srgbClr val="000000"/>
                          </a:solidFill>
                          <a:latin typeface="+mn-lt"/>
                          <a:ea typeface="+mn-ea"/>
                          <a:cs typeface="+mn-cs"/>
                        </a:rPr>
                        <a:t>28.3</a:t>
                      </a:r>
                    </a:p>
                  </a:txBody>
                  <a:tcPr marL="90000" marR="90000" marT="36000" marB="36000" anchor="ctr">
                    <a:solidFill>
                      <a:schemeClr val="tx2"/>
                    </a:solidFill>
                  </a:tcPr>
                </a:tc>
                <a:tc hMerge="1">
                  <a:txBody>
                    <a:bodyPr/>
                    <a:lstStyle/>
                    <a:p>
                      <a:pPr marL="0" algn="ctr" defTabSz="914400" rtl="0" eaLnBrk="1" latinLnBrk="0" hangingPunct="1">
                        <a:buNone/>
                      </a:pPr>
                      <a:endParaRPr lang="en-US" sz="1200" b="0" kern="1200" noProof="0">
                        <a:solidFill>
                          <a:srgbClr val="000000"/>
                        </a:solidFill>
                        <a:latin typeface="+mn-lt"/>
                        <a:ea typeface="+mn-ea"/>
                        <a:cs typeface="+mn-cs"/>
                      </a:endParaRPr>
                    </a:p>
                  </a:txBody>
                  <a:tcPr marL="90000" marR="90000" marT="36000" marB="36000" anchor="ctr">
                    <a:solidFill>
                      <a:schemeClr val="tx2"/>
                    </a:solidFill>
                  </a:tcPr>
                </a:tc>
                <a:extLst>
                  <a:ext uri="{0D108BD9-81ED-4DB2-BD59-A6C34878D82A}">
                    <a16:rowId xmlns:a16="http://schemas.microsoft.com/office/drawing/2014/main" val="2172250977"/>
                  </a:ext>
                </a:extLst>
              </a:tr>
              <a:tr h="135947">
                <a:tc>
                  <a:txBody>
                    <a:bodyPr/>
                    <a:lstStyle/>
                    <a:p>
                      <a:pPr marL="85725" indent="0"/>
                      <a:r>
                        <a:rPr lang="en-US" sz="1200" b="0" noProof="0" dirty="0">
                          <a:solidFill>
                            <a:srgbClr val="000000"/>
                          </a:solidFill>
                        </a:rPr>
                        <a:t>TPS ≥50%</a:t>
                      </a:r>
                    </a:p>
                  </a:txBody>
                  <a:tcPr marL="90000" marR="90000" marT="36000" marB="36000" anchor="ctr">
                    <a:solidFill>
                      <a:schemeClr val="tx2"/>
                    </a:solidFill>
                  </a:tcPr>
                </a:tc>
                <a:tc>
                  <a:txBody>
                    <a:bodyPr/>
                    <a:lstStyle/>
                    <a:p>
                      <a:pPr marL="0" algn="ctr" defTabSz="914400" rtl="0" eaLnBrk="1" latinLnBrk="0" hangingPunct="1">
                        <a:buNone/>
                      </a:pPr>
                      <a:r>
                        <a:rPr lang="en-US" sz="1200" b="0" kern="1200" noProof="0" dirty="0">
                          <a:solidFill>
                            <a:srgbClr val="000000"/>
                          </a:solidFill>
                          <a:latin typeface="+mn-lt"/>
                          <a:ea typeface="+mn-ea"/>
                          <a:cs typeface="+mn-cs"/>
                        </a:rPr>
                        <a:t>80.7</a:t>
                      </a:r>
                    </a:p>
                  </a:txBody>
                  <a:tcPr marL="90000" marR="90000" marT="36000" marB="36000" anchor="ctr">
                    <a:solidFill>
                      <a:schemeClr val="tx2"/>
                    </a:solidFill>
                  </a:tcPr>
                </a:tc>
                <a:tc>
                  <a:txBody>
                    <a:bodyPr/>
                    <a:lstStyle/>
                    <a:p>
                      <a:pPr marL="0" algn="ctr" defTabSz="914400" rtl="0" eaLnBrk="1" latinLnBrk="0" hangingPunct="1">
                        <a:buNone/>
                      </a:pPr>
                      <a:r>
                        <a:rPr lang="en-US" sz="1200" b="0" kern="1200" noProof="0" dirty="0">
                          <a:solidFill>
                            <a:srgbClr val="000000"/>
                          </a:solidFill>
                          <a:latin typeface="+mn-lt"/>
                          <a:ea typeface="+mn-ea"/>
                          <a:cs typeface="+mn-cs"/>
                        </a:rPr>
                        <a:t>60.5</a:t>
                      </a:r>
                    </a:p>
                  </a:txBody>
                  <a:tcPr marL="90000" marR="90000" marT="36000" marB="36000" anchor="ctr">
                    <a:solidFill>
                      <a:schemeClr val="tx2"/>
                    </a:solidFill>
                  </a:tcPr>
                </a:tc>
                <a:extLst>
                  <a:ext uri="{0D108BD9-81ED-4DB2-BD59-A6C34878D82A}">
                    <a16:rowId xmlns:a16="http://schemas.microsoft.com/office/drawing/2014/main" val="3787916868"/>
                  </a:ext>
                </a:extLst>
              </a:tr>
              <a:tr h="135947">
                <a:tc>
                  <a:txBody>
                    <a:bodyPr/>
                    <a:lstStyle/>
                    <a:p>
                      <a:pPr marL="85725" indent="0"/>
                      <a:r>
                        <a:rPr lang="en-US" sz="1200" b="0" noProof="0" dirty="0">
                          <a:solidFill>
                            <a:srgbClr val="000000"/>
                          </a:solidFill>
                        </a:rPr>
                        <a:t>TPS 1–49%</a:t>
                      </a:r>
                    </a:p>
                  </a:txBody>
                  <a:tcPr marL="90000" marR="90000" marT="36000" marB="36000" anchor="ctr">
                    <a:solidFill>
                      <a:schemeClr val="tx2"/>
                    </a:solidFill>
                  </a:tcPr>
                </a:tc>
                <a:tc>
                  <a:txBody>
                    <a:bodyPr/>
                    <a:lstStyle/>
                    <a:p>
                      <a:pPr marL="0" algn="ctr" defTabSz="914400" rtl="0" eaLnBrk="1" latinLnBrk="0" hangingPunct="1">
                        <a:buNone/>
                      </a:pPr>
                      <a:r>
                        <a:rPr lang="en-US" sz="1200" b="0" kern="1200" noProof="0" dirty="0">
                          <a:solidFill>
                            <a:srgbClr val="000000"/>
                          </a:solidFill>
                          <a:latin typeface="+mn-lt"/>
                          <a:ea typeface="+mn-ea"/>
                          <a:cs typeface="+mn-cs"/>
                        </a:rPr>
                        <a:t>63.2</a:t>
                      </a:r>
                    </a:p>
                  </a:txBody>
                  <a:tcPr marL="90000" marR="90000" marT="36000" marB="36000" anchor="ctr">
                    <a:solidFill>
                      <a:schemeClr val="tx2"/>
                    </a:solidFill>
                  </a:tcPr>
                </a:tc>
                <a:tc>
                  <a:txBody>
                    <a:bodyPr/>
                    <a:lstStyle/>
                    <a:p>
                      <a:pPr marL="0" algn="ctr" defTabSz="914400" rtl="0" eaLnBrk="1" latinLnBrk="0" hangingPunct="1">
                        <a:buNone/>
                      </a:pPr>
                      <a:r>
                        <a:rPr lang="en-US" sz="1200" b="0" kern="1200" noProof="0" dirty="0">
                          <a:solidFill>
                            <a:srgbClr val="000000"/>
                          </a:solidFill>
                          <a:latin typeface="+mn-lt"/>
                          <a:ea typeface="+mn-ea"/>
                          <a:cs typeface="+mn-cs"/>
                        </a:rPr>
                        <a:t>30.1</a:t>
                      </a:r>
                    </a:p>
                  </a:txBody>
                  <a:tcPr marL="90000" marR="90000" marT="36000" marB="36000" anchor="ctr">
                    <a:solidFill>
                      <a:schemeClr val="tx2"/>
                    </a:solidFill>
                  </a:tcPr>
                </a:tc>
                <a:extLst>
                  <a:ext uri="{0D108BD9-81ED-4DB2-BD59-A6C34878D82A}">
                    <a16:rowId xmlns:a16="http://schemas.microsoft.com/office/drawing/2014/main" val="2760001641"/>
                  </a:ext>
                </a:extLst>
              </a:tr>
              <a:tr h="135947">
                <a:tc gridSpan="3">
                  <a:txBody>
                    <a:bodyPr/>
                    <a:lstStyle/>
                    <a:p>
                      <a:r>
                        <a:rPr lang="en-US" sz="1200" b="0" noProof="0" dirty="0">
                          <a:solidFill>
                            <a:srgbClr val="000000"/>
                          </a:solidFill>
                        </a:rPr>
                        <a:t>Deep response rate (</a:t>
                      </a:r>
                      <a:r>
                        <a:rPr lang="en-US" sz="1200" b="0" noProof="0" dirty="0">
                          <a:solidFill>
                            <a:srgbClr val="000000"/>
                          </a:solidFill>
                          <a:latin typeface="Arial" panose="020B0604020202020204" pitchFamily="34" charset="0"/>
                          <a:cs typeface="Arial" panose="020B0604020202020204" pitchFamily="34" charset="0"/>
                        </a:rPr>
                        <a:t>≥50% SLD reduction)</a:t>
                      </a:r>
                      <a:endParaRPr lang="en-US" sz="1200" b="0" noProof="0" dirty="0">
                        <a:solidFill>
                          <a:srgbClr val="000000"/>
                        </a:solidFill>
                      </a:endParaRPr>
                    </a:p>
                  </a:txBody>
                  <a:tcPr marL="90000" marR="90000" marT="36000" marB="36000" anchor="ctr">
                    <a:solidFill>
                      <a:schemeClr val="tx2"/>
                    </a:solidFill>
                  </a:tcPr>
                </a:tc>
                <a:tc hMerge="1">
                  <a:txBody>
                    <a:bodyPr/>
                    <a:lstStyle/>
                    <a:p>
                      <a:pPr marL="0" algn="ctr" defTabSz="914400" rtl="0" eaLnBrk="1" latinLnBrk="0" hangingPunct="1">
                        <a:buNone/>
                      </a:pPr>
                      <a:endParaRPr lang="en-US" sz="1200" b="0" kern="1200" noProof="0" dirty="0">
                        <a:solidFill>
                          <a:srgbClr val="000000"/>
                        </a:solidFill>
                        <a:latin typeface="+mn-lt"/>
                        <a:ea typeface="+mn-ea"/>
                        <a:cs typeface="+mn-cs"/>
                      </a:endParaRPr>
                    </a:p>
                  </a:txBody>
                  <a:tcPr marL="90000" marR="90000" marT="36000" marB="36000" anchor="ctr">
                    <a:solidFill>
                      <a:schemeClr val="tx2"/>
                    </a:solidFill>
                  </a:tcPr>
                </a:tc>
                <a:tc hMerge="1">
                  <a:txBody>
                    <a:bodyPr/>
                    <a:lstStyle/>
                    <a:p>
                      <a:pPr marL="0" algn="ctr" defTabSz="914400" rtl="0" eaLnBrk="1" latinLnBrk="0" hangingPunct="1">
                        <a:buNone/>
                      </a:pPr>
                      <a:endParaRPr lang="en-US" sz="1200" b="0" kern="1200" noProof="0" dirty="0">
                        <a:solidFill>
                          <a:srgbClr val="000000"/>
                        </a:solidFill>
                        <a:latin typeface="+mn-lt"/>
                        <a:ea typeface="+mn-ea"/>
                        <a:cs typeface="+mn-cs"/>
                      </a:endParaRPr>
                    </a:p>
                  </a:txBody>
                  <a:tcPr marL="90000" marR="90000" marT="36000" marB="36000" anchor="ctr"/>
                </a:tc>
                <a:extLst>
                  <a:ext uri="{0D108BD9-81ED-4DB2-BD59-A6C34878D82A}">
                    <a16:rowId xmlns:a16="http://schemas.microsoft.com/office/drawing/2014/main" val="2108938507"/>
                  </a:ext>
                </a:extLst>
              </a:tr>
              <a:tr h="146316">
                <a:tc>
                  <a:txBody>
                    <a:bodyPr/>
                    <a:lstStyle/>
                    <a:p>
                      <a:pPr marL="85725" indent="0"/>
                      <a:r>
                        <a:rPr lang="en-US" sz="1200" b="0" noProof="0" dirty="0">
                          <a:solidFill>
                            <a:srgbClr val="000000"/>
                          </a:solidFill>
                        </a:rPr>
                        <a:t>ITT</a:t>
                      </a:r>
                    </a:p>
                  </a:txBody>
                  <a:tcPr marL="90000" marR="90000" marT="36000" marB="36000" anchor="ctr">
                    <a:solidFill>
                      <a:schemeClr val="tx2"/>
                    </a:solidFill>
                  </a:tcPr>
                </a:tc>
                <a:tc>
                  <a:txBody>
                    <a:bodyPr/>
                    <a:lstStyle/>
                    <a:p>
                      <a:pPr marL="0" algn="ctr" defTabSz="914400" rtl="0" eaLnBrk="1" latinLnBrk="0" hangingPunct="1">
                        <a:buNone/>
                      </a:pPr>
                      <a:r>
                        <a:rPr lang="en-US" sz="1200" b="0" kern="1200" noProof="0" dirty="0">
                          <a:solidFill>
                            <a:srgbClr val="000000"/>
                          </a:solidFill>
                          <a:latin typeface="+mn-lt"/>
                          <a:ea typeface="+mn-ea"/>
                          <a:cs typeface="+mn-cs"/>
                        </a:rPr>
                        <a:t>49.0</a:t>
                      </a:r>
                    </a:p>
                  </a:txBody>
                  <a:tcPr marL="90000" marR="90000" marT="36000" marB="36000" anchor="ctr">
                    <a:solidFill>
                      <a:schemeClr val="tx2"/>
                    </a:solidFill>
                  </a:tcPr>
                </a:tc>
                <a:tc>
                  <a:txBody>
                    <a:bodyPr/>
                    <a:lstStyle/>
                    <a:p>
                      <a:pPr marL="0" algn="ctr" defTabSz="914400" rtl="0" eaLnBrk="1" latinLnBrk="0" hangingPunct="1">
                        <a:buNone/>
                      </a:pPr>
                      <a:r>
                        <a:rPr lang="en-US" sz="1200" b="0" kern="1200" noProof="0">
                          <a:solidFill>
                            <a:srgbClr val="000000"/>
                          </a:solidFill>
                          <a:latin typeface="+mn-lt"/>
                          <a:ea typeface="+mn-ea"/>
                          <a:cs typeface="+mn-cs"/>
                        </a:rPr>
                        <a:t>25.9</a:t>
                      </a:r>
                      <a:endParaRPr lang="en-US" sz="1200" b="0" kern="1200" noProof="0" dirty="0">
                        <a:solidFill>
                          <a:srgbClr val="000000"/>
                        </a:solidFill>
                        <a:latin typeface="+mn-lt"/>
                        <a:ea typeface="+mn-ea"/>
                        <a:cs typeface="+mn-cs"/>
                      </a:endParaRPr>
                    </a:p>
                  </a:txBody>
                  <a:tcPr marL="90000" marR="90000" marT="36000" marB="36000" anchor="ctr"/>
                </a:tc>
                <a:extLst>
                  <a:ext uri="{0D108BD9-81ED-4DB2-BD59-A6C34878D82A}">
                    <a16:rowId xmlns:a16="http://schemas.microsoft.com/office/drawing/2014/main" val="2139300014"/>
                  </a:ext>
                </a:extLst>
              </a:tr>
              <a:tr h="146316">
                <a:tc>
                  <a:txBody>
                    <a:bodyPr/>
                    <a:lstStyle/>
                    <a:p>
                      <a:pPr marL="85725" indent="0" algn="l" defTabSz="914400" rtl="0" eaLnBrk="1" latinLnBrk="0" hangingPunct="1">
                        <a:buNone/>
                      </a:pPr>
                      <a:r>
                        <a:rPr lang="en-US" sz="1200" b="0" kern="1200" noProof="0" dirty="0">
                          <a:solidFill>
                            <a:srgbClr val="000000"/>
                          </a:solidFill>
                          <a:latin typeface="+mn-lt"/>
                          <a:ea typeface="+mn-ea"/>
                          <a:cs typeface="+mn-cs"/>
                        </a:rPr>
                        <a:t>Difference in ORR</a:t>
                      </a:r>
                    </a:p>
                  </a:txBody>
                  <a:tcPr marL="90000" marR="90000" marT="36000" marB="36000" anchor="ctr">
                    <a:solidFill>
                      <a:schemeClr val="tx2"/>
                    </a:solidFill>
                  </a:tcPr>
                </a:tc>
                <a:tc gridSpan="2">
                  <a:txBody>
                    <a:bodyPr/>
                    <a:lstStyle/>
                    <a:p>
                      <a:pPr marL="0" algn="ctr" defTabSz="914400" rtl="0" eaLnBrk="1" latinLnBrk="0" hangingPunct="1">
                        <a:buNone/>
                      </a:pPr>
                      <a:r>
                        <a:rPr lang="en-US" sz="1200" b="0" kern="1200" noProof="0" dirty="0">
                          <a:solidFill>
                            <a:srgbClr val="000000"/>
                          </a:solidFill>
                          <a:latin typeface="+mn-lt"/>
                          <a:ea typeface="+mn-ea"/>
                          <a:cs typeface="+mn-cs"/>
                        </a:rPr>
                        <a:t>23.2</a:t>
                      </a:r>
                    </a:p>
                  </a:txBody>
                  <a:tcPr marL="90000" marR="90000" marT="36000" marB="36000" anchor="ctr">
                    <a:solidFill>
                      <a:schemeClr val="tx2"/>
                    </a:solidFill>
                  </a:tcPr>
                </a:tc>
                <a:tc hMerge="1">
                  <a:txBody>
                    <a:bodyPr/>
                    <a:lstStyle/>
                    <a:p>
                      <a:endParaRPr dirty="0"/>
                    </a:p>
                  </a:txBody>
                  <a:tcPr marL="90000" marR="90000" marT="36000" marB="36000" anchor="ctr"/>
                </a:tc>
                <a:extLst>
                  <a:ext uri="{0D108BD9-81ED-4DB2-BD59-A6C34878D82A}">
                    <a16:rowId xmlns:a16="http://schemas.microsoft.com/office/drawing/2014/main" val="1713190728"/>
                  </a:ext>
                </a:extLst>
              </a:tr>
              <a:tr h="135947">
                <a:tc>
                  <a:txBody>
                    <a:bodyPr/>
                    <a:lstStyle/>
                    <a:p>
                      <a:pPr marL="85725" indent="0"/>
                      <a:r>
                        <a:rPr lang="en-US" sz="1200" b="0" noProof="0" dirty="0">
                          <a:solidFill>
                            <a:srgbClr val="000000"/>
                          </a:solidFill>
                        </a:rPr>
                        <a:t>TPS ≥50%</a:t>
                      </a:r>
                    </a:p>
                  </a:txBody>
                  <a:tcPr marL="90000" marR="90000" marT="36000" marB="36000" anchor="ctr">
                    <a:solidFill>
                      <a:schemeClr val="tx2"/>
                    </a:solidFill>
                  </a:tcPr>
                </a:tc>
                <a:tc>
                  <a:txBody>
                    <a:bodyPr/>
                    <a:lstStyle/>
                    <a:p>
                      <a:pPr marL="0" algn="ctr" defTabSz="914400" rtl="0" eaLnBrk="1" latinLnBrk="0" hangingPunct="1">
                        <a:buNone/>
                      </a:pPr>
                      <a:r>
                        <a:rPr lang="en-US" sz="1200" b="0" kern="1200" noProof="0" dirty="0">
                          <a:solidFill>
                            <a:srgbClr val="000000"/>
                          </a:solidFill>
                          <a:latin typeface="+mn-lt"/>
                          <a:ea typeface="+mn-ea"/>
                          <a:cs typeface="+mn-cs"/>
                        </a:rPr>
                        <a:t>62.7</a:t>
                      </a:r>
                    </a:p>
                  </a:txBody>
                  <a:tcPr marL="90000" marR="90000" marT="36000" marB="36000" anchor="ctr">
                    <a:solidFill>
                      <a:schemeClr val="tx2"/>
                    </a:solidFill>
                  </a:tcPr>
                </a:tc>
                <a:tc>
                  <a:txBody>
                    <a:bodyPr/>
                    <a:lstStyle/>
                    <a:p>
                      <a:pPr marL="0" algn="ctr" defTabSz="914400" rtl="0" eaLnBrk="1" latinLnBrk="0" hangingPunct="1">
                        <a:buNone/>
                      </a:pPr>
                      <a:r>
                        <a:rPr lang="en-US" sz="1200" b="0" kern="1200" noProof="0" dirty="0">
                          <a:solidFill>
                            <a:srgbClr val="000000"/>
                          </a:solidFill>
                          <a:latin typeface="+mn-lt"/>
                          <a:ea typeface="+mn-ea"/>
                          <a:cs typeface="+mn-cs"/>
                        </a:rPr>
                        <a:t>40.7</a:t>
                      </a:r>
                    </a:p>
                  </a:txBody>
                  <a:tcPr marL="90000" marR="90000" marT="36000" marB="36000" anchor="ctr"/>
                </a:tc>
                <a:extLst>
                  <a:ext uri="{0D108BD9-81ED-4DB2-BD59-A6C34878D82A}">
                    <a16:rowId xmlns:a16="http://schemas.microsoft.com/office/drawing/2014/main" val="4004526381"/>
                  </a:ext>
                </a:extLst>
              </a:tr>
              <a:tr h="135947">
                <a:tc>
                  <a:txBody>
                    <a:bodyPr/>
                    <a:lstStyle/>
                    <a:p>
                      <a:pPr marL="85725" indent="0"/>
                      <a:r>
                        <a:rPr lang="en-US" sz="1200" b="0" noProof="0" dirty="0">
                          <a:solidFill>
                            <a:srgbClr val="000000"/>
                          </a:solidFill>
                        </a:rPr>
                        <a:t>TPS 1–49%</a:t>
                      </a:r>
                    </a:p>
                  </a:txBody>
                  <a:tcPr marL="90000" marR="90000" marT="36000" marB="36000" anchor="ctr">
                    <a:solidFill>
                      <a:schemeClr val="tx2"/>
                    </a:solidFill>
                  </a:tcPr>
                </a:tc>
                <a:tc>
                  <a:txBody>
                    <a:bodyPr/>
                    <a:lstStyle/>
                    <a:p>
                      <a:pPr marL="0" algn="ctr" defTabSz="914400" rtl="0" eaLnBrk="1" latinLnBrk="0" hangingPunct="1">
                        <a:buNone/>
                      </a:pPr>
                      <a:r>
                        <a:rPr lang="en-US" sz="1200" b="0" kern="1200" noProof="0" dirty="0">
                          <a:solidFill>
                            <a:srgbClr val="000000"/>
                          </a:solidFill>
                          <a:latin typeface="+mn-lt"/>
                          <a:ea typeface="+mn-ea"/>
                          <a:cs typeface="+mn-cs"/>
                        </a:rPr>
                        <a:t>40.0</a:t>
                      </a:r>
                    </a:p>
                  </a:txBody>
                  <a:tcPr marL="90000" marR="90000" marT="36000" marB="36000" anchor="ctr">
                    <a:solidFill>
                      <a:schemeClr val="tx2"/>
                    </a:solidFill>
                  </a:tcPr>
                </a:tc>
                <a:tc>
                  <a:txBody>
                    <a:bodyPr/>
                    <a:lstStyle/>
                    <a:p>
                      <a:pPr marL="0" algn="ctr" defTabSz="914400" rtl="0" eaLnBrk="1" latinLnBrk="0" hangingPunct="1">
                        <a:buNone/>
                      </a:pPr>
                      <a:r>
                        <a:rPr lang="en-US" sz="1200" b="0" kern="1200" noProof="0" dirty="0">
                          <a:solidFill>
                            <a:srgbClr val="000000"/>
                          </a:solidFill>
                          <a:latin typeface="+mn-lt"/>
                          <a:ea typeface="+mn-ea"/>
                          <a:cs typeface="+mn-cs"/>
                        </a:rPr>
                        <a:t>16.3</a:t>
                      </a:r>
                    </a:p>
                  </a:txBody>
                  <a:tcPr marL="90000" marR="90000" marT="36000" marB="36000" anchor="ctr"/>
                </a:tc>
                <a:extLst>
                  <a:ext uri="{0D108BD9-81ED-4DB2-BD59-A6C34878D82A}">
                    <a16:rowId xmlns:a16="http://schemas.microsoft.com/office/drawing/2014/main" val="1095935578"/>
                  </a:ext>
                </a:extLst>
              </a:tr>
              <a:tr h="13594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DoR</a:t>
                      </a:r>
                    </a:p>
                  </a:txBody>
                  <a:tcPr marL="90000" marR="90000" marT="36000" marB="36000" anchor="ctr">
                    <a:solidFill>
                      <a:schemeClr val="tx2"/>
                    </a:solidFill>
                  </a:tcPr>
                </a:tc>
                <a:tc>
                  <a:txBody>
                    <a:bodyPr/>
                    <a:lstStyle/>
                    <a:p>
                      <a:pPr algn="ctr"/>
                      <a:r>
                        <a:rPr lang="en-US" sz="1200" kern="1200" noProof="0" dirty="0">
                          <a:solidFill>
                            <a:srgbClr val="000000"/>
                          </a:solidFill>
                          <a:latin typeface="+mn-lt"/>
                          <a:ea typeface="+mn-ea"/>
                          <a:cs typeface="+mn-cs"/>
                        </a:rPr>
                        <a:t>77.7</a:t>
                      </a:r>
                    </a:p>
                  </a:txBody>
                  <a:tcPr marL="90000" marR="90000" marT="36000" marB="36000" anchor="ctr">
                    <a:solidFill>
                      <a:schemeClr val="tx2"/>
                    </a:solidFill>
                  </a:tcPr>
                </a:tc>
                <a:tc>
                  <a:txBody>
                    <a:bodyPr/>
                    <a:lstStyle/>
                    <a:p>
                      <a:pPr algn="ctr"/>
                      <a:r>
                        <a:rPr lang="en-US" sz="1200" kern="1200" noProof="0" dirty="0">
                          <a:solidFill>
                            <a:srgbClr val="000000"/>
                          </a:solidFill>
                          <a:latin typeface="+mn-lt"/>
                          <a:ea typeface="+mn-ea"/>
                          <a:cs typeface="+mn-cs"/>
                        </a:rPr>
                        <a:t>59.4</a:t>
                      </a:r>
                    </a:p>
                  </a:txBody>
                  <a:tcPr marL="90000" marR="90000" marT="36000" marB="36000" anchor="ctr"/>
                </a:tc>
                <a:extLst>
                  <a:ext uri="{0D108BD9-81ED-4DB2-BD59-A6C34878D82A}">
                    <a16:rowId xmlns:a16="http://schemas.microsoft.com/office/drawing/2014/main" val="844460237"/>
                  </a:ext>
                </a:extLst>
              </a:tr>
              <a:tr h="135947">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en-US" sz="1200" b="0" noProof="0" dirty="0">
                          <a:solidFill>
                            <a:srgbClr val="000000"/>
                          </a:solidFill>
                        </a:rPr>
                        <a:t>HR (95%CI)</a:t>
                      </a:r>
                    </a:p>
                  </a:txBody>
                  <a:tcPr marL="90000" marR="90000" marT="36000" marB="36000" anchor="ctr">
                    <a:solidFill>
                      <a:schemeClr val="tx2"/>
                    </a:solidFill>
                  </a:tcPr>
                </a:tc>
                <a:tc gridSpan="2">
                  <a:txBody>
                    <a:bodyPr/>
                    <a:lstStyle/>
                    <a:p>
                      <a:pPr algn="ctr"/>
                      <a:r>
                        <a:rPr lang="en-US" sz="1200" kern="1200" noProof="0" dirty="0">
                          <a:solidFill>
                            <a:srgbClr val="000000"/>
                          </a:solidFill>
                          <a:latin typeface="+mn-lt"/>
                          <a:ea typeface="+mn-ea"/>
                          <a:cs typeface="+mn-cs"/>
                        </a:rPr>
                        <a:t>0.47 (0.27, 0.82)</a:t>
                      </a:r>
                    </a:p>
                  </a:txBody>
                  <a:tcPr marL="90000" marR="90000" marT="36000" marB="36000" anchor="ctr">
                    <a:solidFill>
                      <a:schemeClr val="tx2"/>
                    </a:solidFill>
                  </a:tcPr>
                </a:tc>
                <a:tc hMerge="1">
                  <a:txBody>
                    <a:bodyPr/>
                    <a:lstStyle/>
                    <a:p>
                      <a:pPr algn="ctr"/>
                      <a:endParaRPr lang="en-US" sz="1200" kern="1200" noProof="0" dirty="0">
                        <a:solidFill>
                          <a:srgbClr val="000000"/>
                        </a:solidFill>
                        <a:latin typeface="+mn-lt"/>
                        <a:ea typeface="+mn-ea"/>
                        <a:cs typeface="+mn-cs"/>
                      </a:endParaRPr>
                    </a:p>
                  </a:txBody>
                  <a:tcPr marL="90000" marR="90000" marT="36000" marB="36000" anchor="ctr">
                    <a:solidFill>
                      <a:schemeClr val="tx2"/>
                    </a:solidFill>
                  </a:tcPr>
                </a:tc>
                <a:extLst>
                  <a:ext uri="{0D108BD9-81ED-4DB2-BD59-A6C34878D82A}">
                    <a16:rowId xmlns:a16="http://schemas.microsoft.com/office/drawing/2014/main" val="2703907474"/>
                  </a:ext>
                </a:extLst>
              </a:tr>
            </a:tbl>
          </a:graphicData>
        </a:graphic>
      </p:graphicFrame>
    </p:spTree>
    <p:extLst>
      <p:ext uri="{BB962C8B-B14F-4D97-AF65-F5344CB8AC3E}">
        <p14:creationId xmlns:p14="http://schemas.microsoft.com/office/powerpoint/2010/main" val="286673045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558BEF-508C-3DD2-8858-2664AFF8CAD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72AEAAB0-7C76-B862-B04B-163102E2385C}"/>
              </a:ext>
            </a:extLst>
          </p:cNvPr>
          <p:cNvSpPr>
            <a:spLocks noGrp="1"/>
          </p:cNvSpPr>
          <p:nvPr>
            <p:ph type="title"/>
          </p:nvPr>
        </p:nvSpPr>
        <p:spPr>
          <a:xfrm>
            <a:off x="304799" y="107693"/>
            <a:ext cx="11291087" cy="939801"/>
          </a:xfrm>
        </p:spPr>
        <p:txBody>
          <a:bodyPr/>
          <a:lstStyle/>
          <a:p>
            <a:r>
              <a:rPr lang="en-US" sz="2000" noProof="0" dirty="0"/>
              <a:t>8506: Sacituzumab </a:t>
            </a:r>
            <a:r>
              <a:rPr lang="en-US" sz="2000" noProof="0" dirty="0" err="1"/>
              <a:t>tirumotecan</a:t>
            </a:r>
            <a:r>
              <a:rPr lang="en-US" sz="2000" noProof="0" dirty="0"/>
              <a:t> (sac-TMT) plus pembrolizumab (P) versus pembrolizumab (P) as first-line treatment for PD-L1–positive advanced non-small cell lung cancer (NSCLC): Results from the randomized phase 3 OptiTROP-Lung05 study – Zhou C, et al</a:t>
            </a:r>
            <a:endParaRPr lang="en-US" sz="2000" noProof="0" dirty="0">
              <a:latin typeface="+mn-lt"/>
            </a:endParaRPr>
          </a:p>
        </p:txBody>
      </p:sp>
      <p:sp>
        <p:nvSpPr>
          <p:cNvPr id="29" name="Content Placeholder 7">
            <a:extLst>
              <a:ext uri="{FF2B5EF4-FFF2-40B4-BE49-F238E27FC236}">
                <a16:creationId xmlns:a16="http://schemas.microsoft.com/office/drawing/2014/main" id="{D03449CB-1109-DED7-0922-DDF115289251}"/>
              </a:ext>
            </a:extLst>
          </p:cNvPr>
          <p:cNvSpPr>
            <a:spLocks noGrp="1"/>
          </p:cNvSpPr>
          <p:nvPr>
            <p:ph idx="1"/>
          </p:nvPr>
        </p:nvSpPr>
        <p:spPr>
          <a:xfrm>
            <a:off x="304799" y="1246909"/>
            <a:ext cx="11500276" cy="5055650"/>
          </a:xfrm>
        </p:spPr>
        <p:txBody>
          <a:bodyPr/>
          <a:lstStyle/>
          <a:p>
            <a:r>
              <a:rPr lang="en-US" b="1" noProof="0" dirty="0"/>
              <a:t>Key results (cont.)</a:t>
            </a:r>
            <a:r>
              <a:rPr lang="en-US" noProof="0" dirty="0"/>
              <a:t>​</a:t>
            </a:r>
          </a:p>
          <a:p>
            <a:pPr>
              <a:spcBef>
                <a:spcPts val="28200"/>
              </a:spcBef>
            </a:pPr>
            <a:r>
              <a:rPr lang="en-US" b="1" noProof="0" dirty="0"/>
              <a:t>Conclusions</a:t>
            </a:r>
            <a:r>
              <a:rPr lang="en-US" noProof="0" dirty="0"/>
              <a:t>​</a:t>
            </a:r>
          </a:p>
          <a:p>
            <a:pPr lvl="1"/>
            <a:r>
              <a:rPr lang="en-US" noProof="0" dirty="0"/>
              <a:t>In Chinese patients with PD‑L1-positive advanced NSCLC, sacituzumab tirumotecan + pembrolizumab demonstrated a significant improvement in PFS with benefit across subgroups compared with pembrolizumab alone, and no new safety signals were observed</a:t>
            </a:r>
          </a:p>
        </p:txBody>
      </p:sp>
      <p:sp>
        <p:nvSpPr>
          <p:cNvPr id="30" name="Text Placeholder 4">
            <a:extLst>
              <a:ext uri="{FF2B5EF4-FFF2-40B4-BE49-F238E27FC236}">
                <a16:creationId xmlns:a16="http://schemas.microsoft.com/office/drawing/2014/main" id="{17AC5152-B37E-E22B-C275-B7E0F61FC2F0}"/>
              </a:ext>
            </a:extLst>
          </p:cNvPr>
          <p:cNvSpPr>
            <a:spLocks noGrp="1"/>
          </p:cNvSpPr>
          <p:nvPr>
            <p:ph type="body" sz="quarter" idx="11"/>
          </p:nvPr>
        </p:nvSpPr>
        <p:spPr>
          <a:xfrm>
            <a:off x="6379633" y="6521312"/>
            <a:ext cx="5507567" cy="200025"/>
          </a:xfrm>
        </p:spPr>
        <p:txBody>
          <a:bodyPr/>
          <a:lstStyle/>
          <a:p>
            <a:pPr hangingPunct="1"/>
            <a:r>
              <a:rPr lang="en-US" noProof="0" dirty="0"/>
              <a:t>Zhou C, et al. J Clin Oncol 2026;44(suppl):</a:t>
            </a:r>
            <a:r>
              <a:rPr lang="en-US" noProof="0" dirty="0" err="1"/>
              <a:t>Abstr</a:t>
            </a:r>
            <a:r>
              <a:rPr lang="en-US" noProof="0" dirty="0"/>
              <a:t> 8506</a:t>
            </a:r>
          </a:p>
        </p:txBody>
      </p:sp>
      <p:graphicFrame>
        <p:nvGraphicFramePr>
          <p:cNvPr id="3" name="Table 2">
            <a:extLst>
              <a:ext uri="{FF2B5EF4-FFF2-40B4-BE49-F238E27FC236}">
                <a16:creationId xmlns:a16="http://schemas.microsoft.com/office/drawing/2014/main" id="{70939458-6F8D-7D79-ACF1-77FDC4566395}"/>
              </a:ext>
            </a:extLst>
          </p:cNvPr>
          <p:cNvGraphicFramePr>
            <a:graphicFrameLocks noGrp="1"/>
          </p:cNvGraphicFramePr>
          <p:nvPr>
            <p:extLst>
              <p:ext uri="{D42A27DB-BD31-4B8C-83A1-F6EECF244321}">
                <p14:modId xmlns:p14="http://schemas.microsoft.com/office/powerpoint/2010/main" val="3977891613"/>
              </p:ext>
            </p:extLst>
          </p:nvPr>
        </p:nvGraphicFramePr>
        <p:xfrm>
          <a:off x="446818" y="1657216"/>
          <a:ext cx="5641905" cy="1902720"/>
        </p:xfrm>
        <a:graphic>
          <a:graphicData uri="http://schemas.openxmlformats.org/drawingml/2006/table">
            <a:tbl>
              <a:tblPr firstRow="1" bandRow="1">
                <a:tableStyleId>{69012ECD-51FC-41F1-AA8D-1B2483CD663E}</a:tableStyleId>
              </a:tblPr>
              <a:tblGrid>
                <a:gridCol w="1821929">
                  <a:extLst>
                    <a:ext uri="{9D8B030D-6E8A-4147-A177-3AD203B41FA5}">
                      <a16:colId xmlns:a16="http://schemas.microsoft.com/office/drawing/2014/main" val="537766886"/>
                    </a:ext>
                  </a:extLst>
                </a:gridCol>
                <a:gridCol w="954994">
                  <a:extLst>
                    <a:ext uri="{9D8B030D-6E8A-4147-A177-3AD203B41FA5}">
                      <a16:colId xmlns:a16="http://schemas.microsoft.com/office/drawing/2014/main" val="1125791967"/>
                    </a:ext>
                  </a:extLst>
                </a:gridCol>
                <a:gridCol w="954994">
                  <a:extLst>
                    <a:ext uri="{9D8B030D-6E8A-4147-A177-3AD203B41FA5}">
                      <a16:colId xmlns:a16="http://schemas.microsoft.com/office/drawing/2014/main" val="3449883551"/>
                    </a:ext>
                  </a:extLst>
                </a:gridCol>
                <a:gridCol w="954994">
                  <a:extLst>
                    <a:ext uri="{9D8B030D-6E8A-4147-A177-3AD203B41FA5}">
                      <a16:colId xmlns:a16="http://schemas.microsoft.com/office/drawing/2014/main" val="690993230"/>
                    </a:ext>
                  </a:extLst>
                </a:gridCol>
                <a:gridCol w="954994">
                  <a:extLst>
                    <a:ext uri="{9D8B030D-6E8A-4147-A177-3AD203B41FA5}">
                      <a16:colId xmlns:a16="http://schemas.microsoft.com/office/drawing/2014/main" val="1678950345"/>
                    </a:ext>
                  </a:extLst>
                </a:gridCol>
              </a:tblGrid>
              <a:tr h="0">
                <a:tc>
                  <a:txBody>
                    <a:bodyPr/>
                    <a:lstStyle/>
                    <a:p>
                      <a:endParaRPr lang="en-US" sz="1100" b="1" kern="1200" noProof="0" dirty="0">
                        <a:solidFill>
                          <a:schemeClr val="tx2"/>
                        </a:solidFill>
                        <a:latin typeface="+mn-lt"/>
                        <a:ea typeface="+mn-ea"/>
                        <a:cs typeface="+mn-cs"/>
                      </a:endParaRPr>
                    </a:p>
                  </a:txBody>
                  <a:tcPr marL="90000" marR="90000" marT="46800" marB="46800" anchor="b">
                    <a:solidFill>
                      <a:schemeClr val="accent1"/>
                    </a:solidFill>
                  </a:tcPr>
                </a:tc>
                <a:tc gridSpan="2">
                  <a:txBody>
                    <a:bodyPr/>
                    <a:lstStyle/>
                    <a:p>
                      <a:pPr algn="ctr"/>
                      <a:r>
                        <a:rPr lang="en-US" sz="1100" b="1" kern="1200" noProof="0" dirty="0">
                          <a:solidFill>
                            <a:schemeClr val="tx2"/>
                          </a:solidFill>
                          <a:latin typeface="+mn-lt"/>
                          <a:ea typeface="+mn-ea"/>
                          <a:cs typeface="+mn-cs"/>
                        </a:rPr>
                        <a:t>Sac‑TMT + </a:t>
                      </a:r>
                      <a:r>
                        <a:rPr lang="en-US" sz="1100" b="1" kern="1200" noProof="0" dirty="0" err="1">
                          <a:solidFill>
                            <a:schemeClr val="tx2"/>
                          </a:solidFill>
                          <a:latin typeface="+mn-lt"/>
                          <a:ea typeface="+mn-ea"/>
                          <a:cs typeface="+mn-cs"/>
                        </a:rPr>
                        <a:t>pembro</a:t>
                      </a:r>
                      <a:r>
                        <a:rPr lang="en-US" sz="1100" b="1" kern="1200" noProof="0" dirty="0">
                          <a:solidFill>
                            <a:schemeClr val="tx2"/>
                          </a:solidFill>
                          <a:latin typeface="+mn-lt"/>
                          <a:ea typeface="+mn-ea"/>
                          <a:cs typeface="+mn-cs"/>
                        </a:rPr>
                        <a:t> </a:t>
                      </a:r>
                    </a:p>
                    <a:p>
                      <a:pPr algn="ctr"/>
                      <a:r>
                        <a:rPr lang="en-US" sz="1100" b="1" kern="1200" noProof="0" dirty="0">
                          <a:solidFill>
                            <a:schemeClr val="tx2"/>
                          </a:solidFill>
                          <a:latin typeface="+mn-lt"/>
                          <a:ea typeface="+mn-ea"/>
                          <a:cs typeface="+mn-cs"/>
                        </a:rPr>
                        <a:t>(n=208)</a:t>
                      </a:r>
                    </a:p>
                  </a:txBody>
                  <a:tcPr marL="90000" marR="90000" marT="46800" marB="46800" anchor="b">
                    <a:solidFill>
                      <a:schemeClr val="accent1"/>
                    </a:solidFill>
                  </a:tcPr>
                </a:tc>
                <a:tc hMerge="1">
                  <a:txBody>
                    <a:bodyPr/>
                    <a:lstStyle/>
                    <a:p>
                      <a:pPr algn="ctr"/>
                      <a:endParaRPr lang="en-US" sz="1400" noProof="0" dirty="0">
                        <a:solidFill>
                          <a:schemeClr val="tx2"/>
                        </a:solidFill>
                        <a:latin typeface="+mn-lt"/>
                      </a:endParaRPr>
                    </a:p>
                  </a:txBody>
                  <a:tcPr marT="36000" marB="36000" anchor="b">
                    <a:solidFill>
                      <a:schemeClr val="accent1"/>
                    </a:solidFill>
                  </a:tcPr>
                </a:tc>
                <a:tc gridSpan="2">
                  <a:txBody>
                    <a:bodyPr/>
                    <a:lstStyle/>
                    <a:p>
                      <a:pPr algn="ctr"/>
                      <a:r>
                        <a:rPr lang="en-US" sz="1100" b="1" kern="1200" noProof="0" dirty="0">
                          <a:solidFill>
                            <a:schemeClr val="tx2"/>
                          </a:solidFill>
                          <a:latin typeface="+mn-lt"/>
                          <a:ea typeface="+mn-ea"/>
                          <a:cs typeface="+mn-cs"/>
                        </a:rPr>
                        <a:t>Pembrolizumab</a:t>
                      </a:r>
                      <a:br>
                        <a:rPr lang="en-US" sz="1100" b="1" kern="1200" noProof="0" dirty="0">
                          <a:solidFill>
                            <a:schemeClr val="tx2"/>
                          </a:solidFill>
                          <a:latin typeface="+mn-lt"/>
                          <a:ea typeface="+mn-ea"/>
                          <a:cs typeface="+mn-cs"/>
                        </a:rPr>
                      </a:br>
                      <a:r>
                        <a:rPr lang="en-US" sz="1100" b="1" kern="1200" noProof="0" dirty="0">
                          <a:solidFill>
                            <a:schemeClr val="tx2"/>
                          </a:solidFill>
                          <a:latin typeface="+mn-lt"/>
                          <a:ea typeface="+mn-ea"/>
                          <a:cs typeface="+mn-cs"/>
                        </a:rPr>
                        <a:t> (n=204)</a:t>
                      </a:r>
                    </a:p>
                  </a:txBody>
                  <a:tcPr marL="90000" marR="90000" marT="46800" marB="46800" anchor="b">
                    <a:solidFill>
                      <a:schemeClr val="accent1"/>
                    </a:solidFill>
                  </a:tcPr>
                </a:tc>
                <a:tc hMerge="1">
                  <a:txBody>
                    <a:bodyPr/>
                    <a:lstStyle/>
                    <a:p>
                      <a:pPr algn="ctr"/>
                      <a:endParaRPr lang="en-US" sz="1400" noProof="0" dirty="0">
                        <a:solidFill>
                          <a:schemeClr val="tx2"/>
                        </a:solidFill>
                        <a:latin typeface="+mn-lt"/>
                      </a:endParaRPr>
                    </a:p>
                  </a:txBody>
                  <a:tcPr marT="36000" marB="36000" anchor="b">
                    <a:solidFill>
                      <a:schemeClr val="accent1"/>
                    </a:solidFill>
                  </a:tcPr>
                </a:tc>
                <a:extLst>
                  <a:ext uri="{0D108BD9-81ED-4DB2-BD59-A6C34878D82A}">
                    <a16:rowId xmlns:a16="http://schemas.microsoft.com/office/drawing/2014/main" val="2020270792"/>
                  </a:ext>
                </a:extLst>
              </a:tr>
              <a:tr h="261240">
                <a:tc>
                  <a:txBody>
                    <a:bodyPr/>
                    <a:lstStyle/>
                    <a:p>
                      <a:r>
                        <a:rPr lang="en-US" sz="1100" b="1" kern="1200" noProof="0" dirty="0">
                          <a:solidFill>
                            <a:schemeClr val="tx2"/>
                          </a:solidFill>
                          <a:latin typeface="+mn-lt"/>
                          <a:ea typeface="+mn-ea"/>
                          <a:cs typeface="+mn-cs"/>
                        </a:rPr>
                        <a:t>TEAEs, n (%)</a:t>
                      </a:r>
                    </a:p>
                  </a:txBody>
                  <a:tcPr marL="90000" marR="90000" marT="46800" marB="46800" anchor="ctr">
                    <a:solidFill>
                      <a:schemeClr val="accent1"/>
                    </a:solidFill>
                  </a:tcPr>
                </a:tc>
                <a:tc>
                  <a:txBody>
                    <a:bodyPr/>
                    <a:lstStyle/>
                    <a:p>
                      <a:pPr algn="ctr"/>
                      <a:r>
                        <a:rPr lang="en-US" sz="1100" b="1" kern="1200" noProof="0" dirty="0">
                          <a:solidFill>
                            <a:schemeClr val="tx2"/>
                          </a:solidFill>
                          <a:latin typeface="+mn-lt"/>
                          <a:ea typeface="+mn-ea"/>
                          <a:cs typeface="+mn-cs"/>
                        </a:rPr>
                        <a:t>Any grade</a:t>
                      </a:r>
                    </a:p>
                  </a:txBody>
                  <a:tcPr marL="90000" marR="90000" marT="46800" marB="46800" anchor="ctr">
                    <a:solidFill>
                      <a:schemeClr val="accent1"/>
                    </a:solidFill>
                  </a:tcPr>
                </a:tc>
                <a:tc>
                  <a:txBody>
                    <a:bodyPr/>
                    <a:lstStyle/>
                    <a:p>
                      <a:pPr algn="ctr"/>
                      <a:r>
                        <a:rPr lang="en-US" sz="1100" b="1" kern="1200" noProof="0" dirty="0">
                          <a:solidFill>
                            <a:schemeClr val="tx2"/>
                          </a:solidFill>
                          <a:latin typeface="+mn-lt"/>
                          <a:ea typeface="+mn-ea"/>
                          <a:cs typeface="+mn-cs"/>
                        </a:rPr>
                        <a:t>Grade ≥3</a:t>
                      </a:r>
                    </a:p>
                  </a:txBody>
                  <a:tcPr marL="90000" marR="90000" marT="46800" marB="46800" anchor="ctr">
                    <a:solidFill>
                      <a:schemeClr val="accent1"/>
                    </a:solidFill>
                  </a:tcPr>
                </a:tc>
                <a:tc>
                  <a:txBody>
                    <a:bodyPr/>
                    <a:lstStyle/>
                    <a:p>
                      <a:pPr algn="ctr"/>
                      <a:r>
                        <a:rPr lang="en-US" sz="1100" b="1" kern="1200" noProof="0" dirty="0">
                          <a:solidFill>
                            <a:schemeClr val="tx2"/>
                          </a:solidFill>
                          <a:latin typeface="+mn-lt"/>
                          <a:ea typeface="+mn-ea"/>
                          <a:cs typeface="+mn-cs"/>
                        </a:rPr>
                        <a:t>Any grade</a:t>
                      </a:r>
                    </a:p>
                  </a:txBody>
                  <a:tcPr marL="90000" marR="90000" marT="46800" marB="46800" anchor="ctr">
                    <a:solidFill>
                      <a:schemeClr val="accent1"/>
                    </a:solidFill>
                  </a:tcPr>
                </a:tc>
                <a:tc>
                  <a:txBody>
                    <a:bodyPr/>
                    <a:lstStyle/>
                    <a:p>
                      <a:pPr algn="ctr"/>
                      <a:r>
                        <a:rPr lang="en-US" sz="1100" b="1" kern="1200" noProof="0" dirty="0">
                          <a:solidFill>
                            <a:schemeClr val="tx2"/>
                          </a:solidFill>
                          <a:latin typeface="+mn-lt"/>
                          <a:ea typeface="+mn-ea"/>
                          <a:cs typeface="+mn-cs"/>
                        </a:rPr>
                        <a:t>Grade ≥3</a:t>
                      </a:r>
                    </a:p>
                  </a:txBody>
                  <a:tcPr marL="90000" marR="90000" marT="46800" marB="46800" anchor="ctr">
                    <a:solidFill>
                      <a:schemeClr val="accent1"/>
                    </a:solidFill>
                  </a:tcPr>
                </a:tc>
                <a:extLst>
                  <a:ext uri="{0D108BD9-81ED-4DB2-BD59-A6C34878D82A}">
                    <a16:rowId xmlns:a16="http://schemas.microsoft.com/office/drawing/2014/main" val="3607908326"/>
                  </a:ext>
                </a:extLst>
              </a:tr>
              <a:tr h="0">
                <a:tc>
                  <a:txBody>
                    <a:bodyPr/>
                    <a:lstStyle/>
                    <a:p>
                      <a:pPr marL="0" algn="l" defTabSz="914400" rtl="0" eaLnBrk="1" latinLnBrk="0" hangingPunct="1">
                        <a:buNone/>
                      </a:pPr>
                      <a:r>
                        <a:rPr lang="en-US" sz="1100" b="0" kern="1200" noProof="0" dirty="0">
                          <a:solidFill>
                            <a:srgbClr val="000000"/>
                          </a:solidFill>
                          <a:latin typeface="+mn-lt"/>
                          <a:ea typeface="+mn-ea"/>
                          <a:cs typeface="+mn-cs"/>
                        </a:rPr>
                        <a:t>Any</a:t>
                      </a:r>
                    </a:p>
                  </a:txBody>
                  <a:tcPr marL="90000" marR="90000" marT="46800" marB="46800" anchor="ctr"/>
                </a:tc>
                <a:tc>
                  <a:txBody>
                    <a:bodyPr/>
                    <a:lstStyle/>
                    <a:p>
                      <a:pPr marL="0" algn="ctr" defTabSz="914400" rtl="0" eaLnBrk="1" latinLnBrk="0" hangingPunct="1">
                        <a:buNone/>
                      </a:pPr>
                      <a:r>
                        <a:rPr lang="en-US" sz="1100" kern="1200" noProof="0" dirty="0">
                          <a:solidFill>
                            <a:srgbClr val="000000"/>
                          </a:solidFill>
                          <a:latin typeface="+mn-lt"/>
                          <a:ea typeface="+mn-ea"/>
                          <a:cs typeface="+mn-cs"/>
                        </a:rPr>
                        <a:t>207 (99.5)</a:t>
                      </a:r>
                    </a:p>
                  </a:txBody>
                  <a:tcPr marL="90000" marR="90000" marT="46800" marB="46800" anchor="ctr"/>
                </a:tc>
                <a:tc>
                  <a:txBody>
                    <a:bodyPr/>
                    <a:lstStyle/>
                    <a:p>
                      <a:pPr marL="0" algn="ctr" defTabSz="914400" rtl="0" eaLnBrk="1" latinLnBrk="0" hangingPunct="1">
                        <a:buNone/>
                      </a:pPr>
                      <a:r>
                        <a:rPr lang="en-US" sz="1100" kern="1200" noProof="0" dirty="0">
                          <a:solidFill>
                            <a:srgbClr val="000000"/>
                          </a:solidFill>
                          <a:latin typeface="+mn-lt"/>
                          <a:ea typeface="+mn-ea"/>
                          <a:cs typeface="+mn-cs"/>
                        </a:rPr>
                        <a:t>115 (55.3)</a:t>
                      </a:r>
                    </a:p>
                  </a:txBody>
                  <a:tcPr marL="90000" marR="90000" marT="46800" marB="46800" anchor="ctr"/>
                </a:tc>
                <a:tc>
                  <a:txBody>
                    <a:bodyPr/>
                    <a:lstStyle/>
                    <a:p>
                      <a:pPr marL="0" algn="ctr" defTabSz="914400" rtl="0" eaLnBrk="1" latinLnBrk="0" hangingPunct="1">
                        <a:buNone/>
                      </a:pPr>
                      <a:r>
                        <a:rPr lang="en-US" sz="1100" kern="1200" noProof="0" dirty="0">
                          <a:solidFill>
                            <a:srgbClr val="000000"/>
                          </a:solidFill>
                          <a:latin typeface="+mn-lt"/>
                          <a:ea typeface="+mn-ea"/>
                          <a:cs typeface="+mn-cs"/>
                        </a:rPr>
                        <a:t>178 (87.3)</a:t>
                      </a:r>
                    </a:p>
                  </a:txBody>
                  <a:tcPr marL="90000" marR="90000" marT="46800" marB="46800" anchor="ctr"/>
                </a:tc>
                <a:tc>
                  <a:txBody>
                    <a:bodyPr/>
                    <a:lstStyle/>
                    <a:p>
                      <a:pPr marL="0" algn="ctr" defTabSz="914400" rtl="0" eaLnBrk="1" latinLnBrk="0" hangingPunct="1">
                        <a:buNone/>
                      </a:pPr>
                      <a:r>
                        <a:rPr lang="en-US" sz="1100" kern="1200" noProof="0" dirty="0">
                          <a:solidFill>
                            <a:srgbClr val="000000"/>
                          </a:solidFill>
                          <a:latin typeface="+mn-lt"/>
                          <a:ea typeface="+mn-ea"/>
                          <a:cs typeface="+mn-cs"/>
                        </a:rPr>
                        <a:t>64 (31.4)</a:t>
                      </a:r>
                    </a:p>
                  </a:txBody>
                  <a:tcPr marL="90000" marR="90000" marT="46800" marB="46800" anchor="ctr"/>
                </a:tc>
                <a:extLst>
                  <a:ext uri="{0D108BD9-81ED-4DB2-BD59-A6C34878D82A}">
                    <a16:rowId xmlns:a16="http://schemas.microsoft.com/office/drawing/2014/main" val="1790711121"/>
                  </a:ext>
                </a:extLst>
              </a:tr>
              <a:tr h="0">
                <a:tc>
                  <a:txBody>
                    <a:bodyPr/>
                    <a:lstStyle/>
                    <a:p>
                      <a:pPr marL="0" algn="l" defTabSz="914400" rtl="0" eaLnBrk="1" latinLnBrk="0" hangingPunct="1">
                        <a:buNone/>
                      </a:pPr>
                      <a:r>
                        <a:rPr lang="en-US" sz="1100" b="0" kern="1200" noProof="0" dirty="0">
                          <a:solidFill>
                            <a:srgbClr val="000000"/>
                          </a:solidFill>
                          <a:latin typeface="+mn-lt"/>
                          <a:ea typeface="+mn-ea"/>
                          <a:cs typeface="+mn-cs"/>
                        </a:rPr>
                        <a:t>Serious</a:t>
                      </a:r>
                    </a:p>
                  </a:txBody>
                  <a:tcPr marL="90000" marR="90000" marT="46800" marB="46800" anchor="ctr"/>
                </a:tc>
                <a:tc>
                  <a:txBody>
                    <a:bodyPr/>
                    <a:lstStyle/>
                    <a:p>
                      <a:pPr marL="0" algn="ctr" defTabSz="914400" rtl="0" eaLnBrk="1" latinLnBrk="0" hangingPunct="1">
                        <a:buNone/>
                      </a:pPr>
                      <a:r>
                        <a:rPr lang="en-US" sz="1100" kern="1200" noProof="0" dirty="0">
                          <a:solidFill>
                            <a:srgbClr val="000000"/>
                          </a:solidFill>
                          <a:latin typeface="+mn-lt"/>
                          <a:ea typeface="+mn-ea"/>
                          <a:cs typeface="+mn-cs"/>
                        </a:rPr>
                        <a:t>81 (38.9)</a:t>
                      </a:r>
                    </a:p>
                  </a:txBody>
                  <a:tcPr marL="90000" marR="90000" marT="46800" marB="46800" anchor="ctr"/>
                </a:tc>
                <a:tc>
                  <a:txBody>
                    <a:bodyPr/>
                    <a:lstStyle/>
                    <a:p>
                      <a:pPr marL="0" algn="ctr" defTabSz="914400" rtl="0" eaLnBrk="1" latinLnBrk="0" hangingPunct="1">
                        <a:buNone/>
                      </a:pPr>
                      <a:r>
                        <a:rPr lang="en-US" sz="1100" kern="1200" noProof="0" dirty="0">
                          <a:solidFill>
                            <a:srgbClr val="000000"/>
                          </a:solidFill>
                          <a:latin typeface="+mn-lt"/>
                          <a:ea typeface="+mn-ea"/>
                          <a:cs typeface="+mn-cs"/>
                        </a:rPr>
                        <a:t>—</a:t>
                      </a:r>
                    </a:p>
                  </a:txBody>
                  <a:tcPr marL="90000" marR="90000" marT="46800" marB="46800" anchor="ctr"/>
                </a:tc>
                <a:tc>
                  <a:txBody>
                    <a:bodyPr/>
                    <a:lstStyle/>
                    <a:p>
                      <a:pPr marL="0" algn="ctr" defTabSz="914400" rtl="0" eaLnBrk="1" latinLnBrk="0" hangingPunct="1">
                        <a:buNone/>
                      </a:pPr>
                      <a:r>
                        <a:rPr lang="en-US" sz="1100" kern="1200" noProof="0" dirty="0">
                          <a:solidFill>
                            <a:srgbClr val="000000"/>
                          </a:solidFill>
                          <a:latin typeface="+mn-lt"/>
                          <a:ea typeface="+mn-ea"/>
                          <a:cs typeface="+mn-cs"/>
                        </a:rPr>
                        <a:t>59 (28.9)</a:t>
                      </a:r>
                    </a:p>
                  </a:txBody>
                  <a:tcPr marL="90000" marR="90000" marT="46800" marB="46800" anchor="ctr"/>
                </a:tc>
                <a:tc>
                  <a:txBody>
                    <a:bodyPr/>
                    <a:lstStyle/>
                    <a:p>
                      <a:pPr marL="0" algn="ctr" defTabSz="914400" rtl="0" eaLnBrk="1" latinLnBrk="0" hangingPunct="1">
                        <a:buNone/>
                      </a:pPr>
                      <a:r>
                        <a:rPr lang="en-US" sz="1100" kern="1200" noProof="0" dirty="0">
                          <a:solidFill>
                            <a:srgbClr val="000000"/>
                          </a:solidFill>
                          <a:latin typeface="+mn-lt"/>
                          <a:ea typeface="+mn-ea"/>
                          <a:cs typeface="+mn-cs"/>
                        </a:rPr>
                        <a:t>—</a:t>
                      </a:r>
                    </a:p>
                  </a:txBody>
                  <a:tcPr marL="90000" marR="90000" marT="46800" marB="46800" anchor="ctr"/>
                </a:tc>
                <a:extLst>
                  <a:ext uri="{0D108BD9-81ED-4DB2-BD59-A6C34878D82A}">
                    <a16:rowId xmlns:a16="http://schemas.microsoft.com/office/drawing/2014/main" val="2673773586"/>
                  </a:ext>
                </a:extLst>
              </a:tr>
              <a:tr h="0">
                <a:tc>
                  <a:txBody>
                    <a:bodyPr/>
                    <a:lstStyle/>
                    <a:p>
                      <a:pPr marL="0" algn="l" defTabSz="914400" rtl="0" eaLnBrk="1" latinLnBrk="0" hangingPunct="1">
                        <a:buNone/>
                      </a:pPr>
                      <a:r>
                        <a:rPr lang="en-US" sz="1100" b="0" kern="1200" noProof="0" dirty="0">
                          <a:solidFill>
                            <a:srgbClr val="000000"/>
                          </a:solidFill>
                          <a:latin typeface="+mn-lt"/>
                          <a:ea typeface="+mn-ea"/>
                          <a:cs typeface="+mn-cs"/>
                        </a:rPr>
                        <a:t>Led to discontinuation of sac‑TMT/pembrolizumab</a:t>
                      </a:r>
                    </a:p>
                  </a:txBody>
                  <a:tcPr marL="90000" marR="90000" marT="46800" marB="46800" anchor="ctr"/>
                </a:tc>
                <a:tc>
                  <a:txBody>
                    <a:bodyPr/>
                    <a:lstStyle/>
                    <a:p>
                      <a:pPr marL="0" algn="ctr" defTabSz="914400" rtl="0" eaLnBrk="1" latinLnBrk="0" hangingPunct="1">
                        <a:buNone/>
                      </a:pPr>
                      <a:r>
                        <a:rPr lang="en-US" sz="1100" kern="1200" noProof="0" dirty="0">
                          <a:solidFill>
                            <a:srgbClr val="000000"/>
                          </a:solidFill>
                          <a:latin typeface="+mn-lt"/>
                          <a:ea typeface="+mn-ea"/>
                          <a:cs typeface="+mn-cs"/>
                        </a:rPr>
                        <a:t>8 (3.8)/</a:t>
                      </a:r>
                      <a:br>
                        <a:rPr lang="en-US" sz="1100" kern="1200" noProof="0" dirty="0">
                          <a:solidFill>
                            <a:srgbClr val="000000"/>
                          </a:solidFill>
                          <a:latin typeface="+mn-lt"/>
                          <a:ea typeface="+mn-ea"/>
                          <a:cs typeface="+mn-cs"/>
                        </a:rPr>
                      </a:br>
                      <a:r>
                        <a:rPr lang="en-US" sz="1100" kern="1200" noProof="0" dirty="0">
                          <a:solidFill>
                            <a:srgbClr val="000000"/>
                          </a:solidFill>
                          <a:latin typeface="+mn-lt"/>
                          <a:ea typeface="+mn-ea"/>
                          <a:cs typeface="+mn-cs"/>
                        </a:rPr>
                        <a:t>11 (5.3)</a:t>
                      </a:r>
                    </a:p>
                  </a:txBody>
                  <a:tcPr marL="90000" marR="90000" marT="46800" marB="46800" anchor="ctr"/>
                </a:tc>
                <a:tc>
                  <a:txBody>
                    <a:bodyPr/>
                    <a:lstStyle/>
                    <a:p>
                      <a:pPr marL="0" algn="ctr" defTabSz="914400" rtl="0" eaLnBrk="1" latinLnBrk="0" hangingPunct="1">
                        <a:buNone/>
                      </a:pPr>
                      <a:r>
                        <a:rPr lang="en-US" sz="1100" kern="1200" noProof="0" dirty="0">
                          <a:solidFill>
                            <a:srgbClr val="000000"/>
                          </a:solidFill>
                          <a:latin typeface="+mn-lt"/>
                          <a:ea typeface="+mn-ea"/>
                          <a:cs typeface="+mn-cs"/>
                        </a:rPr>
                        <a:t>—</a:t>
                      </a:r>
                    </a:p>
                  </a:txBody>
                  <a:tcPr marL="90000" marR="90000" marT="46800" marB="46800" anchor="ctr"/>
                </a:tc>
                <a:tc>
                  <a:txBody>
                    <a:bodyPr/>
                    <a:lstStyle/>
                    <a:p>
                      <a:pPr marL="0" algn="ctr" defTabSz="914400" rtl="0" eaLnBrk="1" latinLnBrk="0" hangingPunct="1">
                        <a:buNone/>
                      </a:pPr>
                      <a:r>
                        <a:rPr lang="en-US" sz="1100" kern="1200" noProof="0" dirty="0">
                          <a:solidFill>
                            <a:srgbClr val="000000"/>
                          </a:solidFill>
                          <a:latin typeface="+mn-lt"/>
                          <a:ea typeface="+mn-ea"/>
                          <a:cs typeface="+mn-cs"/>
                        </a:rPr>
                        <a:t>10 (4.9)</a:t>
                      </a:r>
                    </a:p>
                  </a:txBody>
                  <a:tcPr marL="90000" marR="90000" marT="46800" marB="46800" anchor="ctr"/>
                </a:tc>
                <a:tc>
                  <a:txBody>
                    <a:bodyPr/>
                    <a:lstStyle/>
                    <a:p>
                      <a:pPr marL="0" algn="ctr" defTabSz="914400" rtl="0" eaLnBrk="1" latinLnBrk="0" hangingPunct="1">
                        <a:buNone/>
                      </a:pPr>
                      <a:r>
                        <a:rPr lang="en-US" sz="1100" kern="1200" noProof="0" dirty="0">
                          <a:solidFill>
                            <a:srgbClr val="000000"/>
                          </a:solidFill>
                          <a:latin typeface="+mn-lt"/>
                          <a:ea typeface="+mn-ea"/>
                          <a:cs typeface="+mn-cs"/>
                        </a:rPr>
                        <a:t>—</a:t>
                      </a:r>
                    </a:p>
                  </a:txBody>
                  <a:tcPr marL="90000" marR="90000" marT="46800" marB="46800" anchor="ctr"/>
                </a:tc>
                <a:extLst>
                  <a:ext uri="{0D108BD9-81ED-4DB2-BD59-A6C34878D82A}">
                    <a16:rowId xmlns:a16="http://schemas.microsoft.com/office/drawing/2014/main" val="3315663347"/>
                  </a:ext>
                </a:extLst>
              </a:tr>
              <a:tr h="0">
                <a:tc>
                  <a:txBody>
                    <a:bodyPr/>
                    <a:lstStyle/>
                    <a:p>
                      <a:pPr marL="0" algn="l" defTabSz="914400" rtl="0" eaLnBrk="1" latinLnBrk="0" hangingPunct="1">
                        <a:buNone/>
                      </a:pPr>
                      <a:r>
                        <a:rPr lang="en-US" sz="1100" b="0" kern="1200" noProof="0" dirty="0">
                          <a:solidFill>
                            <a:srgbClr val="000000"/>
                          </a:solidFill>
                          <a:latin typeface="+mn-lt"/>
                          <a:ea typeface="+mn-ea"/>
                          <a:cs typeface="+mn-cs"/>
                        </a:rPr>
                        <a:t>Led to death</a:t>
                      </a:r>
                    </a:p>
                  </a:txBody>
                  <a:tcPr marL="90000" marR="90000" marT="46800" marB="46800" anchor="ctr"/>
                </a:tc>
                <a:tc>
                  <a:txBody>
                    <a:bodyPr/>
                    <a:lstStyle/>
                    <a:p>
                      <a:pPr marL="0" algn="ctr" defTabSz="914400" rtl="0" eaLnBrk="1" latinLnBrk="0" hangingPunct="1">
                        <a:buNone/>
                      </a:pPr>
                      <a:r>
                        <a:rPr lang="en-US" sz="1100" kern="1200" noProof="0" dirty="0">
                          <a:solidFill>
                            <a:srgbClr val="000000"/>
                          </a:solidFill>
                          <a:latin typeface="+mn-lt"/>
                          <a:ea typeface="+mn-ea"/>
                          <a:cs typeface="+mn-cs"/>
                        </a:rPr>
                        <a:t>5 (2.4)</a:t>
                      </a:r>
                    </a:p>
                  </a:txBody>
                  <a:tcPr marL="90000" marR="90000" marT="46800" marB="46800" anchor="ctr"/>
                </a:tc>
                <a:tc>
                  <a:txBody>
                    <a:bodyPr/>
                    <a:lstStyle/>
                    <a:p>
                      <a:pPr marL="0" algn="ctr" defTabSz="914400" rtl="0" eaLnBrk="1" latinLnBrk="0" hangingPunct="1">
                        <a:buNone/>
                      </a:pPr>
                      <a:r>
                        <a:rPr lang="en-US" sz="1100" kern="1200" noProof="0" dirty="0">
                          <a:solidFill>
                            <a:srgbClr val="000000"/>
                          </a:solidFill>
                          <a:latin typeface="+mn-lt"/>
                          <a:ea typeface="+mn-ea"/>
                          <a:cs typeface="+mn-cs"/>
                        </a:rPr>
                        <a:t>—</a:t>
                      </a:r>
                    </a:p>
                  </a:txBody>
                  <a:tcPr marL="90000" marR="90000" marT="46800" marB="46800" anchor="ctr"/>
                </a:tc>
                <a:tc>
                  <a:txBody>
                    <a:bodyPr/>
                    <a:lstStyle/>
                    <a:p>
                      <a:pPr marL="0" algn="ctr" defTabSz="914400" rtl="0" eaLnBrk="1" latinLnBrk="0" hangingPunct="1">
                        <a:buNone/>
                      </a:pPr>
                      <a:r>
                        <a:rPr lang="en-US" sz="1100" kern="1200" noProof="0" dirty="0">
                          <a:solidFill>
                            <a:srgbClr val="000000"/>
                          </a:solidFill>
                          <a:latin typeface="+mn-lt"/>
                          <a:ea typeface="+mn-ea"/>
                          <a:cs typeface="+mn-cs"/>
                        </a:rPr>
                        <a:t>13 (6.4)</a:t>
                      </a:r>
                    </a:p>
                  </a:txBody>
                  <a:tcPr marL="90000" marR="90000" marT="46800" marB="46800" anchor="ctr"/>
                </a:tc>
                <a:tc>
                  <a:txBody>
                    <a:bodyPr/>
                    <a:lstStyle/>
                    <a:p>
                      <a:pPr marL="0" algn="ctr" defTabSz="914400" rtl="0" eaLnBrk="1" latinLnBrk="0" hangingPunct="1">
                        <a:buNone/>
                      </a:pPr>
                      <a:r>
                        <a:rPr lang="en-US" sz="1100" kern="1200" noProof="0" dirty="0">
                          <a:solidFill>
                            <a:srgbClr val="000000"/>
                          </a:solidFill>
                          <a:latin typeface="+mn-lt"/>
                          <a:ea typeface="+mn-ea"/>
                          <a:cs typeface="+mn-cs"/>
                        </a:rPr>
                        <a:t>—</a:t>
                      </a:r>
                    </a:p>
                  </a:txBody>
                  <a:tcPr marL="90000" marR="90000" marT="46800" marB="46800" anchor="ctr"/>
                </a:tc>
                <a:extLst>
                  <a:ext uri="{0D108BD9-81ED-4DB2-BD59-A6C34878D82A}">
                    <a16:rowId xmlns:a16="http://schemas.microsoft.com/office/drawing/2014/main" val="3634484555"/>
                  </a:ext>
                </a:extLst>
              </a:tr>
            </a:tbl>
          </a:graphicData>
        </a:graphic>
      </p:graphicFrame>
      <p:graphicFrame>
        <p:nvGraphicFramePr>
          <p:cNvPr id="8" name="Table 7">
            <a:extLst>
              <a:ext uri="{FF2B5EF4-FFF2-40B4-BE49-F238E27FC236}">
                <a16:creationId xmlns:a16="http://schemas.microsoft.com/office/drawing/2014/main" id="{8273879D-1FBD-101E-3C4C-18AF714F99E4}"/>
              </a:ext>
            </a:extLst>
          </p:cNvPr>
          <p:cNvGraphicFramePr>
            <a:graphicFrameLocks noGrp="1"/>
          </p:cNvGraphicFramePr>
          <p:nvPr>
            <p:extLst>
              <p:ext uri="{D42A27DB-BD31-4B8C-83A1-F6EECF244321}">
                <p14:modId xmlns:p14="http://schemas.microsoft.com/office/powerpoint/2010/main" val="2422251739"/>
              </p:ext>
            </p:extLst>
          </p:nvPr>
        </p:nvGraphicFramePr>
        <p:xfrm>
          <a:off x="6163166" y="1657216"/>
          <a:ext cx="5641909" cy="3522600"/>
        </p:xfrm>
        <a:graphic>
          <a:graphicData uri="http://schemas.openxmlformats.org/drawingml/2006/table">
            <a:tbl>
              <a:tblPr firstRow="1" bandRow="1">
                <a:tableStyleId>{69012ECD-51FC-41F1-AA8D-1B2483CD663E}</a:tableStyleId>
              </a:tblPr>
              <a:tblGrid>
                <a:gridCol w="1935805">
                  <a:extLst>
                    <a:ext uri="{9D8B030D-6E8A-4147-A177-3AD203B41FA5}">
                      <a16:colId xmlns:a16="http://schemas.microsoft.com/office/drawing/2014/main" val="537766886"/>
                    </a:ext>
                  </a:extLst>
                </a:gridCol>
                <a:gridCol w="926526">
                  <a:extLst>
                    <a:ext uri="{9D8B030D-6E8A-4147-A177-3AD203B41FA5}">
                      <a16:colId xmlns:a16="http://schemas.microsoft.com/office/drawing/2014/main" val="1125791967"/>
                    </a:ext>
                  </a:extLst>
                </a:gridCol>
                <a:gridCol w="926526">
                  <a:extLst>
                    <a:ext uri="{9D8B030D-6E8A-4147-A177-3AD203B41FA5}">
                      <a16:colId xmlns:a16="http://schemas.microsoft.com/office/drawing/2014/main" val="3449883551"/>
                    </a:ext>
                  </a:extLst>
                </a:gridCol>
                <a:gridCol w="926526">
                  <a:extLst>
                    <a:ext uri="{9D8B030D-6E8A-4147-A177-3AD203B41FA5}">
                      <a16:colId xmlns:a16="http://schemas.microsoft.com/office/drawing/2014/main" val="690993230"/>
                    </a:ext>
                  </a:extLst>
                </a:gridCol>
                <a:gridCol w="926526">
                  <a:extLst>
                    <a:ext uri="{9D8B030D-6E8A-4147-A177-3AD203B41FA5}">
                      <a16:colId xmlns:a16="http://schemas.microsoft.com/office/drawing/2014/main" val="1678950345"/>
                    </a:ext>
                  </a:extLst>
                </a:gridCol>
              </a:tblGrid>
              <a:tr h="131636">
                <a:tc rowSpan="2">
                  <a:txBody>
                    <a:bodyPr/>
                    <a:lstStyle/>
                    <a:p>
                      <a:r>
                        <a:rPr lang="en-GB" sz="1100" b="1" kern="1200" noProof="0" dirty="0">
                          <a:solidFill>
                            <a:schemeClr val="tx2"/>
                          </a:solidFill>
                          <a:latin typeface="+mn-lt"/>
                          <a:ea typeface="+mn-ea"/>
                          <a:cs typeface="+mn-cs"/>
                        </a:rPr>
                        <a:t>TEAEs in ≥20% of patients, n (%)</a:t>
                      </a:r>
                    </a:p>
                  </a:txBody>
                  <a:tcPr marL="90000" marR="90000" marT="36000" marB="36000" anchor="b">
                    <a:lnB w="12700" cap="flat" cmpd="sng" algn="ctr">
                      <a:noFill/>
                      <a:prstDash val="solid"/>
                      <a:round/>
                      <a:headEnd type="none" w="med" len="med"/>
                      <a:tailEnd type="none" w="med" len="med"/>
                    </a:lnB>
                    <a:solidFill>
                      <a:schemeClr val="accent1"/>
                    </a:solidFill>
                  </a:tcPr>
                </a:tc>
                <a:tc gridSpan="2">
                  <a:txBody>
                    <a:bodyPr/>
                    <a:lstStyle/>
                    <a:p>
                      <a:pPr algn="ctr"/>
                      <a:r>
                        <a:rPr lang="en-US" sz="1100" b="1" kern="1200" noProof="0" dirty="0">
                          <a:solidFill>
                            <a:schemeClr val="tx2"/>
                          </a:solidFill>
                          <a:latin typeface="+mn-lt"/>
                          <a:ea typeface="+mn-ea"/>
                          <a:cs typeface="+mn-cs"/>
                        </a:rPr>
                        <a:t>Sac‑TMT + </a:t>
                      </a:r>
                      <a:r>
                        <a:rPr lang="en-US" sz="1100" b="1" kern="1200" noProof="0" dirty="0" err="1">
                          <a:solidFill>
                            <a:schemeClr val="tx2"/>
                          </a:solidFill>
                          <a:latin typeface="+mn-lt"/>
                          <a:ea typeface="+mn-ea"/>
                          <a:cs typeface="+mn-cs"/>
                        </a:rPr>
                        <a:t>pembro</a:t>
                      </a:r>
                      <a:r>
                        <a:rPr lang="en-US" sz="1100" b="1" kern="1200" noProof="0" dirty="0">
                          <a:solidFill>
                            <a:schemeClr val="tx2"/>
                          </a:solidFill>
                          <a:latin typeface="+mn-lt"/>
                          <a:ea typeface="+mn-ea"/>
                          <a:cs typeface="+mn-cs"/>
                        </a:rPr>
                        <a:t> </a:t>
                      </a:r>
                    </a:p>
                    <a:p>
                      <a:pPr algn="ctr"/>
                      <a:r>
                        <a:rPr lang="en-US" sz="1100" b="1" kern="1200" noProof="0" dirty="0">
                          <a:solidFill>
                            <a:schemeClr val="tx2"/>
                          </a:solidFill>
                          <a:latin typeface="+mn-lt"/>
                          <a:ea typeface="+mn-ea"/>
                          <a:cs typeface="+mn-cs"/>
                        </a:rPr>
                        <a:t>(n=208)</a:t>
                      </a:r>
                    </a:p>
                  </a:txBody>
                  <a:tcPr marL="90000" marR="90000" marT="36000" marB="36000" anchor="b">
                    <a:solidFill>
                      <a:schemeClr val="accent1"/>
                    </a:solidFill>
                  </a:tcPr>
                </a:tc>
                <a:tc hMerge="1">
                  <a:txBody>
                    <a:bodyPr/>
                    <a:lstStyle/>
                    <a:p>
                      <a:pPr algn="ctr"/>
                      <a:endParaRPr lang="en-US" sz="1400" noProof="0" dirty="0">
                        <a:solidFill>
                          <a:schemeClr val="tx2"/>
                        </a:solidFill>
                        <a:latin typeface="+mn-lt"/>
                      </a:endParaRPr>
                    </a:p>
                  </a:txBody>
                  <a:tcPr marT="36000" marB="36000" anchor="b">
                    <a:solidFill>
                      <a:schemeClr val="accent1"/>
                    </a:solidFill>
                  </a:tcPr>
                </a:tc>
                <a:tc gridSpan="2">
                  <a:txBody>
                    <a:bodyPr/>
                    <a:lstStyle/>
                    <a:p>
                      <a:pPr algn="ctr"/>
                      <a:r>
                        <a:rPr lang="en-US" sz="1100" b="1" kern="1200" noProof="0" dirty="0">
                          <a:solidFill>
                            <a:schemeClr val="tx2"/>
                          </a:solidFill>
                          <a:latin typeface="+mn-lt"/>
                          <a:ea typeface="+mn-ea"/>
                          <a:cs typeface="+mn-cs"/>
                        </a:rPr>
                        <a:t>Pembrolizumab</a:t>
                      </a:r>
                      <a:br>
                        <a:rPr lang="en-US" sz="1100" b="1" kern="1200" noProof="0" dirty="0">
                          <a:solidFill>
                            <a:schemeClr val="tx2"/>
                          </a:solidFill>
                          <a:latin typeface="+mn-lt"/>
                          <a:ea typeface="+mn-ea"/>
                          <a:cs typeface="+mn-cs"/>
                        </a:rPr>
                      </a:br>
                      <a:r>
                        <a:rPr lang="en-US" sz="1100" b="1" kern="1200" noProof="0" dirty="0">
                          <a:solidFill>
                            <a:schemeClr val="tx2"/>
                          </a:solidFill>
                          <a:latin typeface="+mn-lt"/>
                          <a:ea typeface="+mn-ea"/>
                          <a:cs typeface="+mn-cs"/>
                        </a:rPr>
                        <a:t> (n=204)</a:t>
                      </a:r>
                    </a:p>
                  </a:txBody>
                  <a:tcPr marL="90000" marR="90000" marT="36000" marB="36000" anchor="b">
                    <a:solidFill>
                      <a:schemeClr val="accent1"/>
                    </a:solidFill>
                  </a:tcPr>
                </a:tc>
                <a:tc hMerge="1">
                  <a:txBody>
                    <a:bodyPr/>
                    <a:lstStyle/>
                    <a:p>
                      <a:pPr algn="ctr"/>
                      <a:endParaRPr lang="en-US" sz="1400" noProof="0" dirty="0">
                        <a:solidFill>
                          <a:schemeClr val="tx2"/>
                        </a:solidFill>
                        <a:latin typeface="+mn-lt"/>
                      </a:endParaRPr>
                    </a:p>
                  </a:txBody>
                  <a:tcPr marT="36000" marB="36000" anchor="b">
                    <a:solidFill>
                      <a:schemeClr val="accent1"/>
                    </a:solidFill>
                  </a:tcPr>
                </a:tc>
                <a:extLst>
                  <a:ext uri="{0D108BD9-81ED-4DB2-BD59-A6C34878D82A}">
                    <a16:rowId xmlns:a16="http://schemas.microsoft.com/office/drawing/2014/main" val="2020270792"/>
                  </a:ext>
                </a:extLst>
              </a:tr>
              <a:tr h="0">
                <a:tc vMerge="1">
                  <a:txBody>
                    <a:bodyPr/>
                    <a:lstStyle/>
                    <a:p>
                      <a:endParaRPr dirty="0"/>
                    </a:p>
                  </a:txBody>
                  <a:tcPr marL="90000" marR="90000" marT="36000" marB="36000" anchor="ctr">
                    <a:solidFill>
                      <a:schemeClr val="accent1"/>
                    </a:solidFill>
                  </a:tcPr>
                </a:tc>
                <a:tc>
                  <a:txBody>
                    <a:bodyPr/>
                    <a:lstStyle/>
                    <a:p>
                      <a:pPr algn="ctr"/>
                      <a:r>
                        <a:rPr lang="en-US" sz="1100" b="1" kern="1200" noProof="0" dirty="0">
                          <a:solidFill>
                            <a:schemeClr val="tx2"/>
                          </a:solidFill>
                          <a:latin typeface="+mn-lt"/>
                          <a:ea typeface="+mn-ea"/>
                          <a:cs typeface="+mn-cs"/>
                        </a:rPr>
                        <a:t>Any grade</a:t>
                      </a:r>
                    </a:p>
                  </a:txBody>
                  <a:tcPr marL="90000" marR="90000" marT="36000" marB="36000" anchor="ctr">
                    <a:lnB w="12700" cap="flat" cmpd="sng" algn="ctr">
                      <a:noFill/>
                      <a:prstDash val="solid"/>
                      <a:round/>
                      <a:headEnd type="none" w="med" len="med"/>
                      <a:tailEnd type="none" w="med" len="med"/>
                    </a:lnB>
                    <a:solidFill>
                      <a:schemeClr val="accent1"/>
                    </a:solidFill>
                  </a:tcPr>
                </a:tc>
                <a:tc>
                  <a:txBody>
                    <a:bodyPr/>
                    <a:lstStyle/>
                    <a:p>
                      <a:pPr algn="ctr"/>
                      <a:r>
                        <a:rPr lang="en-US" sz="1100" b="1" kern="1200" noProof="0" dirty="0">
                          <a:solidFill>
                            <a:schemeClr val="tx2"/>
                          </a:solidFill>
                          <a:latin typeface="+mn-lt"/>
                          <a:ea typeface="+mn-ea"/>
                          <a:cs typeface="+mn-cs"/>
                        </a:rPr>
                        <a:t>Grade ≥3</a:t>
                      </a:r>
                    </a:p>
                  </a:txBody>
                  <a:tcPr marL="90000" marR="90000" marT="36000" marB="36000" anchor="ctr">
                    <a:lnB w="12700" cap="flat" cmpd="sng" algn="ctr">
                      <a:noFill/>
                      <a:prstDash val="solid"/>
                      <a:round/>
                      <a:headEnd type="none" w="med" len="med"/>
                      <a:tailEnd type="none" w="med" len="med"/>
                    </a:lnB>
                    <a:solidFill>
                      <a:schemeClr val="accent1"/>
                    </a:solidFill>
                  </a:tcPr>
                </a:tc>
                <a:tc>
                  <a:txBody>
                    <a:bodyPr/>
                    <a:lstStyle/>
                    <a:p>
                      <a:pPr algn="ctr"/>
                      <a:r>
                        <a:rPr lang="en-US" sz="1100" b="1" kern="1200" noProof="0" dirty="0">
                          <a:solidFill>
                            <a:schemeClr val="tx2"/>
                          </a:solidFill>
                          <a:latin typeface="+mn-lt"/>
                          <a:ea typeface="+mn-ea"/>
                          <a:cs typeface="+mn-cs"/>
                        </a:rPr>
                        <a:t>Any grade</a:t>
                      </a:r>
                    </a:p>
                  </a:txBody>
                  <a:tcPr marL="90000" marR="90000" marT="36000" marB="36000" anchor="ctr">
                    <a:lnB w="12700" cap="flat" cmpd="sng" algn="ctr">
                      <a:noFill/>
                      <a:prstDash val="solid"/>
                      <a:round/>
                      <a:headEnd type="none" w="med" len="med"/>
                      <a:tailEnd type="none" w="med" len="med"/>
                    </a:lnB>
                    <a:solidFill>
                      <a:schemeClr val="accent1"/>
                    </a:solidFill>
                  </a:tcPr>
                </a:tc>
                <a:tc>
                  <a:txBody>
                    <a:bodyPr/>
                    <a:lstStyle/>
                    <a:p>
                      <a:pPr algn="ctr"/>
                      <a:r>
                        <a:rPr lang="en-US" sz="1100" b="1" kern="1200" noProof="0" dirty="0">
                          <a:solidFill>
                            <a:schemeClr val="tx2"/>
                          </a:solidFill>
                          <a:latin typeface="+mn-lt"/>
                          <a:ea typeface="+mn-ea"/>
                          <a:cs typeface="+mn-cs"/>
                        </a:rPr>
                        <a:t>Grade ≥3</a:t>
                      </a:r>
                    </a:p>
                  </a:txBody>
                  <a:tcPr marL="90000" marR="90000" marT="36000" marB="36000" anchor="ctr">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3607908326"/>
                  </a:ext>
                </a:extLst>
              </a:tr>
              <a:tr h="164756">
                <a:tc>
                  <a:txBody>
                    <a:bodyPr/>
                    <a:lstStyle/>
                    <a:p>
                      <a:pPr marL="0" indent="0">
                        <a:buNone/>
                      </a:pPr>
                      <a:r>
                        <a:rPr lang="en-US" sz="1100" b="0" kern="1200" noProof="0" dirty="0">
                          <a:solidFill>
                            <a:srgbClr val="000000"/>
                          </a:solidFill>
                          <a:latin typeface="+mn-lt"/>
                          <a:ea typeface="+mn-ea"/>
                          <a:cs typeface="+mn-cs"/>
                        </a:rPr>
                        <a:t>Anemia</a:t>
                      </a:r>
                    </a:p>
                  </a:txBody>
                  <a:tcPr marL="90000" marR="90000" marT="36000" marB="36000" anchor="ctr">
                    <a:lnT w="12700" cap="flat" cmpd="sng" algn="ctr">
                      <a:noFill/>
                      <a:prstDash val="solid"/>
                      <a:round/>
                      <a:headEnd type="none" w="med" len="med"/>
                      <a:tailEnd type="none" w="med" len="med"/>
                    </a:lnT>
                  </a:tcPr>
                </a:tc>
                <a:tc>
                  <a:txBody>
                    <a:bodyPr/>
                    <a:lstStyle/>
                    <a:p>
                      <a:pPr algn="ctr">
                        <a:buNone/>
                      </a:pPr>
                      <a:r>
                        <a:rPr lang="en-US" sz="1100" kern="1200" noProof="0" dirty="0">
                          <a:solidFill>
                            <a:srgbClr val="000000"/>
                          </a:solidFill>
                          <a:latin typeface="+mn-lt"/>
                          <a:ea typeface="+mn-ea"/>
                          <a:cs typeface="+mn-cs"/>
                        </a:rPr>
                        <a:t>182 (87.5)</a:t>
                      </a:r>
                    </a:p>
                  </a:txBody>
                  <a:tcPr marL="90000" marR="90000" marT="36000" marB="36000" anchor="ctr">
                    <a:lnT w="12700" cap="flat" cmpd="sng" algn="ctr">
                      <a:noFill/>
                      <a:prstDash val="solid"/>
                      <a:round/>
                      <a:headEnd type="none" w="med" len="med"/>
                      <a:tailEnd type="none" w="med" len="med"/>
                    </a:lnT>
                  </a:tcPr>
                </a:tc>
                <a:tc>
                  <a:txBody>
                    <a:bodyPr/>
                    <a:lstStyle/>
                    <a:p>
                      <a:pPr algn="ctr">
                        <a:buNone/>
                      </a:pPr>
                      <a:r>
                        <a:rPr lang="en-US" sz="1100" kern="1200" noProof="0" dirty="0">
                          <a:solidFill>
                            <a:srgbClr val="000000"/>
                          </a:solidFill>
                          <a:latin typeface="+mn-lt"/>
                          <a:ea typeface="+mn-ea"/>
                          <a:cs typeface="+mn-cs"/>
                        </a:rPr>
                        <a:t>19 (9.1)</a:t>
                      </a:r>
                    </a:p>
                  </a:txBody>
                  <a:tcPr marL="90000" marR="90000" marT="36000" marB="36000" anchor="ctr">
                    <a:lnT w="12700" cap="flat" cmpd="sng" algn="ctr">
                      <a:noFill/>
                      <a:prstDash val="solid"/>
                      <a:round/>
                      <a:headEnd type="none" w="med" len="med"/>
                      <a:tailEnd type="none" w="med" len="med"/>
                    </a:lnT>
                  </a:tcPr>
                </a:tc>
                <a:tc>
                  <a:txBody>
                    <a:bodyPr/>
                    <a:lstStyle/>
                    <a:p>
                      <a:pPr algn="ctr">
                        <a:buNone/>
                      </a:pPr>
                      <a:r>
                        <a:rPr lang="en-US" sz="1100" kern="1200" noProof="0" dirty="0">
                          <a:solidFill>
                            <a:srgbClr val="000000"/>
                          </a:solidFill>
                          <a:latin typeface="+mn-lt"/>
                          <a:ea typeface="+mn-ea"/>
                          <a:cs typeface="+mn-cs"/>
                        </a:rPr>
                        <a:t>55 (27.0)</a:t>
                      </a:r>
                    </a:p>
                  </a:txBody>
                  <a:tcPr marL="90000" marR="90000" marT="36000" marB="36000" anchor="ctr">
                    <a:lnT w="12700" cap="flat" cmpd="sng" algn="ctr">
                      <a:noFill/>
                      <a:prstDash val="solid"/>
                      <a:round/>
                      <a:headEnd type="none" w="med" len="med"/>
                      <a:tailEnd type="none" w="med" len="med"/>
                    </a:lnT>
                  </a:tcPr>
                </a:tc>
                <a:tc>
                  <a:txBody>
                    <a:bodyPr/>
                    <a:lstStyle/>
                    <a:p>
                      <a:pPr algn="ctr">
                        <a:buNone/>
                      </a:pPr>
                      <a:r>
                        <a:rPr lang="en-US" sz="1100" kern="1200" noProof="0" dirty="0">
                          <a:solidFill>
                            <a:srgbClr val="000000"/>
                          </a:solidFill>
                          <a:latin typeface="+mn-lt"/>
                          <a:ea typeface="+mn-ea"/>
                          <a:cs typeface="+mn-cs"/>
                        </a:rPr>
                        <a:t>2 (1.0)</a:t>
                      </a:r>
                    </a:p>
                  </a:txBody>
                  <a:tcPr marL="90000" marR="90000" marT="36000" marB="36000" anchor="ctr">
                    <a:lnT w="12700" cap="flat" cmpd="sng" algn="ctr">
                      <a:noFill/>
                      <a:prstDash val="solid"/>
                      <a:round/>
                      <a:headEnd type="none" w="med" len="med"/>
                      <a:tailEnd type="none" w="med" len="med"/>
                    </a:lnT>
                  </a:tcPr>
                </a:tc>
                <a:extLst>
                  <a:ext uri="{0D108BD9-81ED-4DB2-BD59-A6C34878D82A}">
                    <a16:rowId xmlns:a16="http://schemas.microsoft.com/office/drawing/2014/main" val="2836258878"/>
                  </a:ext>
                </a:extLst>
              </a:tr>
              <a:tr h="133581">
                <a:tc>
                  <a:txBody>
                    <a:bodyPr/>
                    <a:lstStyle/>
                    <a:p>
                      <a:pPr marL="0" indent="0">
                        <a:buNone/>
                      </a:pPr>
                      <a:r>
                        <a:rPr lang="en-US" sz="1100" b="0" kern="1200" noProof="0" dirty="0">
                          <a:solidFill>
                            <a:srgbClr val="000000"/>
                          </a:solidFill>
                          <a:latin typeface="+mn-lt"/>
                          <a:ea typeface="+mn-ea"/>
                          <a:cs typeface="+mn-cs"/>
                        </a:rPr>
                        <a:t>Alopecia</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137 (65.9)</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0</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6 (2.9)</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0</a:t>
                      </a:r>
                    </a:p>
                  </a:txBody>
                  <a:tcPr marL="90000" marR="90000" marT="36000" marB="36000" anchor="ctr"/>
                </a:tc>
                <a:extLst>
                  <a:ext uri="{0D108BD9-81ED-4DB2-BD59-A6C34878D82A}">
                    <a16:rowId xmlns:a16="http://schemas.microsoft.com/office/drawing/2014/main" val="3592247004"/>
                  </a:ext>
                </a:extLst>
              </a:tr>
              <a:tr h="133581">
                <a:tc>
                  <a:txBody>
                    <a:bodyPr/>
                    <a:lstStyle/>
                    <a:p>
                      <a:pPr marL="0" indent="0">
                        <a:buNone/>
                      </a:pPr>
                      <a:r>
                        <a:rPr lang="en-US" sz="1100" b="0" kern="1200" noProof="0" dirty="0">
                          <a:solidFill>
                            <a:srgbClr val="000000"/>
                          </a:solidFill>
                          <a:latin typeface="+mn-lt"/>
                          <a:ea typeface="+mn-ea"/>
                          <a:cs typeface="+mn-cs"/>
                        </a:rPr>
                        <a:t>WBC count decreased</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96 (46.2)</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18 (8.7)</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5 (2.5)</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1 (0.5)</a:t>
                      </a:r>
                    </a:p>
                  </a:txBody>
                  <a:tcPr marL="90000" marR="90000" marT="36000" marB="36000" anchor="ctr"/>
                </a:tc>
                <a:extLst>
                  <a:ext uri="{0D108BD9-81ED-4DB2-BD59-A6C34878D82A}">
                    <a16:rowId xmlns:a16="http://schemas.microsoft.com/office/drawing/2014/main" val="4125255929"/>
                  </a:ext>
                </a:extLst>
              </a:tr>
              <a:tr h="133581">
                <a:tc>
                  <a:txBody>
                    <a:bodyPr/>
                    <a:lstStyle/>
                    <a:p>
                      <a:pPr>
                        <a:buNone/>
                      </a:pPr>
                      <a:r>
                        <a:rPr lang="en-US" sz="1100" kern="1200" noProof="0" dirty="0">
                          <a:solidFill>
                            <a:srgbClr val="000000"/>
                          </a:solidFill>
                          <a:latin typeface="+mn-lt"/>
                          <a:ea typeface="+mn-ea"/>
                          <a:cs typeface="+mn-cs"/>
                        </a:rPr>
                        <a:t>Neutrophil count decreased</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93 (44.7)</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36 (17.3)</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3 (1.5)</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1 (0.5)</a:t>
                      </a:r>
                    </a:p>
                  </a:txBody>
                  <a:tcPr marL="90000" marR="90000" marT="36000" marB="36000" anchor="ctr"/>
                </a:tc>
                <a:extLst>
                  <a:ext uri="{0D108BD9-81ED-4DB2-BD59-A6C34878D82A}">
                    <a16:rowId xmlns:a16="http://schemas.microsoft.com/office/drawing/2014/main" val="3128914275"/>
                  </a:ext>
                </a:extLst>
              </a:tr>
              <a:tr h="0">
                <a:tc>
                  <a:txBody>
                    <a:bodyPr/>
                    <a:lstStyle/>
                    <a:p>
                      <a:pPr>
                        <a:buNone/>
                      </a:pPr>
                      <a:r>
                        <a:rPr lang="en-US" sz="1100" kern="1200" noProof="0" dirty="0">
                          <a:solidFill>
                            <a:srgbClr val="000000"/>
                          </a:solidFill>
                          <a:latin typeface="+mn-lt"/>
                          <a:ea typeface="+mn-ea"/>
                          <a:cs typeface="+mn-cs"/>
                        </a:rPr>
                        <a:t>Stomatitis</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84 (40.4)</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11 (5.3)</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3 (1.5)</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0</a:t>
                      </a:r>
                    </a:p>
                  </a:txBody>
                  <a:tcPr marL="90000" marR="90000" marT="36000" marB="36000" anchor="ctr"/>
                </a:tc>
                <a:extLst>
                  <a:ext uri="{0D108BD9-81ED-4DB2-BD59-A6C34878D82A}">
                    <a16:rowId xmlns:a16="http://schemas.microsoft.com/office/drawing/2014/main" val="2165012361"/>
                  </a:ext>
                </a:extLst>
              </a:tr>
              <a:tr h="133581">
                <a:tc>
                  <a:txBody>
                    <a:bodyPr/>
                    <a:lstStyle/>
                    <a:p>
                      <a:pPr>
                        <a:buNone/>
                      </a:pPr>
                      <a:r>
                        <a:rPr lang="en-US" sz="1100" kern="1200" noProof="0" dirty="0">
                          <a:solidFill>
                            <a:srgbClr val="000000"/>
                          </a:solidFill>
                          <a:latin typeface="+mn-lt"/>
                          <a:ea typeface="+mn-ea"/>
                          <a:cs typeface="+mn-cs"/>
                        </a:rPr>
                        <a:t>Appetite decreased</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73 (35.1)</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2 (1.0)</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27 (13.2)</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0</a:t>
                      </a:r>
                    </a:p>
                  </a:txBody>
                  <a:tcPr marL="90000" marR="90000" marT="36000" marB="36000" anchor="ctr"/>
                </a:tc>
                <a:extLst>
                  <a:ext uri="{0D108BD9-81ED-4DB2-BD59-A6C34878D82A}">
                    <a16:rowId xmlns:a16="http://schemas.microsoft.com/office/drawing/2014/main" val="1105930910"/>
                  </a:ext>
                </a:extLst>
              </a:tr>
              <a:tr h="0">
                <a:tc>
                  <a:txBody>
                    <a:bodyPr/>
                    <a:lstStyle/>
                    <a:p>
                      <a:pPr>
                        <a:buNone/>
                      </a:pPr>
                      <a:r>
                        <a:rPr lang="en-US" sz="1100" kern="1200" noProof="0" dirty="0">
                          <a:solidFill>
                            <a:srgbClr val="000000"/>
                          </a:solidFill>
                          <a:latin typeface="+mn-lt"/>
                          <a:ea typeface="+mn-ea"/>
                          <a:cs typeface="+mn-cs"/>
                        </a:rPr>
                        <a:t>Weakness</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71 (34.1)</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8 (3.8)</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23 (11.3)</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2 (1.0)</a:t>
                      </a:r>
                    </a:p>
                  </a:txBody>
                  <a:tcPr marL="90000" marR="90000" marT="36000" marB="36000" anchor="ctr"/>
                </a:tc>
                <a:extLst>
                  <a:ext uri="{0D108BD9-81ED-4DB2-BD59-A6C34878D82A}">
                    <a16:rowId xmlns:a16="http://schemas.microsoft.com/office/drawing/2014/main" val="220227170"/>
                  </a:ext>
                </a:extLst>
              </a:tr>
              <a:tr h="0">
                <a:tc>
                  <a:txBody>
                    <a:bodyPr/>
                    <a:lstStyle/>
                    <a:p>
                      <a:pPr>
                        <a:buNone/>
                      </a:pPr>
                      <a:r>
                        <a:rPr lang="en-US" sz="1100" kern="1200" noProof="0" dirty="0">
                          <a:solidFill>
                            <a:srgbClr val="000000"/>
                          </a:solidFill>
                          <a:latin typeface="+mn-lt"/>
                          <a:ea typeface="+mn-ea"/>
                          <a:cs typeface="+mn-cs"/>
                        </a:rPr>
                        <a:t>Nausea</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70 (33.7)</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0</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11 (5.4)</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0</a:t>
                      </a:r>
                    </a:p>
                  </a:txBody>
                  <a:tcPr marL="90000" marR="90000" marT="36000" marB="36000" anchor="ctr"/>
                </a:tc>
                <a:extLst>
                  <a:ext uri="{0D108BD9-81ED-4DB2-BD59-A6C34878D82A}">
                    <a16:rowId xmlns:a16="http://schemas.microsoft.com/office/drawing/2014/main" val="2587953383"/>
                  </a:ext>
                </a:extLst>
              </a:tr>
              <a:tr h="0">
                <a:tc>
                  <a:txBody>
                    <a:bodyPr/>
                    <a:lstStyle/>
                    <a:p>
                      <a:pPr>
                        <a:buNone/>
                      </a:pPr>
                      <a:r>
                        <a:rPr lang="en-US" sz="1100" kern="1200" noProof="0" dirty="0">
                          <a:solidFill>
                            <a:srgbClr val="000000"/>
                          </a:solidFill>
                          <a:latin typeface="+mn-lt"/>
                          <a:ea typeface="+mn-ea"/>
                          <a:cs typeface="+mn-cs"/>
                        </a:rPr>
                        <a:t>Hypoalbuminemia</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61 (29.3)</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0</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35 (17.2)</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0</a:t>
                      </a:r>
                    </a:p>
                  </a:txBody>
                  <a:tcPr marL="90000" marR="90000" marT="36000" marB="36000" anchor="ctr"/>
                </a:tc>
                <a:extLst>
                  <a:ext uri="{0D108BD9-81ED-4DB2-BD59-A6C34878D82A}">
                    <a16:rowId xmlns:a16="http://schemas.microsoft.com/office/drawing/2014/main" val="1782906193"/>
                  </a:ext>
                </a:extLst>
              </a:tr>
              <a:tr h="0">
                <a:tc>
                  <a:txBody>
                    <a:bodyPr/>
                    <a:lstStyle/>
                    <a:p>
                      <a:pPr>
                        <a:buNone/>
                      </a:pPr>
                      <a:r>
                        <a:rPr lang="en-US" sz="1100" kern="1200" noProof="0" dirty="0">
                          <a:solidFill>
                            <a:srgbClr val="000000"/>
                          </a:solidFill>
                          <a:latin typeface="+mn-lt"/>
                          <a:ea typeface="+mn-ea"/>
                          <a:cs typeface="+mn-cs"/>
                        </a:rPr>
                        <a:t>Weight decreased</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56 (26.9)</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1 (0.5)</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19 (9.3)</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1 (0.5)</a:t>
                      </a:r>
                    </a:p>
                  </a:txBody>
                  <a:tcPr marL="90000" marR="90000" marT="36000" marB="36000" anchor="ctr"/>
                </a:tc>
                <a:extLst>
                  <a:ext uri="{0D108BD9-81ED-4DB2-BD59-A6C34878D82A}">
                    <a16:rowId xmlns:a16="http://schemas.microsoft.com/office/drawing/2014/main" val="2156267634"/>
                  </a:ext>
                </a:extLst>
              </a:tr>
              <a:tr h="0">
                <a:tc>
                  <a:txBody>
                    <a:bodyPr/>
                    <a:lstStyle/>
                    <a:p>
                      <a:pPr>
                        <a:buNone/>
                      </a:pPr>
                      <a:r>
                        <a:rPr lang="en-US" sz="1100" kern="1200" noProof="0" dirty="0">
                          <a:solidFill>
                            <a:srgbClr val="000000"/>
                          </a:solidFill>
                          <a:latin typeface="+mn-lt"/>
                          <a:ea typeface="+mn-ea"/>
                          <a:cs typeface="+mn-cs"/>
                        </a:rPr>
                        <a:t>ALT increased</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55 (26.4)</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1 (0.5)</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33 (16.2)</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0</a:t>
                      </a:r>
                    </a:p>
                  </a:txBody>
                  <a:tcPr marL="90000" marR="90000" marT="36000" marB="36000" anchor="ctr"/>
                </a:tc>
                <a:extLst>
                  <a:ext uri="{0D108BD9-81ED-4DB2-BD59-A6C34878D82A}">
                    <a16:rowId xmlns:a16="http://schemas.microsoft.com/office/drawing/2014/main" val="1994485093"/>
                  </a:ext>
                </a:extLst>
              </a:tr>
              <a:tr h="0">
                <a:tc>
                  <a:txBody>
                    <a:bodyPr/>
                    <a:lstStyle/>
                    <a:p>
                      <a:pPr>
                        <a:buNone/>
                      </a:pPr>
                      <a:r>
                        <a:rPr lang="en-US" sz="1100" kern="1200" noProof="0" dirty="0">
                          <a:solidFill>
                            <a:srgbClr val="000000"/>
                          </a:solidFill>
                          <a:latin typeface="+mn-lt"/>
                          <a:ea typeface="+mn-ea"/>
                          <a:cs typeface="+mn-cs"/>
                        </a:rPr>
                        <a:t>Rash</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50 (24.0)</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6 (2.9)</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33 (16.2)</a:t>
                      </a:r>
                    </a:p>
                  </a:txBody>
                  <a:tcPr marL="90000" marR="90000" marT="36000" marB="36000" anchor="ctr"/>
                </a:tc>
                <a:tc>
                  <a:txBody>
                    <a:bodyPr/>
                    <a:lstStyle/>
                    <a:p>
                      <a:pPr algn="ctr">
                        <a:buNone/>
                      </a:pPr>
                      <a:r>
                        <a:rPr lang="en-US" sz="1100" kern="1200" noProof="0" dirty="0">
                          <a:solidFill>
                            <a:srgbClr val="000000"/>
                          </a:solidFill>
                          <a:latin typeface="+mn-lt"/>
                          <a:ea typeface="+mn-ea"/>
                          <a:cs typeface="+mn-cs"/>
                        </a:rPr>
                        <a:t>1 (0.5)</a:t>
                      </a:r>
                    </a:p>
                  </a:txBody>
                  <a:tcPr marL="90000" marR="90000" marT="36000" marB="36000" anchor="ctr"/>
                </a:tc>
                <a:extLst>
                  <a:ext uri="{0D108BD9-81ED-4DB2-BD59-A6C34878D82A}">
                    <a16:rowId xmlns:a16="http://schemas.microsoft.com/office/drawing/2014/main" val="1153591806"/>
                  </a:ext>
                </a:extLst>
              </a:tr>
            </a:tbl>
          </a:graphicData>
        </a:graphic>
      </p:graphicFrame>
    </p:spTree>
    <p:extLst>
      <p:ext uri="{BB962C8B-B14F-4D97-AF65-F5344CB8AC3E}">
        <p14:creationId xmlns:p14="http://schemas.microsoft.com/office/powerpoint/2010/main" val="213477951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noProof="0" dirty="0"/>
              <a:t>Other malignancies</a:t>
            </a:r>
          </a:p>
        </p:txBody>
      </p:sp>
      <p:sp>
        <p:nvSpPr>
          <p:cNvPr id="3" name="Subtitle 2"/>
          <p:cNvSpPr>
            <a:spLocks noGrp="1"/>
          </p:cNvSpPr>
          <p:nvPr>
            <p:ph type="subTitle" idx="1"/>
          </p:nvPr>
        </p:nvSpPr>
        <p:spPr/>
        <p:txBody>
          <a:bodyPr/>
          <a:lstStyle/>
          <a:p>
            <a:r>
              <a:rPr lang="en-US" sz="2800" noProof="0" dirty="0"/>
              <a:t>SCLC, mesothelioma and thymic epithelial tumors </a:t>
            </a:r>
          </a:p>
        </p:txBody>
      </p:sp>
    </p:spTree>
    <p:extLst>
      <p:ext uri="{BB962C8B-B14F-4D97-AF65-F5344CB8AC3E}">
        <p14:creationId xmlns:p14="http://schemas.microsoft.com/office/powerpoint/2010/main" val="107100750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1B88C8-05AB-ED91-ED40-68B15EE88B38}"/>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7D95D78E-708D-F58E-2AE1-B7A31C6C075A}"/>
              </a:ext>
            </a:extLst>
          </p:cNvPr>
          <p:cNvSpPr>
            <a:spLocks noGrp="1"/>
          </p:cNvSpPr>
          <p:nvPr>
            <p:ph type="title"/>
          </p:nvPr>
        </p:nvSpPr>
        <p:spPr>
          <a:xfrm>
            <a:off x="304800" y="107950"/>
            <a:ext cx="11033760" cy="939800"/>
          </a:xfrm>
        </p:spPr>
        <p:txBody>
          <a:bodyPr/>
          <a:lstStyle/>
          <a:p>
            <a:r>
              <a:rPr lang="en-US" noProof="0" dirty="0">
                <a:latin typeface="+mn-lt"/>
              </a:rPr>
              <a:t>LBA8005: Concurrent thoracic radiotherapy (TRT), platinum/etoposide chemotherapy, and durvalumab immunotherapy in extensive-stage (ES) small cell lung cancer (SCLC): A phase III trial – Gronberg BH, et al</a:t>
            </a:r>
          </a:p>
        </p:txBody>
      </p:sp>
      <p:sp>
        <p:nvSpPr>
          <p:cNvPr id="11" name="Content Placeholder 7">
            <a:extLst>
              <a:ext uri="{FF2B5EF4-FFF2-40B4-BE49-F238E27FC236}">
                <a16:creationId xmlns:a16="http://schemas.microsoft.com/office/drawing/2014/main" id="{535DF942-A7A4-EB5A-6F90-7A8E6422F043}"/>
              </a:ext>
            </a:extLst>
          </p:cNvPr>
          <p:cNvSpPr>
            <a:spLocks noGrp="1"/>
          </p:cNvSpPr>
          <p:nvPr>
            <p:ph idx="1"/>
          </p:nvPr>
        </p:nvSpPr>
        <p:spPr>
          <a:xfrm>
            <a:off x="304799" y="1246909"/>
            <a:ext cx="11525757" cy="5055650"/>
          </a:xfrm>
        </p:spPr>
        <p:txBody>
          <a:bodyPr/>
          <a:lstStyle/>
          <a:p>
            <a:r>
              <a:rPr lang="en-US" b="1" noProof="0" dirty="0"/>
              <a:t>Study objective</a:t>
            </a:r>
          </a:p>
          <a:p>
            <a:pPr lvl="1"/>
            <a:r>
              <a:rPr lang="en-US" noProof="0" dirty="0"/>
              <a:t>To evaluate the efficacy and safety of concurrent thoracic radiotherapy, platinum/etoposide chemotherapy + durvalumab in patients with extensive-stage SCLC</a:t>
            </a:r>
          </a:p>
        </p:txBody>
      </p:sp>
      <p:sp>
        <p:nvSpPr>
          <p:cNvPr id="12" name="Text Placeholder 4">
            <a:extLst>
              <a:ext uri="{FF2B5EF4-FFF2-40B4-BE49-F238E27FC236}">
                <a16:creationId xmlns:a16="http://schemas.microsoft.com/office/drawing/2014/main" id="{77340FFB-E8BD-B4C5-8FC8-0E9764634A6B}"/>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hangingPunct="1"/>
            <a:r>
              <a:rPr lang="en-US" noProof="0" dirty="0"/>
              <a:t>Gronberg BH, et al. J Clin Oncol 2026;44(suppl):</a:t>
            </a:r>
            <a:r>
              <a:rPr lang="en-US" noProof="0" dirty="0" err="1"/>
              <a:t>Abstr</a:t>
            </a:r>
            <a:r>
              <a:rPr lang="en-US" noProof="0" dirty="0"/>
              <a:t> LBA8005</a:t>
            </a:r>
          </a:p>
        </p:txBody>
      </p:sp>
      <p:sp>
        <p:nvSpPr>
          <p:cNvPr id="13" name="Text Placeholder 14">
            <a:extLst>
              <a:ext uri="{FF2B5EF4-FFF2-40B4-BE49-F238E27FC236}">
                <a16:creationId xmlns:a16="http://schemas.microsoft.com/office/drawing/2014/main" id="{2CFCF2A1-E783-8332-355E-A3E99EBF8156}"/>
              </a:ext>
            </a:extLst>
          </p:cNvPr>
          <p:cNvSpPr>
            <a:spLocks noGrp="1"/>
          </p:cNvSpPr>
          <p:nvPr>
            <p:ph type="body" sz="quarter" idx="10"/>
          </p:nvPr>
        </p:nvSpPr>
        <p:spPr>
          <a:xfrm>
            <a:off x="304800" y="6233974"/>
            <a:ext cx="6074833" cy="487363"/>
          </a:xfrm>
        </p:spPr>
        <p:txBody>
          <a:bodyPr/>
          <a:lstStyle/>
          <a:p>
            <a:r>
              <a:rPr lang="en-US" baseline="30000" noProof="0" dirty="0" err="1"/>
              <a:t>a</a:t>
            </a:r>
            <a:r>
              <a:rPr lang="en-US" noProof="0" dirty="0" err="1"/>
              <a:t>Carboplatin</a:t>
            </a:r>
            <a:r>
              <a:rPr lang="en-US" noProof="0" dirty="0"/>
              <a:t> AUC5 + etoposide 100 mg/m² BSA IV (D1), followed by etoposide 100 mg/m² BSA IV (D2–3) or etoposide 200 mg/m² BSA PO (D2–4) for 4 cycles.</a:t>
            </a:r>
          </a:p>
        </p:txBody>
      </p:sp>
      <p:sp>
        <p:nvSpPr>
          <p:cNvPr id="2" name="TextBox 1">
            <a:extLst>
              <a:ext uri="{FF2B5EF4-FFF2-40B4-BE49-F238E27FC236}">
                <a16:creationId xmlns:a16="http://schemas.microsoft.com/office/drawing/2014/main" id="{E2F8F6BF-4C2E-17EB-13E1-F976F7D36C30}"/>
              </a:ext>
            </a:extLst>
          </p:cNvPr>
          <p:cNvSpPr txBox="1">
            <a:spLocks noChangeArrowheads="1"/>
          </p:cNvSpPr>
          <p:nvPr/>
        </p:nvSpPr>
        <p:spPr bwMode="auto">
          <a:xfrm>
            <a:off x="2026401" y="566374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ea typeface="+mn-ea"/>
                <a:cs typeface="Arial"/>
                <a:sym typeface="Helvetica"/>
              </a:rPr>
              <a:t>Primary endpoint</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US" sz="1600" kern="1200" noProof="0" dirty="0">
                <a:solidFill>
                  <a:srgbClr val="363636"/>
                </a:solidFill>
                <a:cs typeface="Arial"/>
              </a:rPr>
              <a:t>OS</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3" name="Content Placeholder 26">
            <a:extLst>
              <a:ext uri="{FF2B5EF4-FFF2-40B4-BE49-F238E27FC236}">
                <a16:creationId xmlns:a16="http://schemas.microsoft.com/office/drawing/2014/main" id="{D1142B6F-75E9-A357-DC90-6F71F369397D}"/>
              </a:ext>
            </a:extLst>
          </p:cNvPr>
          <p:cNvSpPr txBox="1">
            <a:spLocks/>
          </p:cNvSpPr>
          <p:nvPr/>
        </p:nvSpPr>
        <p:spPr>
          <a:xfrm>
            <a:off x="6269105" y="5663748"/>
            <a:ext cx="4808403" cy="709613"/>
          </a:xfrm>
          <a:prstGeom prst="rect">
            <a:avLst/>
          </a:prstGeom>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ea typeface="+mn-ea"/>
                <a:cs typeface="Arial"/>
                <a:sym typeface="Helvetica"/>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en-US" sz="1600" kern="1200" noProof="0" dirty="0">
                <a:solidFill>
                  <a:srgbClr val="363636"/>
                </a:solidFill>
                <a:cs typeface="Arial"/>
              </a:rPr>
              <a:t>ORR, PFS, safety</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4" name="Oval 3">
            <a:extLst>
              <a:ext uri="{FF2B5EF4-FFF2-40B4-BE49-F238E27FC236}">
                <a16:creationId xmlns:a16="http://schemas.microsoft.com/office/drawing/2014/main" id="{85912FD3-EF17-74A3-49ED-059AACFF631C}"/>
              </a:ext>
            </a:extLst>
          </p:cNvPr>
          <p:cNvSpPr>
            <a:spLocks noChangeArrowheads="1"/>
          </p:cNvSpPr>
          <p:nvPr/>
        </p:nvSpPr>
        <p:spPr bwMode="auto">
          <a:xfrm>
            <a:off x="3708553" y="3706891"/>
            <a:ext cx="583595" cy="584200"/>
          </a:xfrm>
          <a:prstGeom prst="ellipse">
            <a:avLst/>
          </a:prstGeom>
          <a:noFill/>
          <a:ln w="38100">
            <a:solidFill>
              <a:schemeClr val="bg1"/>
            </a:solidFill>
            <a:round/>
            <a:headEnd/>
            <a:tailEnd/>
          </a:ln>
        </p:spPr>
        <p:txBody>
          <a:bodyPr wrap="none"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2850"/>
                </a:solidFill>
                <a:effectLst/>
                <a:uLnTx/>
                <a:uFillTx/>
                <a:ea typeface="SimSun" pitchFamily="2" charset="-122"/>
                <a:cs typeface="+mn-cs"/>
                <a:sym typeface="Helvetica"/>
              </a:rPr>
              <a:t>1:1</a:t>
            </a:r>
          </a:p>
        </p:txBody>
      </p:sp>
      <p:cxnSp>
        <p:nvCxnSpPr>
          <p:cNvPr id="5" name="AutoShape 15">
            <a:extLst>
              <a:ext uri="{FF2B5EF4-FFF2-40B4-BE49-F238E27FC236}">
                <a16:creationId xmlns:a16="http://schemas.microsoft.com/office/drawing/2014/main" id="{3EE7E693-661E-104B-7DA4-0E1276F923A7}"/>
              </a:ext>
            </a:extLst>
          </p:cNvPr>
          <p:cNvCxnSpPr>
            <a:cxnSpLocks noChangeShapeType="1"/>
            <a:stCxn id="4" idx="0"/>
            <a:endCxn id="14" idx="1"/>
          </p:cNvCxnSpPr>
          <p:nvPr/>
        </p:nvCxnSpPr>
        <p:spPr bwMode="auto">
          <a:xfrm rot="5400000" flipH="1" flipV="1">
            <a:off x="3709638" y="3208134"/>
            <a:ext cx="789470" cy="208045"/>
          </a:xfrm>
          <a:prstGeom prst="bentConnector2">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536A2A58-76EC-B193-9553-DE2C2013A79D}"/>
              </a:ext>
            </a:extLst>
          </p:cNvPr>
          <p:cNvCxnSpPr>
            <a:cxnSpLocks noChangeShapeType="1"/>
            <a:stCxn id="4" idx="4"/>
            <a:endCxn id="10" idx="1"/>
          </p:cNvCxnSpPr>
          <p:nvPr/>
        </p:nvCxnSpPr>
        <p:spPr bwMode="auto">
          <a:xfrm rot="16200000" flipH="1">
            <a:off x="3735732" y="4555709"/>
            <a:ext cx="737376" cy="208139"/>
          </a:xfrm>
          <a:prstGeom prst="bentConnector2">
            <a:avLst/>
          </a:prstGeom>
          <a:noFill/>
          <a:ln w="38100">
            <a:solidFill>
              <a:schemeClr val="bg1"/>
            </a:solidFill>
            <a:miter lim="800000"/>
            <a:headEnd/>
            <a:tailEnd type="triangle" w="med" len="med"/>
          </a:ln>
        </p:spPr>
      </p:cxnSp>
      <p:sp>
        <p:nvSpPr>
          <p:cNvPr id="7" name="Content Placeholder 26">
            <a:extLst>
              <a:ext uri="{FF2B5EF4-FFF2-40B4-BE49-F238E27FC236}">
                <a16:creationId xmlns:a16="http://schemas.microsoft.com/office/drawing/2014/main" id="{86697672-C8C5-11D0-6807-71E8766F7071}"/>
              </a:ext>
            </a:extLst>
          </p:cNvPr>
          <p:cNvSpPr txBox="1">
            <a:spLocks/>
          </p:cNvSpPr>
          <p:nvPr/>
        </p:nvSpPr>
        <p:spPr bwMode="auto">
          <a:xfrm>
            <a:off x="4392071" y="3530742"/>
            <a:ext cx="4130672" cy="892175"/>
          </a:xfrm>
          <a:prstGeom prst="rect">
            <a:avLst/>
          </a:prstGeom>
          <a:noFill/>
          <a:ln w="9525">
            <a:noFill/>
            <a:miter lim="800000"/>
            <a:headEnd/>
            <a:tailEnd/>
          </a:ln>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kumimoji="0" lang="en-US" sz="1400" b="1" i="0" u="none" strike="noStrike" kern="1200" cap="none" spc="0" normalizeH="0" baseline="0" noProof="0" dirty="0">
                <a:ln>
                  <a:noFill/>
                </a:ln>
                <a:solidFill>
                  <a:srgbClr val="363636"/>
                </a:solidFill>
                <a:effectLst/>
                <a:uLnTx/>
                <a:uFillTx/>
                <a:sym typeface="Helvetica"/>
              </a:rPr>
              <a:t>Stratification</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en-US" sz="1400" kern="1200" noProof="0" dirty="0">
                <a:solidFill>
                  <a:srgbClr val="363636"/>
                </a:solidFill>
              </a:rPr>
              <a:t>Liver metastases (yes vs. no)</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en-US" sz="1400" kern="1200" noProof="0" dirty="0">
                <a:solidFill>
                  <a:srgbClr val="363636"/>
                </a:solidFill>
              </a:rPr>
              <a:t>CNS metastases (yes vs. no)</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endParaRPr kumimoji="0" lang="en-US" sz="1400" b="0" i="0" u="none" strike="noStrike" kern="1200" cap="none" spc="0" normalizeH="0" baseline="0" noProof="0" dirty="0">
              <a:ln>
                <a:noFill/>
              </a:ln>
              <a:solidFill>
                <a:srgbClr val="363636"/>
              </a:solidFill>
              <a:effectLst/>
              <a:uLnTx/>
              <a:uFillTx/>
              <a:sym typeface="Helvetica"/>
            </a:endParaRPr>
          </a:p>
        </p:txBody>
      </p:sp>
      <p:cxnSp>
        <p:nvCxnSpPr>
          <p:cNvPr id="8" name="AutoShape 19">
            <a:extLst>
              <a:ext uri="{FF2B5EF4-FFF2-40B4-BE49-F238E27FC236}">
                <a16:creationId xmlns:a16="http://schemas.microsoft.com/office/drawing/2014/main" id="{9FA353B5-C608-5745-FA93-E2BAC1410FAF}"/>
              </a:ext>
            </a:extLst>
          </p:cNvPr>
          <p:cNvCxnSpPr>
            <a:cxnSpLocks noChangeShapeType="1"/>
            <a:stCxn id="9" idx="3"/>
            <a:endCxn id="4" idx="2"/>
          </p:cNvCxnSpPr>
          <p:nvPr/>
        </p:nvCxnSpPr>
        <p:spPr bwMode="auto">
          <a:xfrm>
            <a:off x="3587676" y="3998991"/>
            <a:ext cx="120877" cy="0"/>
          </a:xfrm>
          <a:prstGeom prst="straightConnector1">
            <a:avLst/>
          </a:prstGeom>
          <a:noFill/>
          <a:ln w="38100">
            <a:solidFill>
              <a:schemeClr val="bg1"/>
            </a:solidFill>
            <a:round/>
            <a:headEnd type="none" w="med" len="med"/>
            <a:tailEnd type="none" w="med" len="med"/>
          </a:ln>
        </p:spPr>
      </p:cxnSp>
      <p:sp>
        <p:nvSpPr>
          <p:cNvPr id="9" name="AutoShape 9">
            <a:extLst>
              <a:ext uri="{FF2B5EF4-FFF2-40B4-BE49-F238E27FC236}">
                <a16:creationId xmlns:a16="http://schemas.microsoft.com/office/drawing/2014/main" id="{2A45AFB5-8BCE-E6B3-F7B5-C4BB2F30CF77}"/>
              </a:ext>
            </a:extLst>
          </p:cNvPr>
          <p:cNvSpPr>
            <a:spLocks noChangeArrowheads="1"/>
          </p:cNvSpPr>
          <p:nvPr/>
        </p:nvSpPr>
        <p:spPr bwMode="auto">
          <a:xfrm>
            <a:off x="315940" y="2687112"/>
            <a:ext cx="3271736" cy="2623758"/>
          </a:xfrm>
          <a:prstGeom prst="roundRect">
            <a:avLst>
              <a:gd name="adj" fmla="val 8208"/>
            </a:avLst>
          </a:prstGeom>
          <a:solidFill>
            <a:schemeClr val="bg1"/>
          </a:solidFill>
          <a:ln w="9525" algn="ctr">
            <a:noFill/>
            <a:round/>
            <a:headEnd/>
            <a:tailEnd/>
          </a:ln>
        </p:spPr>
        <p:txBody>
          <a:bodyPr wrap="square" lIns="90488" tIns="44450" rIns="90488" bIns="4445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US" sz="1600" b="1" i="0" u="none" strike="noStrike" kern="1200" cap="none" spc="0" normalizeH="0" baseline="0" noProof="0" dirty="0">
                <a:ln>
                  <a:noFill/>
                </a:ln>
                <a:solidFill>
                  <a:srgbClr val="FFFFFF"/>
                </a:solidFill>
                <a:effectLst/>
                <a:uLnTx/>
                <a:uFillTx/>
                <a:ea typeface="SimSun" pitchFamily="2" charset="-122"/>
                <a:sym typeface="Helvetica"/>
              </a:rPr>
              <a:t>Key patient inclusion criteria</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Stage III–IV 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en-US" sz="1600" kern="1200" noProof="0" dirty="0">
                <a:solidFill>
                  <a:srgbClr val="FFFFFF"/>
                </a:solidFill>
                <a:ea typeface="SimSun" pitchFamily="2" charset="-122"/>
              </a:rPr>
              <a:t>Treatment-naïve</a:t>
            </a:r>
          </a:p>
          <a:p>
            <a:pPr marL="228600" indent="-228600" defTabSz="892175" eaLnBrk="0">
              <a:spcAft>
                <a:spcPct val="30000"/>
              </a:spcAft>
              <a:buFont typeface="Arial" pitchFamily="34" charset="0"/>
              <a:buChar char="•"/>
              <a:defRPr/>
            </a:pPr>
            <a:r>
              <a:rPr lang="en-US" sz="1600" kern="1200" dirty="0">
                <a:solidFill>
                  <a:srgbClr val="FFFFFF"/>
                </a:solidFill>
                <a:latin typeface="Arial" panose="020B0604020202020204" pitchFamily="34" charset="0"/>
                <a:ea typeface="SimSun" pitchFamily="2" charset="-122"/>
                <a:cs typeface="Arial" panose="020B0604020202020204" pitchFamily="34" charset="0"/>
              </a:rPr>
              <a:t>≥1 thoracic lesion</a:t>
            </a:r>
            <a:endParaRPr lang="en-US" sz="1600" kern="1200" dirty="0">
              <a:solidFill>
                <a:srgbClr val="FFFFFF"/>
              </a:solidFill>
              <a:ea typeface="SimSun" pitchFamily="2" charset="-122"/>
            </a:endParaRPr>
          </a:p>
          <a:p>
            <a:pPr marL="228600" lvl="0" indent="-228600" defTabSz="892175" eaLnBrk="0">
              <a:spcAft>
                <a:spcPct val="30000"/>
              </a:spcAft>
              <a:buFont typeface="Arial" pitchFamily="34" charset="0"/>
              <a:buChar char="•"/>
              <a:defRPr/>
            </a:pPr>
            <a:r>
              <a:rPr lang="en-US" sz="1600" noProof="0" dirty="0">
                <a:solidFill>
                  <a:srgbClr val="FFFFFF"/>
                </a:solidFill>
                <a:ea typeface="SimSun" pitchFamily="2" charset="-122"/>
                <a:sym typeface="Calibri"/>
              </a:rPr>
              <a:t>Stable CNS metastases allowed</a:t>
            </a:r>
          </a:p>
          <a:p>
            <a:pPr marL="228600" indent="-228600" defTabSz="892175" eaLnBrk="0">
              <a:spcAft>
                <a:spcPct val="30000"/>
              </a:spcAft>
              <a:buFont typeface="Arial" pitchFamily="34" charset="0"/>
              <a:buChar char="•"/>
              <a:defRPr/>
            </a:pPr>
            <a:r>
              <a:rPr lang="en-US" sz="1600" noProof="0" dirty="0">
                <a:solidFill>
                  <a:srgbClr val="FFFFFF"/>
                </a:solidFill>
                <a:ea typeface="SimSun" pitchFamily="2" charset="-122"/>
                <a:sym typeface="Calibri"/>
              </a:rPr>
              <a:t>ECOG PS 0–1</a:t>
            </a:r>
            <a:endParaRPr kumimoji="0" lang="en-US" sz="1600" b="0" i="0" u="none" strike="noStrike" kern="1200" cap="none" spc="0" normalizeH="0" baseline="0" noProof="0" dirty="0">
              <a:ln>
                <a:noFill/>
              </a:ln>
              <a:solidFill>
                <a:srgbClr val="FFFFFF"/>
              </a:solidFill>
              <a:effectLst/>
              <a:uLnTx/>
              <a:uFillTx/>
              <a:ea typeface="SimSun" pitchFamily="2" charset="-122"/>
              <a:sym typeface="Helvetica"/>
            </a:endParaRP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kumimoji="0" lang="en-US" sz="1600" b="0" i="0" u="none" strike="noStrike" kern="1200" cap="none" spc="0" normalizeH="0" baseline="0" noProof="0" dirty="0">
                <a:ln>
                  <a:noFill/>
                </a:ln>
                <a:solidFill>
                  <a:srgbClr val="FFFFFF"/>
                </a:solidFill>
                <a:effectLst/>
                <a:uLnTx/>
                <a:uFillTx/>
                <a:ea typeface="SimSun" pitchFamily="2" charset="-122"/>
                <a:sym typeface="Helvetica"/>
              </a:rPr>
              <a:t>(n=228)</a:t>
            </a:r>
          </a:p>
        </p:txBody>
      </p:sp>
      <p:sp>
        <p:nvSpPr>
          <p:cNvPr id="10" name="AutoShape 12">
            <a:extLst>
              <a:ext uri="{FF2B5EF4-FFF2-40B4-BE49-F238E27FC236}">
                <a16:creationId xmlns:a16="http://schemas.microsoft.com/office/drawing/2014/main" id="{9BBF22F1-ED7D-8E81-81FD-9E7D1D570AD1}"/>
              </a:ext>
            </a:extLst>
          </p:cNvPr>
          <p:cNvSpPr>
            <a:spLocks noChangeArrowheads="1"/>
          </p:cNvSpPr>
          <p:nvPr/>
        </p:nvSpPr>
        <p:spPr bwMode="auto">
          <a:xfrm>
            <a:off x="4208490" y="4414304"/>
            <a:ext cx="3535014" cy="1228326"/>
          </a:xfrm>
          <a:prstGeom prst="roundRect">
            <a:avLst>
              <a:gd name="adj" fmla="val 16667"/>
            </a:avLst>
          </a:prstGeom>
          <a:solidFill>
            <a:schemeClr val="accent1"/>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eaLnBrk="0">
              <a:defRPr/>
            </a:pPr>
            <a:r>
              <a:rPr lang="en-US" sz="1600" b="1" kern="1200" noProof="0" dirty="0">
                <a:solidFill>
                  <a:srgbClr val="FFFFFF"/>
                </a:solidFill>
                <a:ea typeface="SimSun" pitchFamily="2" charset="-122"/>
              </a:rPr>
              <a:t>Durvalumab </a:t>
            </a:r>
            <a:r>
              <a:rPr lang="en-US" sz="1600" kern="1200" noProof="0" dirty="0">
                <a:solidFill>
                  <a:srgbClr val="FFFFFF"/>
                </a:solidFill>
                <a:ea typeface="SimSun" pitchFamily="2" charset="-122"/>
              </a:rPr>
              <a:t>1500 mg </a:t>
            </a:r>
            <a:r>
              <a:rPr lang="en-US" sz="1600" b="1" kern="1200" noProof="0" dirty="0">
                <a:solidFill>
                  <a:srgbClr val="FFFFFF"/>
                </a:solidFill>
                <a:ea typeface="SimSun" pitchFamily="2" charset="-122"/>
              </a:rPr>
              <a:t>+ chemotherapy + </a:t>
            </a:r>
            <a:r>
              <a:rPr lang="en-US" sz="1600" b="1" kern="1200" noProof="0" dirty="0" err="1">
                <a:solidFill>
                  <a:srgbClr val="FFFFFF"/>
                </a:solidFill>
                <a:ea typeface="SimSun" pitchFamily="2" charset="-122"/>
              </a:rPr>
              <a:t>etoposide</a:t>
            </a:r>
            <a:r>
              <a:rPr lang="en-US" sz="1600" b="1" kern="1200" baseline="30000" noProof="0" dirty="0" err="1">
                <a:solidFill>
                  <a:srgbClr val="FFFFFF"/>
                </a:solidFill>
                <a:ea typeface="SimSun" pitchFamily="2" charset="-122"/>
              </a:rPr>
              <a:t>a</a:t>
            </a:r>
            <a:r>
              <a:rPr lang="en-US" sz="1600" b="1" kern="1200" noProof="0" dirty="0">
                <a:solidFill>
                  <a:srgbClr val="FFFFFF"/>
                </a:solidFill>
                <a:ea typeface="SimSun" pitchFamily="2" charset="-122"/>
              </a:rPr>
              <a:t> </a:t>
            </a: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q3w</a:t>
            </a:r>
          </a:p>
          <a:p>
            <a:pPr lvl="0" algn="ctr" defTabSz="892175" eaLnBrk="0">
              <a:defRPr/>
            </a:pP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 </a:t>
            </a:r>
            <a:r>
              <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rPr>
              <a:t>(n=113)</a:t>
            </a:r>
          </a:p>
        </p:txBody>
      </p:sp>
      <p:sp>
        <p:nvSpPr>
          <p:cNvPr id="14" name="AutoShape 8">
            <a:extLst>
              <a:ext uri="{FF2B5EF4-FFF2-40B4-BE49-F238E27FC236}">
                <a16:creationId xmlns:a16="http://schemas.microsoft.com/office/drawing/2014/main" id="{D7A2ABB1-C0F7-AC2F-74DA-241B46253A3C}"/>
              </a:ext>
            </a:extLst>
          </p:cNvPr>
          <p:cNvSpPr>
            <a:spLocks noChangeArrowheads="1"/>
          </p:cNvSpPr>
          <p:nvPr/>
        </p:nvSpPr>
        <p:spPr bwMode="auto">
          <a:xfrm>
            <a:off x="4208396" y="2303257"/>
            <a:ext cx="3537100" cy="1228327"/>
          </a:xfrm>
          <a:prstGeom prst="roundRect">
            <a:avLst>
              <a:gd name="adj" fmla="val 16667"/>
            </a:avLst>
          </a:prstGeom>
          <a:solidFill>
            <a:schemeClr val="accent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Durvalumab </a:t>
            </a: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1500 mg </a:t>
            </a: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 chemotherapy + </a:t>
            </a:r>
            <a:r>
              <a:rPr kumimoji="0" lang="en-US" sz="1600" b="1" i="0" u="none" strike="noStrike" kern="1200" cap="none" spc="0" normalizeH="0" baseline="0" noProof="0" dirty="0" err="1">
                <a:ln>
                  <a:noFill/>
                </a:ln>
                <a:solidFill>
                  <a:srgbClr val="FFFFFF"/>
                </a:solidFill>
                <a:effectLst/>
                <a:uLnTx/>
                <a:uFillTx/>
                <a:ea typeface="SimSun" pitchFamily="2" charset="-122"/>
                <a:cs typeface="+mn-cs"/>
                <a:sym typeface="Helvetica"/>
              </a:rPr>
              <a:t>etoposide</a:t>
            </a:r>
            <a:r>
              <a:rPr kumimoji="0" lang="en-US" sz="1600" b="1" i="0" u="none" strike="noStrike" kern="1200" cap="none" spc="0" normalizeH="0" baseline="30000" noProof="0" dirty="0" err="1">
                <a:ln>
                  <a:noFill/>
                </a:ln>
                <a:solidFill>
                  <a:srgbClr val="FFFFFF"/>
                </a:solidFill>
                <a:effectLst/>
                <a:uLnTx/>
                <a:uFillTx/>
                <a:ea typeface="SimSun" pitchFamily="2" charset="-122"/>
                <a:cs typeface="+mn-cs"/>
                <a:sym typeface="Helvetica"/>
              </a:rPr>
              <a:t>a</a:t>
            </a:r>
            <a:r>
              <a:rPr kumimoji="0" lang="en-US" sz="1600" b="1" i="0" u="none" strike="noStrike" kern="1200" cap="none" spc="0" normalizeH="0" baseline="30000" noProof="0" dirty="0">
                <a:ln>
                  <a:noFill/>
                </a:ln>
                <a:solidFill>
                  <a:srgbClr val="FFFFFF"/>
                </a:solidFill>
                <a:effectLst/>
                <a:uLnTx/>
                <a:uFillTx/>
                <a:ea typeface="SimSun" pitchFamily="2" charset="-122"/>
                <a:cs typeface="+mn-cs"/>
                <a:sym typeface="Helvetica"/>
              </a:rPr>
              <a:t> </a:t>
            </a:r>
            <a:r>
              <a:rPr kumimoji="0" lang="en-US" sz="1600" b="1" i="0" u="none" strike="noStrike" kern="1200" cap="none" spc="0" normalizeH="0" noProof="0" dirty="0">
                <a:ln>
                  <a:noFill/>
                </a:ln>
                <a:solidFill>
                  <a:srgbClr val="FFFFFF"/>
                </a:solidFill>
                <a:effectLst/>
                <a:uLnTx/>
                <a:uFillTx/>
                <a:ea typeface="SimSun" pitchFamily="2" charset="-122"/>
                <a:cs typeface="+mn-cs"/>
                <a:sym typeface="Helvetica"/>
              </a:rPr>
              <a:t>q3w + thoracic radiotherapy (TRT)</a:t>
            </a:r>
            <a:br>
              <a:rPr kumimoji="0" lang="en-US" sz="1600" b="1" i="0" u="none" strike="noStrike" kern="1200" cap="none" spc="0" normalizeH="0" noProof="0" dirty="0">
                <a:ln>
                  <a:noFill/>
                </a:ln>
                <a:solidFill>
                  <a:srgbClr val="FFFFFF"/>
                </a:solidFill>
                <a:effectLst/>
                <a:uLnTx/>
                <a:uFillTx/>
                <a:ea typeface="SimSun" pitchFamily="2" charset="-122"/>
                <a:cs typeface="+mn-cs"/>
                <a:sym typeface="Helvetica"/>
              </a:rPr>
            </a:br>
            <a:r>
              <a:rPr kumimoji="0" lang="en-US" sz="1600" i="0" u="none" strike="noStrike" kern="1200" cap="none" spc="0" normalizeH="0" noProof="0" dirty="0">
                <a:ln>
                  <a:noFill/>
                </a:ln>
                <a:solidFill>
                  <a:srgbClr val="FFFFFF"/>
                </a:solidFill>
                <a:effectLst/>
                <a:uLnTx/>
                <a:uFillTx/>
                <a:ea typeface="SimSun" pitchFamily="2" charset="-122"/>
                <a:cs typeface="+mn-cs"/>
                <a:sym typeface="Helvetica"/>
              </a:rPr>
              <a:t>(30 Gy/10 fractions; D21–28)</a:t>
            </a:r>
            <a:b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rPr>
              <a:t>(n=115)</a:t>
            </a:r>
          </a:p>
        </p:txBody>
      </p:sp>
      <p:sp>
        <p:nvSpPr>
          <p:cNvPr id="17" name="AutoShape 8">
            <a:extLst>
              <a:ext uri="{FF2B5EF4-FFF2-40B4-BE49-F238E27FC236}">
                <a16:creationId xmlns:a16="http://schemas.microsoft.com/office/drawing/2014/main" id="{11407BBC-8725-B9B4-E960-7FD9A3E9D576}"/>
              </a:ext>
            </a:extLst>
          </p:cNvPr>
          <p:cNvSpPr>
            <a:spLocks noChangeArrowheads="1"/>
          </p:cNvSpPr>
          <p:nvPr/>
        </p:nvSpPr>
        <p:spPr bwMode="auto">
          <a:xfrm>
            <a:off x="8370834" y="3479461"/>
            <a:ext cx="2029498" cy="1039061"/>
          </a:xfrm>
          <a:prstGeom prst="roundRect">
            <a:avLst>
              <a:gd name="adj" fmla="val 16667"/>
            </a:avLst>
          </a:prstGeom>
          <a:solidFill>
            <a:schemeClr val="accent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Durvalumab</a:t>
            </a:r>
          </a:p>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t>1500 mg q4w</a:t>
            </a:r>
            <a:endPar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18" name="AutoShape 8">
            <a:extLst>
              <a:ext uri="{FF2B5EF4-FFF2-40B4-BE49-F238E27FC236}">
                <a16:creationId xmlns:a16="http://schemas.microsoft.com/office/drawing/2014/main" id="{48CB683D-23E6-26A4-2CCD-C2C19389B9EF}"/>
              </a:ext>
            </a:extLst>
          </p:cNvPr>
          <p:cNvSpPr>
            <a:spLocks noChangeArrowheads="1"/>
          </p:cNvSpPr>
          <p:nvPr/>
        </p:nvSpPr>
        <p:spPr bwMode="auto">
          <a:xfrm>
            <a:off x="10839390" y="3569595"/>
            <a:ext cx="1040001" cy="858793"/>
          </a:xfrm>
          <a:prstGeom prst="roundRect">
            <a:avLst>
              <a:gd name="adj" fmla="val 16667"/>
            </a:avLst>
          </a:prstGeom>
          <a:solidFill>
            <a:schemeClr val="tx1"/>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PD/</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t>toxicity</a:t>
            </a:r>
            <a:endPar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cxnSp>
        <p:nvCxnSpPr>
          <p:cNvPr id="24" name="AutoShape 15">
            <a:extLst>
              <a:ext uri="{FF2B5EF4-FFF2-40B4-BE49-F238E27FC236}">
                <a16:creationId xmlns:a16="http://schemas.microsoft.com/office/drawing/2014/main" id="{0627B6E8-54CC-F877-66FC-6A6C496C4207}"/>
              </a:ext>
            </a:extLst>
          </p:cNvPr>
          <p:cNvCxnSpPr>
            <a:cxnSpLocks noChangeShapeType="1"/>
            <a:stCxn id="14" idx="3"/>
            <a:endCxn id="17" idx="1"/>
          </p:cNvCxnSpPr>
          <p:nvPr/>
        </p:nvCxnSpPr>
        <p:spPr bwMode="auto">
          <a:xfrm>
            <a:off x="7745496" y="2917421"/>
            <a:ext cx="625338" cy="1081571"/>
          </a:xfrm>
          <a:prstGeom prst="bentConnector3">
            <a:avLst>
              <a:gd name="adj1" fmla="val 50000"/>
            </a:avLst>
          </a:prstGeom>
          <a:noFill/>
          <a:ln w="38100">
            <a:solidFill>
              <a:schemeClr val="bg1"/>
            </a:solidFill>
            <a:miter lim="800000"/>
            <a:headEnd/>
            <a:tailEnd type="triangle" w="med" len="med"/>
          </a:ln>
        </p:spPr>
      </p:cxnSp>
      <p:cxnSp>
        <p:nvCxnSpPr>
          <p:cNvPr id="25" name="AutoShape 16">
            <a:extLst>
              <a:ext uri="{FF2B5EF4-FFF2-40B4-BE49-F238E27FC236}">
                <a16:creationId xmlns:a16="http://schemas.microsoft.com/office/drawing/2014/main" id="{3625C07E-E16E-93BE-7520-DA1CD02F5A1A}"/>
              </a:ext>
            </a:extLst>
          </p:cNvPr>
          <p:cNvCxnSpPr>
            <a:cxnSpLocks noChangeShapeType="1"/>
            <a:stCxn id="10" idx="3"/>
            <a:endCxn id="17" idx="1"/>
          </p:cNvCxnSpPr>
          <p:nvPr/>
        </p:nvCxnSpPr>
        <p:spPr bwMode="auto">
          <a:xfrm flipV="1">
            <a:off x="7743504" y="3998992"/>
            <a:ext cx="627330" cy="1029475"/>
          </a:xfrm>
          <a:prstGeom prst="bentConnector3">
            <a:avLst>
              <a:gd name="adj1" fmla="val 50000"/>
            </a:avLst>
          </a:prstGeom>
          <a:noFill/>
          <a:ln w="38100">
            <a:solidFill>
              <a:schemeClr val="bg1"/>
            </a:solidFill>
            <a:miter lim="800000"/>
            <a:headEnd/>
            <a:tailEnd type="triangle" w="med" len="med"/>
          </a:ln>
        </p:spPr>
      </p:cxnSp>
      <p:cxnSp>
        <p:nvCxnSpPr>
          <p:cNvPr id="26" name="AutoShape 19">
            <a:extLst>
              <a:ext uri="{FF2B5EF4-FFF2-40B4-BE49-F238E27FC236}">
                <a16:creationId xmlns:a16="http://schemas.microsoft.com/office/drawing/2014/main" id="{18A0606B-9A7D-394A-D2C4-10C0505A11D7}"/>
              </a:ext>
            </a:extLst>
          </p:cNvPr>
          <p:cNvCxnSpPr>
            <a:cxnSpLocks noChangeShapeType="1"/>
            <a:stCxn id="17" idx="3"/>
            <a:endCxn id="18" idx="1"/>
          </p:cNvCxnSpPr>
          <p:nvPr/>
        </p:nvCxnSpPr>
        <p:spPr bwMode="auto">
          <a:xfrm>
            <a:off x="10400332" y="3998992"/>
            <a:ext cx="439058" cy="0"/>
          </a:xfrm>
          <a:prstGeom prst="straightConnector1">
            <a:avLst/>
          </a:prstGeom>
          <a:noFill/>
          <a:ln w="38100">
            <a:solidFill>
              <a:schemeClr val="bg1"/>
            </a:solidFill>
            <a:round/>
            <a:headEnd type="none" w="med" len="med"/>
            <a:tailEnd type="triangle" w="med" len="med"/>
          </a:ln>
        </p:spPr>
      </p:cxnSp>
      <p:sp>
        <p:nvSpPr>
          <p:cNvPr id="34" name="Content Placeholder 26">
            <a:extLst>
              <a:ext uri="{FF2B5EF4-FFF2-40B4-BE49-F238E27FC236}">
                <a16:creationId xmlns:a16="http://schemas.microsoft.com/office/drawing/2014/main" id="{BE51B30E-FEC3-BFE3-5BB7-3E524C67F752}"/>
              </a:ext>
            </a:extLst>
          </p:cNvPr>
          <p:cNvSpPr txBox="1">
            <a:spLocks/>
          </p:cNvSpPr>
          <p:nvPr/>
        </p:nvSpPr>
        <p:spPr bwMode="auto">
          <a:xfrm>
            <a:off x="8194412" y="4522208"/>
            <a:ext cx="3555586" cy="892175"/>
          </a:xfrm>
          <a:prstGeom prst="rect">
            <a:avLst/>
          </a:prstGeom>
          <a:noFill/>
          <a:ln w="9525">
            <a:noFill/>
            <a:miter lim="800000"/>
            <a:headEnd/>
            <a:tailEnd/>
          </a:ln>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kumimoji="0" lang="en-US" sz="1400" i="0" u="none" strike="noStrike" kern="1200" cap="none" spc="0" normalizeH="0" baseline="0" noProof="0" dirty="0">
                <a:ln>
                  <a:noFill/>
                </a:ln>
                <a:solidFill>
                  <a:srgbClr val="363636"/>
                </a:solidFill>
                <a:effectLst/>
                <a:uLnTx/>
                <a:uFillTx/>
                <a:sym typeface="Helvetica"/>
              </a:rPr>
              <a:t>PCI to responders (25–30 Gy)</a:t>
            </a:r>
          </a:p>
          <a:p>
            <a:pPr marL="190500" marR="0" lvl="0" indent="-190500" algn="l" defTabSz="914400" rtl="0" eaLnBrk="1" fontAlgn="auto" latinLnBrk="0" hangingPunct="0">
              <a:lnSpc>
                <a:spcPct val="100000"/>
              </a:lnSpc>
              <a:spcBef>
                <a:spcPts val="0"/>
              </a:spcBef>
              <a:spcAft>
                <a:spcPts val="400"/>
              </a:spcAft>
              <a:buClrTx/>
              <a:buSzTx/>
              <a:buFontTx/>
              <a:buNone/>
              <a:tabLst/>
              <a:defRPr/>
            </a:pPr>
            <a:r>
              <a:rPr lang="en-US" sz="1400" kern="1200" noProof="0" dirty="0">
                <a:solidFill>
                  <a:srgbClr val="363636"/>
                </a:solidFill>
              </a:rPr>
              <a:t>WBRT (20–30 Gy) for CNS metastases</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endParaRPr kumimoji="0" lang="en-US" sz="1400" b="0" i="0" u="none" strike="noStrike" kern="1200" cap="none" spc="0" normalizeH="0" baseline="0" noProof="0" dirty="0">
              <a:ln>
                <a:noFill/>
              </a:ln>
              <a:solidFill>
                <a:srgbClr val="363636"/>
              </a:solidFill>
              <a:effectLst/>
              <a:uLnTx/>
              <a:uFillTx/>
              <a:sym typeface="Helvetica"/>
            </a:endParaRPr>
          </a:p>
        </p:txBody>
      </p:sp>
    </p:spTree>
    <p:extLst>
      <p:ext uri="{BB962C8B-B14F-4D97-AF65-F5344CB8AC3E}">
        <p14:creationId xmlns:p14="http://schemas.microsoft.com/office/powerpoint/2010/main" val="150068957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9A8AB1-207C-F40E-9C28-1AC9B0DA8F0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DE4FA373-C555-4A0A-FFD5-071DA7FEAD24}"/>
              </a:ext>
            </a:extLst>
          </p:cNvPr>
          <p:cNvSpPr>
            <a:spLocks noGrp="1"/>
          </p:cNvSpPr>
          <p:nvPr>
            <p:ph type="title"/>
          </p:nvPr>
        </p:nvSpPr>
        <p:spPr>
          <a:xfrm>
            <a:off x="304800" y="107693"/>
            <a:ext cx="11033760" cy="939801"/>
          </a:xfrm>
        </p:spPr>
        <p:txBody>
          <a:bodyPr/>
          <a:lstStyle/>
          <a:p>
            <a:r>
              <a:rPr lang="en-US" noProof="0" dirty="0"/>
              <a:t>LBA8005: Concurrent thoracic radiotherapy (TRT), platinum/etoposide chemotherapy, and durvalumab immunotherapy in extensive-stage (ES) small cell lung cancer (SCLC): A phase III trial – Gronberg BH, et al</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B8675ECF-F07E-35C2-C94E-90457796A6B0}"/>
              </a:ext>
            </a:extLst>
          </p:cNvPr>
          <p:cNvSpPr>
            <a:spLocks noGrp="1"/>
          </p:cNvSpPr>
          <p:nvPr>
            <p:ph idx="1"/>
          </p:nvPr>
        </p:nvSpPr>
        <p:spPr>
          <a:xfrm>
            <a:off x="304799" y="1246909"/>
            <a:ext cx="11033761" cy="5055650"/>
          </a:xfrm>
        </p:spPr>
        <p:txBody>
          <a:bodyPr/>
          <a:lstStyle/>
          <a:p>
            <a:r>
              <a:rPr lang="en-US" b="1" noProof="0" dirty="0">
                <a:latin typeface="Arial" panose="020B0604020202020204" pitchFamily="34" charset="0"/>
                <a:cs typeface="Arial" panose="020B0604020202020204" pitchFamily="34" charset="0"/>
              </a:rPr>
              <a:t>Key </a:t>
            </a:r>
            <a:r>
              <a:rPr lang="en-US" b="1" noProof="0" dirty="0">
                <a:solidFill>
                  <a:srgbClr val="000000"/>
                </a:solidFill>
                <a:latin typeface="Arial" panose="020B0604020202020204" pitchFamily="34" charset="0"/>
                <a:cs typeface="Arial" panose="020B0604020202020204" pitchFamily="34" charset="0"/>
              </a:rPr>
              <a:t>resul</a:t>
            </a:r>
            <a:r>
              <a:rPr lang="en-US" b="1" noProof="0" dirty="0">
                <a:solidFill>
                  <a:srgbClr val="363636"/>
                </a:solidFill>
                <a:latin typeface="Arial" panose="020B0604020202020204" pitchFamily="34" charset="0"/>
                <a:cs typeface="Arial" panose="020B0604020202020204" pitchFamily="34" charset="0"/>
              </a:rPr>
              <a:t>t</a:t>
            </a:r>
            <a:r>
              <a:rPr lang="en-US" b="1" noProof="0" dirty="0">
                <a:latin typeface="Arial" panose="020B0604020202020204" pitchFamily="34" charset="0"/>
                <a:cs typeface="Arial" panose="020B0604020202020204" pitchFamily="34" charset="0"/>
              </a:rPr>
              <a:t>s</a:t>
            </a:r>
          </a:p>
        </p:txBody>
      </p:sp>
      <p:sp>
        <p:nvSpPr>
          <p:cNvPr id="30" name="Text Placeholder 4">
            <a:extLst>
              <a:ext uri="{FF2B5EF4-FFF2-40B4-BE49-F238E27FC236}">
                <a16:creationId xmlns:a16="http://schemas.microsoft.com/office/drawing/2014/main" id="{329922A0-9FB0-1194-2B02-7183AA4B3C3C}"/>
              </a:ext>
            </a:extLst>
          </p:cNvPr>
          <p:cNvSpPr>
            <a:spLocks noGrp="1"/>
          </p:cNvSpPr>
          <p:nvPr>
            <p:ph type="body" sz="quarter" idx="11"/>
          </p:nvPr>
        </p:nvSpPr>
        <p:spPr>
          <a:xfrm>
            <a:off x="6379633" y="6521312"/>
            <a:ext cx="5507567" cy="200025"/>
          </a:xfrm>
        </p:spPr>
        <p:txBody>
          <a:bodyPr/>
          <a:lstStyle/>
          <a:p>
            <a:pPr hangingPunct="1"/>
            <a:r>
              <a:rPr lang="en-US" noProof="0" dirty="0"/>
              <a:t>Gronberg BH, et al. J Clin Oncol 2026;44(suppl):</a:t>
            </a:r>
            <a:r>
              <a:rPr lang="en-US" noProof="0" dirty="0" err="1"/>
              <a:t>Abstr</a:t>
            </a:r>
            <a:r>
              <a:rPr lang="en-US" noProof="0" dirty="0"/>
              <a:t> LBA8005</a:t>
            </a:r>
          </a:p>
        </p:txBody>
      </p:sp>
      <p:sp>
        <p:nvSpPr>
          <p:cNvPr id="2" name="TextBox 1">
            <a:extLst>
              <a:ext uri="{FF2B5EF4-FFF2-40B4-BE49-F238E27FC236}">
                <a16:creationId xmlns:a16="http://schemas.microsoft.com/office/drawing/2014/main" id="{DC997A39-3A54-56E7-4F05-196830DAA1D0}"/>
              </a:ext>
            </a:extLst>
          </p:cNvPr>
          <p:cNvSpPr txBox="1"/>
          <p:nvPr/>
        </p:nvSpPr>
        <p:spPr>
          <a:xfrm>
            <a:off x="2386619" y="1460335"/>
            <a:ext cx="1715534" cy="338554"/>
          </a:xfrm>
          <a:prstGeom prst="rect">
            <a:avLst/>
          </a:prstGeom>
          <a:noFill/>
        </p:spPr>
        <p:txBody>
          <a:bodyPr wrap="none" rtlCol="0">
            <a:spAutoFit/>
          </a:bodyPr>
          <a:lstStyle/>
          <a:p>
            <a:pPr algn="ctr"/>
            <a:r>
              <a:rPr lang="en-US" sz="1600" b="1" dirty="0">
                <a:solidFill>
                  <a:schemeClr val="tx1"/>
                </a:solidFill>
                <a:latin typeface="Arial" panose="020B0604020202020204" pitchFamily="34" charset="0"/>
                <a:cs typeface="Arial" panose="020B0604020202020204" pitchFamily="34" charset="0"/>
              </a:rPr>
              <a:t>Overall survival</a:t>
            </a:r>
            <a:endParaRPr lang="en-US" sz="1600" b="1" noProof="0" dirty="0">
              <a:solidFill>
                <a:schemeClr val="tx1"/>
              </a:solidFill>
              <a:latin typeface="Arial" panose="020B0604020202020204" pitchFamily="34" charset="0"/>
              <a:cs typeface="Arial" panose="020B0604020202020204" pitchFamily="34" charset="0"/>
            </a:endParaRPr>
          </a:p>
        </p:txBody>
      </p:sp>
      <p:graphicFrame>
        <p:nvGraphicFramePr>
          <p:cNvPr id="8" name="Table 7">
            <a:extLst>
              <a:ext uri="{FF2B5EF4-FFF2-40B4-BE49-F238E27FC236}">
                <a16:creationId xmlns:a16="http://schemas.microsoft.com/office/drawing/2014/main" id="{82F29FA5-3873-B7E9-A45E-F7FF1F4716E7}"/>
              </a:ext>
            </a:extLst>
          </p:cNvPr>
          <p:cNvGraphicFramePr>
            <a:graphicFrameLocks noGrp="1"/>
          </p:cNvGraphicFramePr>
          <p:nvPr>
            <p:extLst>
              <p:ext uri="{D42A27DB-BD31-4B8C-83A1-F6EECF244321}">
                <p14:modId xmlns:p14="http://schemas.microsoft.com/office/powerpoint/2010/main" val="3437401513"/>
              </p:ext>
            </p:extLst>
          </p:nvPr>
        </p:nvGraphicFramePr>
        <p:xfrm>
          <a:off x="400037" y="1792853"/>
          <a:ext cx="5671435" cy="947520"/>
        </p:xfrm>
        <a:graphic>
          <a:graphicData uri="http://schemas.openxmlformats.org/drawingml/2006/table">
            <a:tbl>
              <a:tblPr firstRow="1" bandRow="1">
                <a:tableStyleId>{69012ECD-51FC-41F1-AA8D-1B2483CD663E}</a:tableStyleId>
              </a:tblPr>
              <a:tblGrid>
                <a:gridCol w="1572647">
                  <a:extLst>
                    <a:ext uri="{9D8B030D-6E8A-4147-A177-3AD203B41FA5}">
                      <a16:colId xmlns:a16="http://schemas.microsoft.com/office/drawing/2014/main" val="2828410787"/>
                    </a:ext>
                  </a:extLst>
                </a:gridCol>
                <a:gridCol w="2049394">
                  <a:extLst>
                    <a:ext uri="{9D8B030D-6E8A-4147-A177-3AD203B41FA5}">
                      <a16:colId xmlns:a16="http://schemas.microsoft.com/office/drawing/2014/main" val="2235015851"/>
                    </a:ext>
                  </a:extLst>
                </a:gridCol>
                <a:gridCol w="2049394">
                  <a:extLst>
                    <a:ext uri="{9D8B030D-6E8A-4147-A177-3AD203B41FA5}">
                      <a16:colId xmlns:a16="http://schemas.microsoft.com/office/drawing/2014/main" val="3509603340"/>
                    </a:ext>
                  </a:extLst>
                </a:gridCol>
              </a:tblGrid>
              <a:tr h="0">
                <a:tc>
                  <a:txBody>
                    <a:bodyPr/>
                    <a:lstStyle/>
                    <a:p>
                      <a:endParaRPr lang="en-US" sz="1200" noProof="0" dirty="0">
                        <a:solidFill>
                          <a:srgbClr val="000000"/>
                        </a:solidFill>
                      </a:endParaRPr>
                    </a:p>
                  </a:txBody>
                  <a:tcPr marL="72000" marR="72000" marT="36000" marB="36000" anchor="ctr"/>
                </a:tc>
                <a:tc>
                  <a:txBody>
                    <a:bodyPr/>
                    <a:lstStyle/>
                    <a:p>
                      <a:pPr algn="ctr"/>
                      <a:r>
                        <a:rPr lang="en-US" sz="1200" noProof="0" dirty="0">
                          <a:solidFill>
                            <a:schemeClr val="tx2"/>
                          </a:solidFill>
                        </a:rPr>
                        <a:t>Chemo-IO + TRT</a:t>
                      </a:r>
                    </a:p>
                    <a:p>
                      <a:pPr algn="ctr"/>
                      <a:r>
                        <a:rPr lang="en-US" sz="1200" noProof="0" dirty="0">
                          <a:solidFill>
                            <a:schemeClr val="tx2"/>
                          </a:solidFill>
                        </a:rPr>
                        <a:t>(n=115)</a:t>
                      </a:r>
                    </a:p>
                  </a:txBody>
                  <a:tcPr marL="72000" marR="72000" marT="36000" marB="36000" anchor="ctr"/>
                </a:tc>
                <a:tc>
                  <a:txBody>
                    <a:bodyPr/>
                    <a:lstStyle/>
                    <a:p>
                      <a:pPr algn="ctr"/>
                      <a:r>
                        <a:rPr lang="en-US" sz="1200" noProof="0" dirty="0">
                          <a:solidFill>
                            <a:schemeClr val="tx2"/>
                          </a:solidFill>
                        </a:rPr>
                        <a:t>Chemo-IO</a:t>
                      </a:r>
                    </a:p>
                    <a:p>
                      <a:pPr algn="ctr"/>
                      <a:r>
                        <a:rPr lang="en-US" sz="1200" noProof="0" dirty="0">
                          <a:solidFill>
                            <a:schemeClr val="tx2"/>
                          </a:solidFill>
                        </a:rPr>
                        <a:t>(n=113)</a:t>
                      </a:r>
                    </a:p>
                  </a:txBody>
                  <a:tcPr marL="72000" marR="72000" marT="36000" marB="36000" anchor="ctr"/>
                </a:tc>
                <a:extLst>
                  <a:ext uri="{0D108BD9-81ED-4DB2-BD59-A6C34878D82A}">
                    <a16:rowId xmlns:a16="http://schemas.microsoft.com/office/drawing/2014/main" val="117081218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noProof="0" dirty="0">
                          <a:solidFill>
                            <a:srgbClr val="000000"/>
                          </a:solidFill>
                        </a:rPr>
                        <a:t>mOS, </a:t>
                      </a:r>
                      <a:r>
                        <a:rPr lang="en-US" sz="1200" noProof="0" dirty="0" err="1">
                          <a:solidFill>
                            <a:srgbClr val="000000"/>
                          </a:solidFill>
                        </a:rPr>
                        <a:t>mo</a:t>
                      </a:r>
                      <a:r>
                        <a:rPr lang="en-US" sz="1200" noProof="0" dirty="0">
                          <a:solidFill>
                            <a:srgbClr val="000000"/>
                          </a:solidFill>
                        </a:rPr>
                        <a:t> (95%CI) </a:t>
                      </a:r>
                    </a:p>
                  </a:txBody>
                  <a:tcPr marL="72000" marR="72000" marT="36000" marB="36000" anchor="ctr">
                    <a:solidFill>
                      <a:schemeClr val="tx2"/>
                    </a:solidFill>
                  </a:tcPr>
                </a:tc>
                <a:tc>
                  <a:txBody>
                    <a:bodyPr/>
                    <a:lstStyle/>
                    <a:p>
                      <a:pPr algn="ctr"/>
                      <a:r>
                        <a:rPr lang="en-US" sz="1200" kern="1200" noProof="0" dirty="0">
                          <a:solidFill>
                            <a:srgbClr val="000000"/>
                          </a:solidFill>
                          <a:latin typeface="+mn-lt"/>
                          <a:ea typeface="+mn-ea"/>
                          <a:cs typeface="+mn-cs"/>
                        </a:rPr>
                        <a:t>10.0 (8.3, 11.7)</a:t>
                      </a:r>
                    </a:p>
                  </a:txBody>
                  <a:tcPr marL="72000" marR="72000" marT="36000" marB="36000" anchor="ctr">
                    <a:solidFill>
                      <a:schemeClr val="tx2"/>
                    </a:solidFill>
                  </a:tcPr>
                </a:tc>
                <a:tc>
                  <a:txBody>
                    <a:bodyPr/>
                    <a:lstStyle/>
                    <a:p>
                      <a:pPr algn="ctr"/>
                      <a:r>
                        <a:rPr lang="en-US" sz="1200" kern="1200" noProof="0" dirty="0">
                          <a:solidFill>
                            <a:srgbClr val="000000"/>
                          </a:solidFill>
                          <a:latin typeface="+mn-lt"/>
                          <a:ea typeface="+mn-ea"/>
                          <a:cs typeface="+mn-cs"/>
                        </a:rPr>
                        <a:t>11.8 (10.0, 13.6)</a:t>
                      </a:r>
                    </a:p>
                  </a:txBody>
                  <a:tcPr marL="72000" marR="72000" marT="36000" marB="36000" anchor="ctr">
                    <a:solidFill>
                      <a:schemeClr val="tx2"/>
                    </a:solidFill>
                  </a:tcPr>
                </a:tc>
                <a:extLst>
                  <a:ext uri="{0D108BD9-81ED-4DB2-BD59-A6C34878D82A}">
                    <a16:rowId xmlns:a16="http://schemas.microsoft.com/office/drawing/2014/main" val="81255346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noProof="0" dirty="0">
                          <a:solidFill>
                            <a:srgbClr val="000000"/>
                          </a:solidFill>
                        </a:rPr>
                        <a:t>HR (95%CI); p-value</a:t>
                      </a:r>
                    </a:p>
                  </a:txBody>
                  <a:tcPr marL="72000" marR="72000" marT="36000" marB="36000" anchor="ctr">
                    <a:solidFill>
                      <a:schemeClr val="tx2"/>
                    </a:solidFill>
                  </a:tcPr>
                </a:tc>
                <a:tc gridSpan="2">
                  <a:txBody>
                    <a:bodyPr/>
                    <a:lstStyle/>
                    <a:p>
                      <a:pPr algn="ctr"/>
                      <a:r>
                        <a:rPr lang="en-US" sz="1200" kern="1200" noProof="0" dirty="0">
                          <a:solidFill>
                            <a:srgbClr val="000000"/>
                          </a:solidFill>
                          <a:latin typeface="+mn-lt"/>
                          <a:ea typeface="+mn-ea"/>
                          <a:cs typeface="+mn-cs"/>
                        </a:rPr>
                        <a:t>1.14 (0.84, 1.56); 0.40</a:t>
                      </a:r>
                    </a:p>
                  </a:txBody>
                  <a:tcPr marL="72000" marR="72000" marT="36000" marB="36000" anchor="ctr">
                    <a:solidFill>
                      <a:schemeClr val="tx2"/>
                    </a:solidFill>
                  </a:tcPr>
                </a:tc>
                <a:tc hMerge="1">
                  <a:txBody>
                    <a:bodyPr/>
                    <a:lstStyle/>
                    <a:p>
                      <a:pPr algn="ctr"/>
                      <a:endParaRPr lang="en-GB" sz="1200" kern="1200" dirty="0">
                        <a:solidFill>
                          <a:srgbClr val="000000"/>
                        </a:solidFill>
                        <a:latin typeface="+mn-lt"/>
                        <a:ea typeface="+mn-ea"/>
                        <a:cs typeface="+mn-cs"/>
                      </a:endParaRPr>
                    </a:p>
                  </a:txBody>
                  <a:tcPr marL="36000" marR="36000" marT="36000" marB="36000" anchor="ctr">
                    <a:solidFill>
                      <a:schemeClr val="tx2"/>
                    </a:solidFill>
                  </a:tcPr>
                </a:tc>
                <a:extLst>
                  <a:ext uri="{0D108BD9-81ED-4DB2-BD59-A6C34878D82A}">
                    <a16:rowId xmlns:a16="http://schemas.microsoft.com/office/drawing/2014/main" val="634012323"/>
                  </a:ext>
                </a:extLst>
              </a:tr>
            </a:tbl>
          </a:graphicData>
        </a:graphic>
      </p:graphicFrame>
      <p:graphicFrame>
        <p:nvGraphicFramePr>
          <p:cNvPr id="11" name="Table 10">
            <a:extLst>
              <a:ext uri="{FF2B5EF4-FFF2-40B4-BE49-F238E27FC236}">
                <a16:creationId xmlns:a16="http://schemas.microsoft.com/office/drawing/2014/main" id="{A9BF1398-7F8B-4339-3590-60E14EEF1830}"/>
              </a:ext>
            </a:extLst>
          </p:cNvPr>
          <p:cNvGraphicFramePr>
            <a:graphicFrameLocks noGrp="1"/>
          </p:cNvGraphicFramePr>
          <p:nvPr>
            <p:extLst>
              <p:ext uri="{D42A27DB-BD31-4B8C-83A1-F6EECF244321}">
                <p14:modId xmlns:p14="http://schemas.microsoft.com/office/powerpoint/2010/main" val="4220049864"/>
              </p:ext>
            </p:extLst>
          </p:nvPr>
        </p:nvGraphicFramePr>
        <p:xfrm>
          <a:off x="6267600" y="4030518"/>
          <a:ext cx="5652898" cy="2324400"/>
        </p:xfrm>
        <a:graphic>
          <a:graphicData uri="http://schemas.openxmlformats.org/drawingml/2006/table">
            <a:tbl>
              <a:tblPr/>
              <a:tblGrid>
                <a:gridCol w="2186522">
                  <a:extLst>
                    <a:ext uri="{9D8B030D-6E8A-4147-A177-3AD203B41FA5}">
                      <a16:colId xmlns:a16="http://schemas.microsoft.com/office/drawing/2014/main" val="1798646277"/>
                    </a:ext>
                  </a:extLst>
                </a:gridCol>
                <a:gridCol w="1733188">
                  <a:extLst>
                    <a:ext uri="{9D8B030D-6E8A-4147-A177-3AD203B41FA5}">
                      <a16:colId xmlns:a16="http://schemas.microsoft.com/office/drawing/2014/main" val="2016802376"/>
                    </a:ext>
                  </a:extLst>
                </a:gridCol>
                <a:gridCol w="1733188">
                  <a:extLst>
                    <a:ext uri="{9D8B030D-6E8A-4147-A177-3AD203B41FA5}">
                      <a16:colId xmlns:a16="http://schemas.microsoft.com/office/drawing/2014/main" val="1421720306"/>
                    </a:ext>
                  </a:extLst>
                </a:gridCol>
              </a:tblGrid>
              <a:tr h="0">
                <a:tc>
                  <a:txBody>
                    <a:bodyPr/>
                    <a:lstStyle/>
                    <a:p>
                      <a:pPr>
                        <a:buNone/>
                      </a:pPr>
                      <a:r>
                        <a:rPr lang="en-US" sz="1100" b="1" noProof="0" dirty="0">
                          <a:solidFill>
                            <a:schemeClr val="tx2"/>
                          </a:solidFill>
                          <a:effectLst/>
                        </a:rPr>
                        <a:t>Response, n (%)</a:t>
                      </a:r>
                    </a:p>
                  </a:txBody>
                  <a:tcPr marL="90000" marT="36000" marB="36000"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100" b="1" noProof="0" dirty="0">
                          <a:solidFill>
                            <a:schemeClr val="tx2"/>
                          </a:solidFill>
                          <a:effectLst/>
                        </a:rPr>
                        <a:t>Chemo-IO + TRT </a:t>
                      </a:r>
                    </a:p>
                    <a:p>
                      <a:pPr algn="ctr">
                        <a:buNone/>
                      </a:pPr>
                      <a:r>
                        <a:rPr lang="en-US" sz="1100" b="1" noProof="0" dirty="0">
                          <a:solidFill>
                            <a:schemeClr val="tx2"/>
                          </a:solidFill>
                          <a:effectLst/>
                        </a:rPr>
                        <a:t>(n=115) </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100" b="1" noProof="0" dirty="0">
                          <a:solidFill>
                            <a:schemeClr val="tx2"/>
                          </a:solidFill>
                        </a:rPr>
                        <a:t>Chemo-IO</a:t>
                      </a:r>
                    </a:p>
                    <a:p>
                      <a:pPr algn="ctr">
                        <a:buNone/>
                      </a:pPr>
                      <a:r>
                        <a:rPr lang="en-US" sz="1100" b="1" noProof="0" dirty="0">
                          <a:solidFill>
                            <a:schemeClr val="tx2"/>
                          </a:solidFill>
                          <a:effectLst/>
                        </a:rPr>
                        <a:t>(n=113)</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1827296534"/>
                  </a:ext>
                </a:extLst>
              </a:tr>
              <a:tr h="155167">
                <a:tc>
                  <a:txBody>
                    <a:bodyPr/>
                    <a:lstStyle/>
                    <a:p>
                      <a:pPr>
                        <a:buNone/>
                      </a:pPr>
                      <a:r>
                        <a:rPr lang="en-US" sz="1100" b="0" noProof="0" dirty="0">
                          <a:effectLst/>
                        </a:rPr>
                        <a:t>ORR</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91 (79.1)</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95 (84.1)</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12008451"/>
                  </a:ext>
                </a:extLst>
              </a:tr>
              <a:tr h="155167">
                <a:tc>
                  <a:txBody>
                    <a:bodyPr/>
                    <a:lstStyle/>
                    <a:p>
                      <a:pPr marL="85725" indent="0">
                        <a:buNone/>
                      </a:pPr>
                      <a:r>
                        <a:rPr lang="en-US" sz="1100" noProof="0" dirty="0">
                          <a:effectLst/>
                        </a:rPr>
                        <a:t>p-value</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noProof="0" dirty="0">
                          <a:effectLst/>
                        </a:rPr>
                        <a:t>0.34</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hMerge="1">
                  <a:txBody>
                    <a:bodyPr/>
                    <a:lstStyle/>
                    <a:p>
                      <a:pPr>
                        <a:buNone/>
                      </a:pPr>
                      <a:endParaRPr lang="it-IT" sz="1400" dirty="0">
                        <a:effectLst/>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349346844"/>
                  </a:ext>
                </a:extLst>
              </a:tr>
              <a:tr h="155167">
                <a:tc>
                  <a:txBody>
                    <a:bodyPr/>
                    <a:lstStyle/>
                    <a:p>
                      <a:pPr>
                        <a:buNone/>
                      </a:pPr>
                      <a:r>
                        <a:rPr lang="en-US" sz="1100" noProof="0" dirty="0">
                          <a:effectLst/>
                        </a:rPr>
                        <a:t>BOR</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endParaRPr lang="en-US" sz="1100" noProof="0" dirty="0">
                        <a:effectLst/>
                      </a:endParaRP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endParaRPr lang="en-US" sz="1100" noProof="0" dirty="0">
                        <a:effectLst/>
                      </a:endParaRP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233886918"/>
                  </a:ext>
                </a:extLst>
              </a:tr>
              <a:tr h="155167">
                <a:tc>
                  <a:txBody>
                    <a:bodyPr/>
                    <a:lstStyle/>
                    <a:p>
                      <a:pPr marL="85725" indent="0">
                        <a:buNone/>
                      </a:pPr>
                      <a:r>
                        <a:rPr lang="en-US" sz="1100" noProof="0" dirty="0">
                          <a:effectLst/>
                        </a:rPr>
                        <a:t>CR</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5 (4.3)</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3 (2.7)</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181892286"/>
                  </a:ext>
                </a:extLst>
              </a:tr>
              <a:tr h="155167">
                <a:tc>
                  <a:txBody>
                    <a:bodyPr/>
                    <a:lstStyle/>
                    <a:p>
                      <a:pPr marL="85725" indent="0">
                        <a:buNone/>
                      </a:pPr>
                      <a:r>
                        <a:rPr lang="en-US" sz="1100" noProof="0" dirty="0">
                          <a:effectLst/>
                        </a:rPr>
                        <a:t>PR</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86 (74.8)</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92 (81.4)</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773781910"/>
                  </a:ext>
                </a:extLst>
              </a:tr>
              <a:tr h="155167">
                <a:tc>
                  <a:txBody>
                    <a:bodyPr/>
                    <a:lstStyle/>
                    <a:p>
                      <a:pPr marL="85725" indent="0">
                        <a:buNone/>
                      </a:pPr>
                      <a:r>
                        <a:rPr lang="en-US" sz="1100" noProof="0" dirty="0">
                          <a:effectLst/>
                        </a:rPr>
                        <a:t>SD</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8 (7.0)</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9 (8.0)</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147459777"/>
                  </a:ext>
                </a:extLst>
              </a:tr>
              <a:tr h="155167">
                <a:tc>
                  <a:txBody>
                    <a:bodyPr/>
                    <a:lstStyle/>
                    <a:p>
                      <a:pPr marL="85725" indent="0">
                        <a:buNone/>
                      </a:pPr>
                      <a:r>
                        <a:rPr lang="en-US" sz="1100" noProof="0" dirty="0">
                          <a:effectLst/>
                        </a:rPr>
                        <a:t>PD</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5 (4.3)</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2 (1.8)</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632789669"/>
                  </a:ext>
                </a:extLst>
              </a:tr>
              <a:tr h="155167">
                <a:tc>
                  <a:txBody>
                    <a:bodyPr/>
                    <a:lstStyle/>
                    <a:p>
                      <a:pPr marL="85725" indent="0">
                        <a:buNone/>
                      </a:pPr>
                      <a:r>
                        <a:rPr lang="en-US" sz="1100" noProof="0" dirty="0">
                          <a:effectLst/>
                        </a:rPr>
                        <a:t>NE</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11 (9.6)</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100" noProof="0" dirty="0">
                          <a:effectLst/>
                        </a:rPr>
                        <a:t>7 (6.2)</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660175662"/>
                  </a:ext>
                </a:extLst>
              </a:tr>
            </a:tbl>
          </a:graphicData>
        </a:graphic>
      </p:graphicFrame>
      <p:graphicFrame>
        <p:nvGraphicFramePr>
          <p:cNvPr id="12" name="Table 11">
            <a:extLst>
              <a:ext uri="{FF2B5EF4-FFF2-40B4-BE49-F238E27FC236}">
                <a16:creationId xmlns:a16="http://schemas.microsoft.com/office/drawing/2014/main" id="{36EC6EB9-404E-5627-29FA-541855C43824}"/>
              </a:ext>
            </a:extLst>
          </p:cNvPr>
          <p:cNvGraphicFramePr>
            <a:graphicFrameLocks noGrp="1"/>
          </p:cNvGraphicFramePr>
          <p:nvPr>
            <p:extLst>
              <p:ext uri="{D42A27DB-BD31-4B8C-83A1-F6EECF244321}">
                <p14:modId xmlns:p14="http://schemas.microsoft.com/office/powerpoint/2010/main" val="2448784204"/>
              </p:ext>
            </p:extLst>
          </p:nvPr>
        </p:nvGraphicFramePr>
        <p:xfrm>
          <a:off x="6267600" y="1543189"/>
          <a:ext cx="5671436" cy="2396400"/>
        </p:xfrm>
        <a:graphic>
          <a:graphicData uri="http://schemas.openxmlformats.org/drawingml/2006/table">
            <a:tbl>
              <a:tblPr firstRow="1" bandRow="1">
                <a:tableStyleId>{69012ECD-51FC-41F1-AA8D-1B2483CD663E}</a:tableStyleId>
              </a:tblPr>
              <a:tblGrid>
                <a:gridCol w="2997170">
                  <a:extLst>
                    <a:ext uri="{9D8B030D-6E8A-4147-A177-3AD203B41FA5}">
                      <a16:colId xmlns:a16="http://schemas.microsoft.com/office/drawing/2014/main" val="2828410787"/>
                    </a:ext>
                  </a:extLst>
                </a:gridCol>
                <a:gridCol w="1337133">
                  <a:extLst>
                    <a:ext uri="{9D8B030D-6E8A-4147-A177-3AD203B41FA5}">
                      <a16:colId xmlns:a16="http://schemas.microsoft.com/office/drawing/2014/main" val="2235015851"/>
                    </a:ext>
                  </a:extLst>
                </a:gridCol>
                <a:gridCol w="1337133">
                  <a:extLst>
                    <a:ext uri="{9D8B030D-6E8A-4147-A177-3AD203B41FA5}">
                      <a16:colId xmlns:a16="http://schemas.microsoft.com/office/drawing/2014/main" val="378274147"/>
                    </a:ext>
                  </a:extLst>
                </a:gridCol>
              </a:tblGrid>
              <a:tr h="0">
                <a:tc>
                  <a:txBody>
                    <a:bodyPr/>
                    <a:lstStyle/>
                    <a:p>
                      <a:endParaRPr lang="en-US" sz="1100" noProof="0" dirty="0">
                        <a:solidFill>
                          <a:srgbClr val="000000"/>
                        </a:solidFill>
                      </a:endParaRPr>
                    </a:p>
                  </a:txBody>
                  <a:tcPr marL="72000" marR="72000" marT="36000" marB="36000" anchor="ctr"/>
                </a:tc>
                <a:tc>
                  <a:txBody>
                    <a:bodyPr/>
                    <a:lstStyle/>
                    <a:p>
                      <a:pPr algn="ctr"/>
                      <a:r>
                        <a:rPr lang="en-US" sz="1100" noProof="0" dirty="0">
                          <a:solidFill>
                            <a:schemeClr val="tx2"/>
                          </a:solidFill>
                        </a:rPr>
                        <a:t>Chemo-IO + TRT</a:t>
                      </a:r>
                    </a:p>
                  </a:txBody>
                  <a:tcPr marL="72000" marR="72000" marT="36000" marB="36000" anchor="ctr"/>
                </a:tc>
                <a:tc>
                  <a:txBody>
                    <a:bodyPr/>
                    <a:lstStyle/>
                    <a:p>
                      <a:pPr algn="ctr"/>
                      <a:r>
                        <a:rPr lang="en-US" sz="1100" noProof="0" dirty="0">
                          <a:solidFill>
                            <a:schemeClr val="tx2"/>
                          </a:solidFill>
                        </a:rPr>
                        <a:t>Chemo-IO</a:t>
                      </a:r>
                    </a:p>
                  </a:txBody>
                  <a:tcPr marL="72000" marR="72000" marT="36000" marB="36000" anchor="ctr"/>
                </a:tc>
                <a:extLst>
                  <a:ext uri="{0D108BD9-81ED-4DB2-BD59-A6C34878D82A}">
                    <a16:rowId xmlns:a16="http://schemas.microsoft.com/office/drawing/2014/main" val="117081218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0" noProof="0" dirty="0">
                          <a:solidFill>
                            <a:srgbClr val="000000"/>
                          </a:solidFill>
                        </a:rPr>
                        <a:t>All, n</a:t>
                      </a:r>
                    </a:p>
                  </a:txBody>
                  <a:tcPr marL="72000" marR="72000" marT="36000" marB="36000" anchor="ctr">
                    <a:solidFill>
                      <a:schemeClr val="tx2"/>
                    </a:solidFill>
                  </a:tcPr>
                </a:tc>
                <a:tc>
                  <a:txBody>
                    <a:bodyPr/>
                    <a:lstStyle/>
                    <a:p>
                      <a:pPr algn="ctr"/>
                      <a:r>
                        <a:rPr lang="en-US" sz="1100" kern="1200" noProof="0" dirty="0">
                          <a:solidFill>
                            <a:srgbClr val="000000"/>
                          </a:solidFill>
                          <a:latin typeface="+mn-lt"/>
                          <a:ea typeface="+mn-ea"/>
                          <a:cs typeface="+mn-cs"/>
                        </a:rPr>
                        <a:t>115</a:t>
                      </a:r>
                    </a:p>
                  </a:txBody>
                  <a:tcPr marL="72000" marR="72000" marT="36000" marB="36000" anchor="ctr">
                    <a:solidFill>
                      <a:schemeClr val="tx2"/>
                    </a:solidFill>
                  </a:tcPr>
                </a:tc>
                <a:tc>
                  <a:txBody>
                    <a:bodyPr/>
                    <a:lstStyle/>
                    <a:p>
                      <a:pPr algn="ctr"/>
                      <a:r>
                        <a:rPr lang="en-US" sz="1100" kern="1200" noProof="0" dirty="0">
                          <a:solidFill>
                            <a:srgbClr val="000000"/>
                          </a:solidFill>
                          <a:latin typeface="+mn-lt"/>
                          <a:ea typeface="+mn-ea"/>
                          <a:cs typeface="+mn-cs"/>
                        </a:rPr>
                        <a:t>113</a:t>
                      </a:r>
                    </a:p>
                  </a:txBody>
                  <a:tcPr marL="72000" marR="72000" marT="36000" marB="36000" anchor="ctr">
                    <a:solidFill>
                      <a:schemeClr val="tx2"/>
                    </a:solidFill>
                  </a:tcPr>
                </a:tc>
                <a:extLst>
                  <a:ext uri="{0D108BD9-81ED-4DB2-BD59-A6C34878D82A}">
                    <a16:rowId xmlns:a16="http://schemas.microsoft.com/office/drawing/2014/main" val="2621405526"/>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en-US" sz="1100" b="0" noProof="0" dirty="0" err="1">
                          <a:solidFill>
                            <a:srgbClr val="000000"/>
                          </a:solidFill>
                        </a:rPr>
                        <a:t>mPFS</a:t>
                      </a:r>
                      <a:r>
                        <a:rPr lang="en-US" sz="1100" b="0" noProof="0" dirty="0">
                          <a:solidFill>
                            <a:srgbClr val="000000"/>
                          </a:solidFill>
                        </a:rPr>
                        <a:t>, </a:t>
                      </a:r>
                      <a:r>
                        <a:rPr lang="en-US" sz="1100" b="0" noProof="0" dirty="0" err="1">
                          <a:solidFill>
                            <a:srgbClr val="000000"/>
                          </a:solidFill>
                        </a:rPr>
                        <a:t>mo</a:t>
                      </a:r>
                      <a:r>
                        <a:rPr lang="en-US" sz="1100" b="0" noProof="0" dirty="0">
                          <a:solidFill>
                            <a:srgbClr val="000000"/>
                          </a:solidFill>
                        </a:rPr>
                        <a:t> (95%CI) </a:t>
                      </a:r>
                    </a:p>
                  </a:txBody>
                  <a:tcPr marL="72000" marR="72000" marT="36000" marB="36000" anchor="ctr">
                    <a:solidFill>
                      <a:schemeClr val="tx2"/>
                    </a:solidFill>
                  </a:tcPr>
                </a:tc>
                <a:tc>
                  <a:txBody>
                    <a:bodyPr/>
                    <a:lstStyle/>
                    <a:p>
                      <a:pPr algn="ctr"/>
                      <a:r>
                        <a:rPr lang="en-US" sz="1100" kern="1200" noProof="0" dirty="0">
                          <a:solidFill>
                            <a:srgbClr val="000000"/>
                          </a:solidFill>
                          <a:latin typeface="+mn-lt"/>
                          <a:ea typeface="+mn-ea"/>
                          <a:cs typeface="+mn-cs"/>
                        </a:rPr>
                        <a:t>5.1 (4.7, 5.4)</a:t>
                      </a:r>
                    </a:p>
                  </a:txBody>
                  <a:tcPr marL="72000" marR="72000" marT="36000" marB="36000" anchor="ctr">
                    <a:solidFill>
                      <a:schemeClr val="tx2"/>
                    </a:solidFill>
                  </a:tcPr>
                </a:tc>
                <a:tc>
                  <a:txBody>
                    <a:bodyPr/>
                    <a:lstStyle/>
                    <a:p>
                      <a:pPr algn="ctr"/>
                      <a:r>
                        <a:rPr lang="en-US" sz="1100" kern="1200" noProof="0" dirty="0">
                          <a:solidFill>
                            <a:srgbClr val="000000"/>
                          </a:solidFill>
                          <a:latin typeface="+mn-lt"/>
                          <a:ea typeface="+mn-ea"/>
                          <a:cs typeface="+mn-cs"/>
                        </a:rPr>
                        <a:t>5.0 (4.6, 5.4)</a:t>
                      </a:r>
                    </a:p>
                  </a:txBody>
                  <a:tcPr marL="72000" marR="72000" marT="36000" marB="36000" anchor="ctr">
                    <a:solidFill>
                      <a:schemeClr val="tx2"/>
                    </a:solidFill>
                  </a:tcPr>
                </a:tc>
                <a:extLst>
                  <a:ext uri="{0D108BD9-81ED-4DB2-BD59-A6C34878D82A}">
                    <a16:rowId xmlns:a16="http://schemas.microsoft.com/office/drawing/2014/main" val="812553464"/>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en-US" sz="1100" b="0" noProof="0" dirty="0">
                          <a:solidFill>
                            <a:srgbClr val="000000"/>
                          </a:solidFill>
                        </a:rPr>
                        <a:t>HR (95%CI); p-value</a:t>
                      </a:r>
                    </a:p>
                  </a:txBody>
                  <a:tcPr marL="72000" marR="72000" marT="36000" marB="36000" anchor="ctr">
                    <a:solidFill>
                      <a:schemeClr val="tx2"/>
                    </a:solidFill>
                  </a:tcPr>
                </a:tc>
                <a:tc gridSpan="2">
                  <a:txBody>
                    <a:bodyPr/>
                    <a:lstStyle/>
                    <a:p>
                      <a:pPr algn="ctr"/>
                      <a:r>
                        <a:rPr lang="en-US" sz="1100" kern="1200" noProof="0" dirty="0">
                          <a:solidFill>
                            <a:srgbClr val="000000"/>
                          </a:solidFill>
                          <a:latin typeface="+mn-lt"/>
                          <a:ea typeface="+mn-ea"/>
                          <a:cs typeface="+mn-cs"/>
                        </a:rPr>
                        <a:t>1.10 (0.84, 1.45); 0.49</a:t>
                      </a:r>
                    </a:p>
                  </a:txBody>
                  <a:tcPr marL="72000" marR="72000" marT="36000" marB="36000" anchor="ctr">
                    <a:solidFill>
                      <a:schemeClr val="tx2"/>
                    </a:solidFill>
                  </a:tcPr>
                </a:tc>
                <a:tc hMerge="1">
                  <a:txBody>
                    <a:bodyPr/>
                    <a:lstStyle/>
                    <a:p>
                      <a:endParaRPr lang="en-US"/>
                    </a:p>
                  </a:txBody>
                  <a:tcPr/>
                </a:tc>
                <a:extLst>
                  <a:ext uri="{0D108BD9-81ED-4DB2-BD59-A6C34878D82A}">
                    <a16:rowId xmlns:a16="http://schemas.microsoft.com/office/drawing/2014/main" val="634012323"/>
                  </a:ext>
                </a:extLst>
              </a:tr>
              <a:tr h="11743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0" noProof="0" dirty="0">
                          <a:solidFill>
                            <a:srgbClr val="000000"/>
                          </a:solidFill>
                        </a:rPr>
                        <a:t>Patients who completed 4 chemo-IO cycles, n</a:t>
                      </a:r>
                    </a:p>
                  </a:txBody>
                  <a:tcPr marL="72000" marR="72000" marT="36000" marB="36000" anchor="ctr">
                    <a:solidFill>
                      <a:schemeClr val="tx2"/>
                    </a:solidFill>
                  </a:tcPr>
                </a:tc>
                <a:tc>
                  <a:txBody>
                    <a:bodyPr/>
                    <a:lstStyle/>
                    <a:p>
                      <a:pPr algn="ctr"/>
                      <a:r>
                        <a:rPr lang="en-US" sz="1100" kern="1200" noProof="0" dirty="0">
                          <a:solidFill>
                            <a:srgbClr val="000000"/>
                          </a:solidFill>
                          <a:latin typeface="+mn-lt"/>
                          <a:ea typeface="+mn-ea"/>
                          <a:cs typeface="+mn-cs"/>
                        </a:rPr>
                        <a:t>89</a:t>
                      </a:r>
                    </a:p>
                  </a:txBody>
                  <a:tcPr marL="72000" marR="72000" marT="36000" marB="36000" anchor="ctr">
                    <a:solidFill>
                      <a:schemeClr val="tx2"/>
                    </a:solidFill>
                  </a:tcPr>
                </a:tc>
                <a:tc>
                  <a:txBody>
                    <a:bodyPr/>
                    <a:lstStyle/>
                    <a:p>
                      <a:pPr algn="ctr"/>
                      <a:r>
                        <a:rPr lang="en-US" sz="1100" kern="1200" noProof="0" dirty="0">
                          <a:solidFill>
                            <a:srgbClr val="000000"/>
                          </a:solidFill>
                          <a:latin typeface="+mn-lt"/>
                          <a:ea typeface="+mn-ea"/>
                          <a:cs typeface="+mn-cs"/>
                        </a:rPr>
                        <a:t>100</a:t>
                      </a:r>
                    </a:p>
                  </a:txBody>
                  <a:tcPr marL="72000" marR="72000" marT="36000" marB="36000" anchor="ctr">
                    <a:solidFill>
                      <a:schemeClr val="tx2"/>
                    </a:solidFill>
                  </a:tcPr>
                </a:tc>
                <a:extLst>
                  <a:ext uri="{0D108BD9-81ED-4DB2-BD59-A6C34878D82A}">
                    <a16:rowId xmlns:a16="http://schemas.microsoft.com/office/drawing/2014/main" val="635144900"/>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en-US" sz="1100" b="0" noProof="0" dirty="0" err="1">
                          <a:solidFill>
                            <a:srgbClr val="000000"/>
                          </a:solidFill>
                        </a:rPr>
                        <a:t>mPFS</a:t>
                      </a:r>
                      <a:r>
                        <a:rPr lang="en-US" sz="1100" b="0" noProof="0" dirty="0">
                          <a:solidFill>
                            <a:srgbClr val="000000"/>
                          </a:solidFill>
                        </a:rPr>
                        <a:t>, </a:t>
                      </a:r>
                      <a:r>
                        <a:rPr lang="en-US" sz="1100" b="0" noProof="0" dirty="0" err="1">
                          <a:solidFill>
                            <a:srgbClr val="000000"/>
                          </a:solidFill>
                        </a:rPr>
                        <a:t>mo</a:t>
                      </a:r>
                      <a:r>
                        <a:rPr lang="en-US" sz="1100" b="0" noProof="0" dirty="0">
                          <a:solidFill>
                            <a:srgbClr val="000000"/>
                          </a:solidFill>
                        </a:rPr>
                        <a:t> (95%CI) </a:t>
                      </a:r>
                    </a:p>
                  </a:txBody>
                  <a:tcPr marL="72000" marR="72000" marT="36000" marB="36000" anchor="ctr">
                    <a:solidFill>
                      <a:schemeClr val="tx2"/>
                    </a:solidFill>
                  </a:tcPr>
                </a:tc>
                <a:tc>
                  <a:txBody>
                    <a:bodyPr/>
                    <a:lstStyle/>
                    <a:p>
                      <a:pPr algn="ctr"/>
                      <a:r>
                        <a:rPr lang="en-US" sz="1100" kern="1200" noProof="0" dirty="0">
                          <a:solidFill>
                            <a:srgbClr val="000000"/>
                          </a:solidFill>
                          <a:latin typeface="+mn-lt"/>
                          <a:ea typeface="+mn-ea"/>
                          <a:cs typeface="+mn-cs"/>
                        </a:rPr>
                        <a:t>11.9 (9.7, 14.1)</a:t>
                      </a:r>
                    </a:p>
                  </a:txBody>
                  <a:tcPr marL="72000" marR="72000" marT="36000" marB="36000" anchor="ctr">
                    <a:solidFill>
                      <a:schemeClr val="tx2"/>
                    </a:solidFill>
                  </a:tcPr>
                </a:tc>
                <a:tc>
                  <a:txBody>
                    <a:bodyPr/>
                    <a:lstStyle/>
                    <a:p>
                      <a:pPr algn="ctr"/>
                      <a:r>
                        <a:rPr lang="en-US" sz="1100" kern="1200" noProof="0" dirty="0">
                          <a:solidFill>
                            <a:srgbClr val="000000"/>
                          </a:solidFill>
                          <a:latin typeface="+mn-lt"/>
                          <a:ea typeface="+mn-ea"/>
                          <a:cs typeface="+mn-cs"/>
                        </a:rPr>
                        <a:t>12.1 (9.4, 14.8)</a:t>
                      </a:r>
                    </a:p>
                  </a:txBody>
                  <a:tcPr marL="72000" marR="72000" marT="36000" marB="36000" anchor="ctr">
                    <a:solidFill>
                      <a:schemeClr val="tx2"/>
                    </a:solidFill>
                  </a:tcPr>
                </a:tc>
                <a:extLst>
                  <a:ext uri="{0D108BD9-81ED-4DB2-BD59-A6C34878D82A}">
                    <a16:rowId xmlns:a16="http://schemas.microsoft.com/office/drawing/2014/main" val="3301735250"/>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en-US" sz="1100" b="0" noProof="0" dirty="0">
                          <a:solidFill>
                            <a:srgbClr val="000000"/>
                          </a:solidFill>
                        </a:rPr>
                        <a:t>HR (95%CI); p-value</a:t>
                      </a:r>
                    </a:p>
                  </a:txBody>
                  <a:tcPr marL="72000" marR="72000" marT="36000" marB="36000" anchor="ctr">
                    <a:solidFill>
                      <a:schemeClr val="tx2"/>
                    </a:solidFill>
                  </a:tcPr>
                </a:tc>
                <a:tc gridSpan="2">
                  <a:txBody>
                    <a:bodyPr/>
                    <a:lstStyle/>
                    <a:p>
                      <a:pPr algn="ctr"/>
                      <a:r>
                        <a:rPr lang="en-US" sz="1100" kern="1200" noProof="0" dirty="0">
                          <a:solidFill>
                            <a:srgbClr val="000000"/>
                          </a:solidFill>
                          <a:latin typeface="+mn-lt"/>
                          <a:ea typeface="+mn-ea"/>
                          <a:cs typeface="+mn-cs"/>
                        </a:rPr>
                        <a:t>1.02 (0.72, 1.44); 0.92</a:t>
                      </a:r>
                    </a:p>
                  </a:txBody>
                  <a:tcPr marL="72000" marR="72000" marT="36000" marB="36000" anchor="ctr">
                    <a:solidFill>
                      <a:schemeClr val="tx2"/>
                    </a:solidFill>
                  </a:tcPr>
                </a:tc>
                <a:tc hMerge="1">
                  <a:txBody>
                    <a:bodyPr/>
                    <a:lstStyle/>
                    <a:p>
                      <a:endParaRPr lang="en-US"/>
                    </a:p>
                  </a:txBody>
                  <a:tcPr/>
                </a:tc>
                <a:extLst>
                  <a:ext uri="{0D108BD9-81ED-4DB2-BD59-A6C34878D82A}">
                    <a16:rowId xmlns:a16="http://schemas.microsoft.com/office/drawing/2014/main" val="2276383246"/>
                  </a:ext>
                </a:extLst>
              </a:tr>
              <a:tr h="11743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0" noProof="0" dirty="0">
                          <a:solidFill>
                            <a:srgbClr val="000000"/>
                          </a:solidFill>
                        </a:rPr>
                        <a:t>Patients without brain/liver metastases, n</a:t>
                      </a:r>
                    </a:p>
                  </a:txBody>
                  <a:tcPr marL="72000" marR="72000" marT="36000" marB="36000" anchor="ctr">
                    <a:solidFill>
                      <a:schemeClr val="tx2"/>
                    </a:solidFill>
                  </a:tcPr>
                </a:tc>
                <a:tc>
                  <a:txBody>
                    <a:bodyPr/>
                    <a:lstStyle/>
                    <a:p>
                      <a:pPr algn="ctr"/>
                      <a:r>
                        <a:rPr lang="en-US" sz="1100" kern="1200" noProof="0" dirty="0">
                          <a:solidFill>
                            <a:srgbClr val="000000"/>
                          </a:solidFill>
                          <a:latin typeface="+mn-lt"/>
                          <a:ea typeface="+mn-ea"/>
                          <a:cs typeface="+mn-cs"/>
                        </a:rPr>
                        <a:t>46</a:t>
                      </a:r>
                    </a:p>
                  </a:txBody>
                  <a:tcPr marL="72000" marR="72000" marT="36000" marB="36000" anchor="ctr">
                    <a:solidFill>
                      <a:schemeClr val="tx2"/>
                    </a:solidFill>
                  </a:tcPr>
                </a:tc>
                <a:tc>
                  <a:txBody>
                    <a:bodyPr/>
                    <a:lstStyle/>
                    <a:p>
                      <a:pPr algn="ctr"/>
                      <a:r>
                        <a:rPr lang="en-US" sz="1100" kern="1200" noProof="0" dirty="0">
                          <a:solidFill>
                            <a:srgbClr val="000000"/>
                          </a:solidFill>
                          <a:latin typeface="+mn-lt"/>
                          <a:ea typeface="+mn-ea"/>
                          <a:cs typeface="+mn-cs"/>
                        </a:rPr>
                        <a:t>45</a:t>
                      </a:r>
                    </a:p>
                  </a:txBody>
                  <a:tcPr marL="72000" marR="72000" marT="36000" marB="36000" anchor="ctr">
                    <a:solidFill>
                      <a:schemeClr val="tx2"/>
                    </a:solidFill>
                  </a:tcPr>
                </a:tc>
                <a:extLst>
                  <a:ext uri="{0D108BD9-81ED-4DB2-BD59-A6C34878D82A}">
                    <a16:rowId xmlns:a16="http://schemas.microsoft.com/office/drawing/2014/main" val="836910765"/>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en-US" sz="1100" b="0" noProof="0" dirty="0" err="1">
                          <a:solidFill>
                            <a:srgbClr val="000000"/>
                          </a:solidFill>
                        </a:rPr>
                        <a:t>mPFS</a:t>
                      </a:r>
                      <a:r>
                        <a:rPr lang="en-US" sz="1100" b="0" noProof="0" dirty="0">
                          <a:solidFill>
                            <a:srgbClr val="000000"/>
                          </a:solidFill>
                        </a:rPr>
                        <a:t>, </a:t>
                      </a:r>
                      <a:r>
                        <a:rPr lang="en-US" sz="1100" b="0" noProof="0" dirty="0" err="1">
                          <a:solidFill>
                            <a:srgbClr val="000000"/>
                          </a:solidFill>
                        </a:rPr>
                        <a:t>mo</a:t>
                      </a:r>
                      <a:r>
                        <a:rPr lang="en-US" sz="1100" b="0" noProof="0" dirty="0">
                          <a:solidFill>
                            <a:srgbClr val="000000"/>
                          </a:solidFill>
                        </a:rPr>
                        <a:t> (95%CI) </a:t>
                      </a:r>
                    </a:p>
                  </a:txBody>
                  <a:tcPr marL="72000" marR="72000" marT="36000" marB="36000" anchor="ctr">
                    <a:solidFill>
                      <a:schemeClr val="tx2"/>
                    </a:solidFill>
                  </a:tcPr>
                </a:tc>
                <a:tc>
                  <a:txBody>
                    <a:bodyPr/>
                    <a:lstStyle/>
                    <a:p>
                      <a:pPr algn="ctr"/>
                      <a:r>
                        <a:rPr lang="en-US" sz="1100" kern="1200" noProof="0" dirty="0">
                          <a:solidFill>
                            <a:srgbClr val="000000"/>
                          </a:solidFill>
                          <a:latin typeface="+mn-lt"/>
                          <a:ea typeface="+mn-ea"/>
                          <a:cs typeface="+mn-cs"/>
                        </a:rPr>
                        <a:t>11.9 (6.2, 17.7)</a:t>
                      </a:r>
                    </a:p>
                  </a:txBody>
                  <a:tcPr marL="72000" marR="72000" marT="36000" marB="36000" anchor="ctr">
                    <a:solidFill>
                      <a:schemeClr val="tx2"/>
                    </a:solidFill>
                  </a:tcPr>
                </a:tc>
                <a:tc>
                  <a:txBody>
                    <a:bodyPr/>
                    <a:lstStyle/>
                    <a:p>
                      <a:pPr algn="ctr"/>
                      <a:r>
                        <a:rPr lang="en-US" sz="1100" kern="1200" noProof="0" dirty="0">
                          <a:solidFill>
                            <a:srgbClr val="000000"/>
                          </a:solidFill>
                          <a:latin typeface="+mn-lt"/>
                          <a:ea typeface="+mn-ea"/>
                          <a:cs typeface="+mn-cs"/>
                        </a:rPr>
                        <a:t>13.2 (10.4, 16.1)</a:t>
                      </a:r>
                    </a:p>
                  </a:txBody>
                  <a:tcPr marL="72000" marR="72000" marT="36000" marB="36000" anchor="ctr">
                    <a:solidFill>
                      <a:schemeClr val="tx2"/>
                    </a:solidFill>
                  </a:tcPr>
                </a:tc>
                <a:extLst>
                  <a:ext uri="{0D108BD9-81ED-4DB2-BD59-A6C34878D82A}">
                    <a16:rowId xmlns:a16="http://schemas.microsoft.com/office/drawing/2014/main" val="810892358"/>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en-US" sz="1100" noProof="0" dirty="0">
                          <a:solidFill>
                            <a:srgbClr val="000000"/>
                          </a:solidFill>
                        </a:rPr>
                        <a:t>HR (95%CI); p-value</a:t>
                      </a:r>
                    </a:p>
                  </a:txBody>
                  <a:tcPr marL="72000" marR="72000" marT="36000" marB="36000" anchor="ctr">
                    <a:solidFill>
                      <a:schemeClr val="tx2"/>
                    </a:solidFill>
                  </a:tcPr>
                </a:tc>
                <a:tc gridSpan="2">
                  <a:txBody>
                    <a:bodyPr/>
                    <a:lstStyle/>
                    <a:p>
                      <a:pPr algn="ctr"/>
                      <a:r>
                        <a:rPr lang="en-US" sz="1100" kern="1200" noProof="0" dirty="0">
                          <a:solidFill>
                            <a:srgbClr val="000000"/>
                          </a:solidFill>
                          <a:latin typeface="+mn-lt"/>
                          <a:ea typeface="+mn-ea"/>
                          <a:cs typeface="+mn-cs"/>
                        </a:rPr>
                        <a:t>1.10 (0.65, 1.87); 0.72</a:t>
                      </a:r>
                    </a:p>
                  </a:txBody>
                  <a:tcPr marL="72000" marR="72000" marT="36000" marB="36000" anchor="ctr">
                    <a:solidFill>
                      <a:schemeClr val="tx2"/>
                    </a:solidFill>
                  </a:tcPr>
                </a:tc>
                <a:tc hMerge="1">
                  <a:txBody>
                    <a:bodyPr/>
                    <a:lstStyle/>
                    <a:p>
                      <a:endParaRPr lang="en-US"/>
                    </a:p>
                  </a:txBody>
                  <a:tcPr/>
                </a:tc>
                <a:extLst>
                  <a:ext uri="{0D108BD9-81ED-4DB2-BD59-A6C34878D82A}">
                    <a16:rowId xmlns:a16="http://schemas.microsoft.com/office/drawing/2014/main" val="102256293"/>
                  </a:ext>
                </a:extLst>
              </a:tr>
            </a:tbl>
          </a:graphicData>
        </a:graphic>
      </p:graphicFrame>
      <p:grpSp>
        <p:nvGrpSpPr>
          <p:cNvPr id="6" name="Group 5">
            <a:extLst>
              <a:ext uri="{FF2B5EF4-FFF2-40B4-BE49-F238E27FC236}">
                <a16:creationId xmlns:a16="http://schemas.microsoft.com/office/drawing/2014/main" id="{771F39A7-B123-EFA5-AF6B-018A4E1D2B69}"/>
              </a:ext>
            </a:extLst>
          </p:cNvPr>
          <p:cNvGrpSpPr/>
          <p:nvPr/>
        </p:nvGrpSpPr>
        <p:grpSpPr>
          <a:xfrm>
            <a:off x="103518" y="2829721"/>
            <a:ext cx="5785511" cy="3189779"/>
            <a:chOff x="-148557" y="3061104"/>
            <a:chExt cx="5408630" cy="2981990"/>
          </a:xfrm>
        </p:grpSpPr>
        <p:grpSp>
          <p:nvGrpSpPr>
            <p:cNvPr id="7" name="Group 6">
              <a:extLst>
                <a:ext uri="{FF2B5EF4-FFF2-40B4-BE49-F238E27FC236}">
                  <a16:creationId xmlns:a16="http://schemas.microsoft.com/office/drawing/2014/main" id="{FE17E91A-A6D7-DFAC-BB74-3CA51786B5F8}"/>
                </a:ext>
              </a:extLst>
            </p:cNvPr>
            <p:cNvGrpSpPr/>
            <p:nvPr/>
          </p:nvGrpSpPr>
          <p:grpSpPr>
            <a:xfrm>
              <a:off x="-148557" y="5407817"/>
              <a:ext cx="5408630" cy="635277"/>
              <a:chOff x="-446660" y="4767397"/>
              <a:chExt cx="5408630" cy="635277"/>
            </a:xfrm>
          </p:grpSpPr>
          <p:grpSp>
            <p:nvGrpSpPr>
              <p:cNvPr id="145" name="Group 144">
                <a:extLst>
                  <a:ext uri="{FF2B5EF4-FFF2-40B4-BE49-F238E27FC236}">
                    <a16:creationId xmlns:a16="http://schemas.microsoft.com/office/drawing/2014/main" id="{7200E95F-58C9-C714-B9DE-FD17C7D1FA11}"/>
                  </a:ext>
                </a:extLst>
              </p:cNvPr>
              <p:cNvGrpSpPr/>
              <p:nvPr/>
            </p:nvGrpSpPr>
            <p:grpSpPr>
              <a:xfrm>
                <a:off x="-446660" y="4962282"/>
                <a:ext cx="5408630" cy="228204"/>
                <a:chOff x="-323394" y="5638627"/>
                <a:chExt cx="5408630" cy="228204"/>
              </a:xfrm>
            </p:grpSpPr>
            <p:grpSp>
              <p:nvGrpSpPr>
                <p:cNvPr id="157" name="Group 156">
                  <a:extLst>
                    <a:ext uri="{FF2B5EF4-FFF2-40B4-BE49-F238E27FC236}">
                      <a16:creationId xmlns:a16="http://schemas.microsoft.com/office/drawing/2014/main" id="{99D0F8E3-4767-9FC3-F763-58AD282003AE}"/>
                    </a:ext>
                  </a:extLst>
                </p:cNvPr>
                <p:cNvGrpSpPr/>
                <p:nvPr/>
              </p:nvGrpSpPr>
              <p:grpSpPr>
                <a:xfrm>
                  <a:off x="1814536" y="5638627"/>
                  <a:ext cx="3270700" cy="226217"/>
                  <a:chOff x="1814536" y="5854844"/>
                  <a:chExt cx="3270700" cy="226217"/>
                </a:xfrm>
              </p:grpSpPr>
              <p:sp>
                <p:nvSpPr>
                  <p:cNvPr id="159" name="TextBox 158">
                    <a:extLst>
                      <a:ext uri="{FF2B5EF4-FFF2-40B4-BE49-F238E27FC236}">
                        <a16:creationId xmlns:a16="http://schemas.microsoft.com/office/drawing/2014/main" id="{07E923D9-F049-9C6D-290E-890951FB7C0C}"/>
                      </a:ext>
                    </a:extLst>
                  </p:cNvPr>
                  <p:cNvSpPr txBox="1">
                    <a:spLocks/>
                  </p:cNvSpPr>
                  <p:nvPr/>
                </p:nvSpPr>
                <p:spPr>
                  <a:xfrm>
                    <a:off x="4674095" y="5854844"/>
                    <a:ext cx="411141"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1 (34)</a:t>
                    </a:r>
                  </a:p>
                </p:txBody>
              </p:sp>
              <p:sp>
                <p:nvSpPr>
                  <p:cNvPr id="160" name="TextBox 159">
                    <a:extLst>
                      <a:ext uri="{FF2B5EF4-FFF2-40B4-BE49-F238E27FC236}">
                        <a16:creationId xmlns:a16="http://schemas.microsoft.com/office/drawing/2014/main" id="{04EBD31E-184A-C346-BF90-1601DF59E4B0}"/>
                      </a:ext>
                    </a:extLst>
                  </p:cNvPr>
                  <p:cNvSpPr txBox="1">
                    <a:spLocks/>
                  </p:cNvSpPr>
                  <p:nvPr/>
                </p:nvSpPr>
                <p:spPr>
                  <a:xfrm>
                    <a:off x="4179156" y="5854844"/>
                    <a:ext cx="411141"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1 (33)</a:t>
                    </a:r>
                  </a:p>
                </p:txBody>
              </p:sp>
              <p:sp>
                <p:nvSpPr>
                  <p:cNvPr id="161" name="TextBox 160">
                    <a:extLst>
                      <a:ext uri="{FF2B5EF4-FFF2-40B4-BE49-F238E27FC236}">
                        <a16:creationId xmlns:a16="http://schemas.microsoft.com/office/drawing/2014/main" id="{D91D2DAA-43E0-7EF5-951A-C46473B3D76A}"/>
                      </a:ext>
                    </a:extLst>
                  </p:cNvPr>
                  <p:cNvSpPr txBox="1">
                    <a:spLocks/>
                  </p:cNvSpPr>
                  <p:nvPr/>
                </p:nvSpPr>
                <p:spPr>
                  <a:xfrm>
                    <a:off x="3708798" y="5854844"/>
                    <a:ext cx="411141"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4 (30)</a:t>
                    </a:r>
                  </a:p>
                </p:txBody>
              </p:sp>
              <p:sp>
                <p:nvSpPr>
                  <p:cNvPr id="162" name="TextBox 161">
                    <a:extLst>
                      <a:ext uri="{FF2B5EF4-FFF2-40B4-BE49-F238E27FC236}">
                        <a16:creationId xmlns:a16="http://schemas.microsoft.com/office/drawing/2014/main" id="{4E0D5D17-76DA-CC73-2FAF-CFDE2EA4BB8A}"/>
                      </a:ext>
                    </a:extLst>
                  </p:cNvPr>
                  <p:cNvSpPr txBox="1">
                    <a:spLocks/>
                  </p:cNvSpPr>
                  <p:nvPr/>
                </p:nvSpPr>
                <p:spPr>
                  <a:xfrm>
                    <a:off x="3181246" y="5854844"/>
                    <a:ext cx="484572"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14 (26)</a:t>
                    </a:r>
                  </a:p>
                </p:txBody>
              </p:sp>
              <p:sp>
                <p:nvSpPr>
                  <p:cNvPr id="163" name="TextBox 162">
                    <a:extLst>
                      <a:ext uri="{FF2B5EF4-FFF2-40B4-BE49-F238E27FC236}">
                        <a16:creationId xmlns:a16="http://schemas.microsoft.com/office/drawing/2014/main" id="{0C87B41A-D320-9E76-0433-F0363B160D1A}"/>
                      </a:ext>
                    </a:extLst>
                  </p:cNvPr>
                  <p:cNvSpPr txBox="1">
                    <a:spLocks/>
                  </p:cNvSpPr>
                  <p:nvPr/>
                </p:nvSpPr>
                <p:spPr>
                  <a:xfrm>
                    <a:off x="2687334" y="5854844"/>
                    <a:ext cx="484572"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35 (18)</a:t>
                    </a:r>
                  </a:p>
                </p:txBody>
              </p:sp>
              <p:sp>
                <p:nvSpPr>
                  <p:cNvPr id="164" name="TextBox 163">
                    <a:extLst>
                      <a:ext uri="{FF2B5EF4-FFF2-40B4-BE49-F238E27FC236}">
                        <a16:creationId xmlns:a16="http://schemas.microsoft.com/office/drawing/2014/main" id="{F9CB020B-25B6-A9DA-501A-E4E76574CD85}"/>
                      </a:ext>
                    </a:extLst>
                  </p:cNvPr>
                  <p:cNvSpPr txBox="1">
                    <a:spLocks/>
                  </p:cNvSpPr>
                  <p:nvPr/>
                </p:nvSpPr>
                <p:spPr>
                  <a:xfrm>
                    <a:off x="2247817" y="5854844"/>
                    <a:ext cx="411141"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83 (4)</a:t>
                    </a:r>
                  </a:p>
                </p:txBody>
              </p:sp>
              <p:sp>
                <p:nvSpPr>
                  <p:cNvPr id="165" name="TextBox 164">
                    <a:extLst>
                      <a:ext uri="{FF2B5EF4-FFF2-40B4-BE49-F238E27FC236}">
                        <a16:creationId xmlns:a16="http://schemas.microsoft.com/office/drawing/2014/main" id="{7D3E2008-0A9F-4DF5-2882-557442224B27}"/>
                      </a:ext>
                    </a:extLst>
                  </p:cNvPr>
                  <p:cNvSpPr txBox="1">
                    <a:spLocks/>
                  </p:cNvSpPr>
                  <p:nvPr/>
                </p:nvSpPr>
                <p:spPr>
                  <a:xfrm>
                    <a:off x="1814536" y="5854844"/>
                    <a:ext cx="288259"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115</a:t>
                    </a:r>
                  </a:p>
                </p:txBody>
              </p:sp>
            </p:grpSp>
            <p:sp>
              <p:nvSpPr>
                <p:cNvPr id="158" name="TextBox 157">
                  <a:extLst>
                    <a:ext uri="{FF2B5EF4-FFF2-40B4-BE49-F238E27FC236}">
                      <a16:creationId xmlns:a16="http://schemas.microsoft.com/office/drawing/2014/main" id="{63541F05-BA04-676D-7B75-387E95E1EE67}"/>
                    </a:ext>
                  </a:extLst>
                </p:cNvPr>
                <p:cNvSpPr txBox="1">
                  <a:spLocks/>
                </p:cNvSpPr>
                <p:nvPr/>
              </p:nvSpPr>
              <p:spPr>
                <a:xfrm>
                  <a:off x="-323394" y="5640614"/>
                  <a:ext cx="2054832" cy="226217"/>
                </a:xfrm>
                <a:prstGeom prst="rect">
                  <a:avLst/>
                </a:prstGeom>
                <a:noFill/>
              </p:spPr>
              <p:txBody>
                <a:bodyPr wrap="squar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Chemoimmunotherapy + TRT</a:t>
                  </a:r>
                </a:p>
              </p:txBody>
            </p:sp>
          </p:grpSp>
          <p:sp>
            <p:nvSpPr>
              <p:cNvPr id="146" name="TextBox 145">
                <a:extLst>
                  <a:ext uri="{FF2B5EF4-FFF2-40B4-BE49-F238E27FC236}">
                    <a16:creationId xmlns:a16="http://schemas.microsoft.com/office/drawing/2014/main" id="{F78B0DC8-EFFC-75A8-DB02-46761E7269B3}"/>
                  </a:ext>
                </a:extLst>
              </p:cNvPr>
              <p:cNvSpPr txBox="1">
                <a:spLocks/>
              </p:cNvSpPr>
              <p:nvPr/>
            </p:nvSpPr>
            <p:spPr>
              <a:xfrm>
                <a:off x="282895" y="4767397"/>
                <a:ext cx="1325276" cy="226217"/>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No. at risk (censored)</a:t>
                </a:r>
              </a:p>
            </p:txBody>
          </p:sp>
          <p:grpSp>
            <p:nvGrpSpPr>
              <p:cNvPr id="147" name="Group 146">
                <a:extLst>
                  <a:ext uri="{FF2B5EF4-FFF2-40B4-BE49-F238E27FC236}">
                    <a16:creationId xmlns:a16="http://schemas.microsoft.com/office/drawing/2014/main" id="{CE158C4C-A080-E41C-616F-B8C1A1711AAC}"/>
                  </a:ext>
                </a:extLst>
              </p:cNvPr>
              <p:cNvGrpSpPr/>
              <p:nvPr/>
            </p:nvGrpSpPr>
            <p:grpSpPr>
              <a:xfrm>
                <a:off x="206468" y="5176454"/>
                <a:ext cx="4755502" cy="226220"/>
                <a:chOff x="329734" y="5680650"/>
                <a:chExt cx="4755502" cy="226220"/>
              </a:xfrm>
            </p:grpSpPr>
            <p:grpSp>
              <p:nvGrpSpPr>
                <p:cNvPr id="148" name="Group 147">
                  <a:extLst>
                    <a:ext uri="{FF2B5EF4-FFF2-40B4-BE49-F238E27FC236}">
                      <a16:creationId xmlns:a16="http://schemas.microsoft.com/office/drawing/2014/main" id="{A0ED237F-9AE1-2D77-D2EA-D2961427B6D8}"/>
                    </a:ext>
                  </a:extLst>
                </p:cNvPr>
                <p:cNvGrpSpPr/>
                <p:nvPr/>
              </p:nvGrpSpPr>
              <p:grpSpPr>
                <a:xfrm>
                  <a:off x="1814537" y="5680650"/>
                  <a:ext cx="3270699" cy="226220"/>
                  <a:chOff x="1814537" y="5685491"/>
                  <a:chExt cx="3270699" cy="226220"/>
                </a:xfrm>
              </p:grpSpPr>
              <p:sp>
                <p:nvSpPr>
                  <p:cNvPr id="150" name="TextBox 149">
                    <a:extLst>
                      <a:ext uri="{FF2B5EF4-FFF2-40B4-BE49-F238E27FC236}">
                        <a16:creationId xmlns:a16="http://schemas.microsoft.com/office/drawing/2014/main" id="{7E1547A8-4E36-71B0-8574-AA69BE65EA16}"/>
                      </a:ext>
                    </a:extLst>
                  </p:cNvPr>
                  <p:cNvSpPr txBox="1">
                    <a:spLocks/>
                  </p:cNvSpPr>
                  <p:nvPr/>
                </p:nvSpPr>
                <p:spPr>
                  <a:xfrm>
                    <a:off x="4674095" y="5685494"/>
                    <a:ext cx="411141"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1 (34)</a:t>
                    </a:r>
                  </a:p>
                </p:txBody>
              </p:sp>
              <p:sp>
                <p:nvSpPr>
                  <p:cNvPr id="151" name="TextBox 150">
                    <a:extLst>
                      <a:ext uri="{FF2B5EF4-FFF2-40B4-BE49-F238E27FC236}">
                        <a16:creationId xmlns:a16="http://schemas.microsoft.com/office/drawing/2014/main" id="{B16DCDE5-FD5C-3720-5E0B-FBC7AD673F7C}"/>
                      </a:ext>
                    </a:extLst>
                  </p:cNvPr>
                  <p:cNvSpPr txBox="1">
                    <a:spLocks/>
                  </p:cNvSpPr>
                  <p:nvPr/>
                </p:nvSpPr>
                <p:spPr>
                  <a:xfrm>
                    <a:off x="4179156" y="5685494"/>
                    <a:ext cx="411141"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2 (32)</a:t>
                    </a:r>
                  </a:p>
                </p:txBody>
              </p:sp>
              <p:sp>
                <p:nvSpPr>
                  <p:cNvPr id="152" name="TextBox 151">
                    <a:extLst>
                      <a:ext uri="{FF2B5EF4-FFF2-40B4-BE49-F238E27FC236}">
                        <a16:creationId xmlns:a16="http://schemas.microsoft.com/office/drawing/2014/main" id="{1E4C87F7-8C69-EE7E-FDC7-240D624D12FF}"/>
                      </a:ext>
                    </a:extLst>
                  </p:cNvPr>
                  <p:cNvSpPr txBox="1">
                    <a:spLocks/>
                  </p:cNvSpPr>
                  <p:nvPr/>
                </p:nvSpPr>
                <p:spPr>
                  <a:xfrm>
                    <a:off x="3708798" y="5685494"/>
                    <a:ext cx="411141"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8 (29)</a:t>
                    </a:r>
                  </a:p>
                </p:txBody>
              </p:sp>
              <p:sp>
                <p:nvSpPr>
                  <p:cNvPr id="153" name="TextBox 152">
                    <a:extLst>
                      <a:ext uri="{FF2B5EF4-FFF2-40B4-BE49-F238E27FC236}">
                        <a16:creationId xmlns:a16="http://schemas.microsoft.com/office/drawing/2014/main" id="{36D005E5-7EAF-B91B-AB76-FC06C68EEC43}"/>
                      </a:ext>
                    </a:extLst>
                  </p:cNvPr>
                  <p:cNvSpPr txBox="1">
                    <a:spLocks/>
                  </p:cNvSpPr>
                  <p:nvPr/>
                </p:nvSpPr>
                <p:spPr>
                  <a:xfrm>
                    <a:off x="3181246" y="5685494"/>
                    <a:ext cx="484572"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18 (23)</a:t>
                    </a:r>
                  </a:p>
                </p:txBody>
              </p:sp>
              <p:sp>
                <p:nvSpPr>
                  <p:cNvPr id="154" name="TextBox 153">
                    <a:extLst>
                      <a:ext uri="{FF2B5EF4-FFF2-40B4-BE49-F238E27FC236}">
                        <a16:creationId xmlns:a16="http://schemas.microsoft.com/office/drawing/2014/main" id="{A64D8B10-FE5A-2B4E-DD0C-321A47ED6252}"/>
                      </a:ext>
                    </a:extLst>
                  </p:cNvPr>
                  <p:cNvSpPr txBox="1">
                    <a:spLocks/>
                  </p:cNvSpPr>
                  <p:nvPr/>
                </p:nvSpPr>
                <p:spPr>
                  <a:xfrm>
                    <a:off x="2687334" y="5685494"/>
                    <a:ext cx="484572"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41 (19)</a:t>
                    </a:r>
                  </a:p>
                </p:txBody>
              </p:sp>
              <p:sp>
                <p:nvSpPr>
                  <p:cNvPr id="155" name="TextBox 154">
                    <a:extLst>
                      <a:ext uri="{FF2B5EF4-FFF2-40B4-BE49-F238E27FC236}">
                        <a16:creationId xmlns:a16="http://schemas.microsoft.com/office/drawing/2014/main" id="{DEEFB218-CBDC-6C19-33AD-1E75D9272767}"/>
                      </a:ext>
                    </a:extLst>
                  </p:cNvPr>
                  <p:cNvSpPr txBox="1">
                    <a:spLocks/>
                  </p:cNvSpPr>
                  <p:nvPr/>
                </p:nvSpPr>
                <p:spPr>
                  <a:xfrm>
                    <a:off x="2247817" y="5685491"/>
                    <a:ext cx="411141"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92 (3)</a:t>
                    </a:r>
                  </a:p>
                </p:txBody>
              </p:sp>
              <p:sp>
                <p:nvSpPr>
                  <p:cNvPr id="156" name="TextBox 155">
                    <a:extLst>
                      <a:ext uri="{FF2B5EF4-FFF2-40B4-BE49-F238E27FC236}">
                        <a16:creationId xmlns:a16="http://schemas.microsoft.com/office/drawing/2014/main" id="{BE2FC32B-3833-F2A9-DB44-9F17F4EE28CE}"/>
                      </a:ext>
                    </a:extLst>
                  </p:cNvPr>
                  <p:cNvSpPr txBox="1">
                    <a:spLocks/>
                  </p:cNvSpPr>
                  <p:nvPr/>
                </p:nvSpPr>
                <p:spPr>
                  <a:xfrm>
                    <a:off x="1814537" y="5685494"/>
                    <a:ext cx="288259"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113</a:t>
                    </a:r>
                  </a:p>
                </p:txBody>
              </p:sp>
            </p:grpSp>
            <p:sp>
              <p:nvSpPr>
                <p:cNvPr id="149" name="TextBox 148">
                  <a:extLst>
                    <a:ext uri="{FF2B5EF4-FFF2-40B4-BE49-F238E27FC236}">
                      <a16:creationId xmlns:a16="http://schemas.microsoft.com/office/drawing/2014/main" id="{E4915A19-2772-D142-EB5F-9ECCBF9D400B}"/>
                    </a:ext>
                  </a:extLst>
                </p:cNvPr>
                <p:cNvSpPr txBox="1">
                  <a:spLocks/>
                </p:cNvSpPr>
                <p:nvPr/>
              </p:nvSpPr>
              <p:spPr>
                <a:xfrm>
                  <a:off x="329734" y="5680653"/>
                  <a:ext cx="1401703" cy="226217"/>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Chemoimmunotherapy</a:t>
                  </a:r>
                </a:p>
              </p:txBody>
            </p:sp>
          </p:grpSp>
        </p:grpSp>
        <p:grpSp>
          <p:nvGrpSpPr>
            <p:cNvPr id="5" name="Group 4">
              <a:extLst>
                <a:ext uri="{FF2B5EF4-FFF2-40B4-BE49-F238E27FC236}">
                  <a16:creationId xmlns:a16="http://schemas.microsoft.com/office/drawing/2014/main" id="{7BD9E13B-C6CD-1C1A-E015-6F560FEC4044}"/>
                </a:ext>
              </a:extLst>
            </p:cNvPr>
            <p:cNvGrpSpPr/>
            <p:nvPr/>
          </p:nvGrpSpPr>
          <p:grpSpPr>
            <a:xfrm>
              <a:off x="1325827" y="3061104"/>
              <a:ext cx="3882760" cy="2434899"/>
              <a:chOff x="1325827" y="3161688"/>
              <a:chExt cx="3882760" cy="2434899"/>
            </a:xfrm>
          </p:grpSpPr>
          <p:grpSp>
            <p:nvGrpSpPr>
              <p:cNvPr id="10" name="Group 9">
                <a:extLst>
                  <a:ext uri="{FF2B5EF4-FFF2-40B4-BE49-F238E27FC236}">
                    <a16:creationId xmlns:a16="http://schemas.microsoft.com/office/drawing/2014/main" id="{C45EBA2E-4E6B-87F3-5664-4AA069A5EC5F}"/>
                  </a:ext>
                </a:extLst>
              </p:cNvPr>
              <p:cNvGrpSpPr/>
              <p:nvPr/>
            </p:nvGrpSpPr>
            <p:grpSpPr>
              <a:xfrm>
                <a:off x="1325827" y="3161688"/>
                <a:ext cx="3882760" cy="2434899"/>
                <a:chOff x="1027724" y="2420684"/>
                <a:chExt cx="3882760" cy="2434899"/>
              </a:xfrm>
            </p:grpSpPr>
            <p:sp>
              <p:nvSpPr>
                <p:cNvPr id="23" name="Freeform 822">
                  <a:extLst>
                    <a:ext uri="{FF2B5EF4-FFF2-40B4-BE49-F238E27FC236}">
                      <a16:creationId xmlns:a16="http://schemas.microsoft.com/office/drawing/2014/main" id="{7692FC35-2F40-997E-0E56-B2CC411ED5B9}"/>
                    </a:ext>
                  </a:extLst>
                </p:cNvPr>
                <p:cNvSpPr/>
                <p:nvPr/>
              </p:nvSpPr>
              <p:spPr>
                <a:xfrm>
                  <a:off x="1689296" y="2420684"/>
                  <a:ext cx="3221188" cy="1953031"/>
                </a:xfrm>
                <a:custGeom>
                  <a:avLst/>
                  <a:gdLst>
                    <a:gd name="csX0" fmla="*/ 0 w 7324017"/>
                    <a:gd name="csY0" fmla="*/ 0 h 3067098"/>
                    <a:gd name="csX1" fmla="*/ 0 w 7324017"/>
                    <a:gd name="csY1" fmla="*/ 3067099 h 3067098"/>
                    <a:gd name="csX2" fmla="*/ 7324017 w 7324017"/>
                    <a:gd name="csY2" fmla="*/ 3067099 h 3067098"/>
                  </a:gdLst>
                  <a:ahLst/>
                  <a:cxnLst>
                    <a:cxn ang="0">
                      <a:pos x="csX0" y="csY0"/>
                    </a:cxn>
                    <a:cxn ang="0">
                      <a:pos x="csX1" y="csY1"/>
                    </a:cxn>
                    <a:cxn ang="0">
                      <a:pos x="csX2" y="csY2"/>
                    </a:cxn>
                  </a:cxnLst>
                  <a:rect l="l" t="t" r="r" b="b"/>
                  <a:pathLst>
                    <a:path w="7324017" h="3067098">
                      <a:moveTo>
                        <a:pt x="0" y="0"/>
                      </a:moveTo>
                      <a:lnTo>
                        <a:pt x="0" y="3067099"/>
                      </a:lnTo>
                      <a:lnTo>
                        <a:pt x="7324017" y="3067099"/>
                      </a:lnTo>
                    </a:path>
                  </a:pathLst>
                </a:custGeom>
                <a:noFill/>
                <a:ln w="19050" cap="flat">
                  <a:solidFill>
                    <a:schemeClr val="tx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212121"/>
                    </a:solidFill>
                    <a:effectLst/>
                    <a:uLnTx/>
                    <a:uFillTx/>
                    <a:latin typeface="Ringside Book"/>
                    <a:ea typeface="+mn-ea"/>
                    <a:cs typeface="+mn-cs"/>
                  </a:endParaRPr>
                </a:p>
              </p:txBody>
            </p:sp>
            <p:grpSp>
              <p:nvGrpSpPr>
                <p:cNvPr id="24" name="Group 23">
                  <a:extLst>
                    <a:ext uri="{FF2B5EF4-FFF2-40B4-BE49-F238E27FC236}">
                      <a16:creationId xmlns:a16="http://schemas.microsoft.com/office/drawing/2014/main" id="{90D53562-288D-3B1C-B500-D1A96A0ABD91}"/>
                    </a:ext>
                  </a:extLst>
                </p:cNvPr>
                <p:cNvGrpSpPr/>
                <p:nvPr/>
              </p:nvGrpSpPr>
              <p:grpSpPr>
                <a:xfrm>
                  <a:off x="1695870" y="4373980"/>
                  <a:ext cx="3200057" cy="354707"/>
                  <a:chOff x="1695870" y="4373980"/>
                  <a:chExt cx="3200057" cy="354707"/>
                </a:xfrm>
              </p:grpSpPr>
              <p:grpSp>
                <p:nvGrpSpPr>
                  <p:cNvPr id="124" name="Group 123">
                    <a:extLst>
                      <a:ext uri="{FF2B5EF4-FFF2-40B4-BE49-F238E27FC236}">
                        <a16:creationId xmlns:a16="http://schemas.microsoft.com/office/drawing/2014/main" id="{BCD521B0-8B73-B48B-FA53-6FED1B803E3B}"/>
                      </a:ext>
                    </a:extLst>
                  </p:cNvPr>
                  <p:cNvGrpSpPr/>
                  <p:nvPr/>
                </p:nvGrpSpPr>
                <p:grpSpPr>
                  <a:xfrm>
                    <a:off x="4616870" y="4373980"/>
                    <a:ext cx="279057" cy="272015"/>
                    <a:chOff x="1819136" y="5318512"/>
                    <a:chExt cx="279057" cy="272015"/>
                  </a:xfrm>
                </p:grpSpPr>
                <p:cxnSp>
                  <p:nvCxnSpPr>
                    <p:cNvPr id="143" name="Straight Connector 142">
                      <a:extLst>
                        <a:ext uri="{FF2B5EF4-FFF2-40B4-BE49-F238E27FC236}">
                          <a16:creationId xmlns:a16="http://schemas.microsoft.com/office/drawing/2014/main" id="{DF44D60D-6B3B-ADD1-D1B6-1A86849C70DF}"/>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44" name="TextBox 143">
                      <a:extLst>
                        <a:ext uri="{FF2B5EF4-FFF2-40B4-BE49-F238E27FC236}">
                          <a16:creationId xmlns:a16="http://schemas.microsoft.com/office/drawing/2014/main" id="{0E3C268C-C303-12B2-02FE-40929027679D}"/>
                        </a:ext>
                      </a:extLst>
                    </p:cNvPr>
                    <p:cNvSpPr txBox="1">
                      <a:spLocks/>
                    </p:cNvSpPr>
                    <p:nvPr/>
                  </p:nvSpPr>
                  <p:spPr>
                    <a:xfrm>
                      <a:off x="1819136" y="5333158"/>
                      <a:ext cx="27905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36</a:t>
                      </a:r>
                    </a:p>
                  </p:txBody>
                </p:sp>
              </p:grpSp>
              <p:cxnSp>
                <p:nvCxnSpPr>
                  <p:cNvPr id="141" name="Straight Connector 140">
                    <a:extLst>
                      <a:ext uri="{FF2B5EF4-FFF2-40B4-BE49-F238E27FC236}">
                        <a16:creationId xmlns:a16="http://schemas.microsoft.com/office/drawing/2014/main" id="{1B2F357D-FE40-5784-5A08-C9BF41A71BD1}"/>
                      </a:ext>
                    </a:extLst>
                  </p:cNvPr>
                  <p:cNvCxnSpPr/>
                  <p:nvPr/>
                </p:nvCxnSpPr>
                <p:spPr>
                  <a:xfrm flipV="1">
                    <a:off x="4261460" y="4373980"/>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26" name="Group 125">
                    <a:extLst>
                      <a:ext uri="{FF2B5EF4-FFF2-40B4-BE49-F238E27FC236}">
                        <a16:creationId xmlns:a16="http://schemas.microsoft.com/office/drawing/2014/main" id="{051DDFA4-99DF-9D87-3991-CFB1AA1F7D75}"/>
                      </a:ext>
                    </a:extLst>
                  </p:cNvPr>
                  <p:cNvGrpSpPr/>
                  <p:nvPr/>
                </p:nvGrpSpPr>
                <p:grpSpPr>
                  <a:xfrm>
                    <a:off x="3649759" y="4373980"/>
                    <a:ext cx="279057" cy="272015"/>
                    <a:chOff x="1819136" y="5318512"/>
                    <a:chExt cx="279057" cy="272015"/>
                  </a:xfrm>
                </p:grpSpPr>
                <p:cxnSp>
                  <p:nvCxnSpPr>
                    <p:cNvPr id="139" name="Straight Connector 138">
                      <a:extLst>
                        <a:ext uri="{FF2B5EF4-FFF2-40B4-BE49-F238E27FC236}">
                          <a16:creationId xmlns:a16="http://schemas.microsoft.com/office/drawing/2014/main" id="{0E50CC99-DA6C-54CC-0FAF-A7B789000995}"/>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40" name="TextBox 139">
                      <a:extLst>
                        <a:ext uri="{FF2B5EF4-FFF2-40B4-BE49-F238E27FC236}">
                          <a16:creationId xmlns:a16="http://schemas.microsoft.com/office/drawing/2014/main" id="{170A7814-C95A-7253-D1C1-DCA4E5EF8114}"/>
                        </a:ext>
                      </a:extLst>
                    </p:cNvPr>
                    <p:cNvSpPr txBox="1">
                      <a:spLocks/>
                    </p:cNvSpPr>
                    <p:nvPr/>
                  </p:nvSpPr>
                  <p:spPr>
                    <a:xfrm>
                      <a:off x="1819136" y="5333158"/>
                      <a:ext cx="27905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24</a:t>
                      </a:r>
                    </a:p>
                  </p:txBody>
                </p:sp>
              </p:grpSp>
              <p:cxnSp>
                <p:nvCxnSpPr>
                  <p:cNvPr id="137" name="Straight Connector 136">
                    <a:extLst>
                      <a:ext uri="{FF2B5EF4-FFF2-40B4-BE49-F238E27FC236}">
                        <a16:creationId xmlns:a16="http://schemas.microsoft.com/office/drawing/2014/main" id="{A5AA17F2-EA1E-7473-BD60-DD11F470738F}"/>
                      </a:ext>
                    </a:extLst>
                  </p:cNvPr>
                  <p:cNvCxnSpPr/>
                  <p:nvPr/>
                </p:nvCxnSpPr>
                <p:spPr>
                  <a:xfrm flipV="1">
                    <a:off x="3290155" y="4373980"/>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28" name="Group 127">
                    <a:extLst>
                      <a:ext uri="{FF2B5EF4-FFF2-40B4-BE49-F238E27FC236}">
                        <a16:creationId xmlns:a16="http://schemas.microsoft.com/office/drawing/2014/main" id="{BD8119A9-0ACB-517B-DDBB-7B743F534332}"/>
                      </a:ext>
                    </a:extLst>
                  </p:cNvPr>
                  <p:cNvGrpSpPr/>
                  <p:nvPr/>
                </p:nvGrpSpPr>
                <p:grpSpPr>
                  <a:xfrm>
                    <a:off x="2674524" y="4373980"/>
                    <a:ext cx="279057" cy="272015"/>
                    <a:chOff x="1819136" y="5318512"/>
                    <a:chExt cx="279057" cy="272015"/>
                  </a:xfrm>
                </p:grpSpPr>
                <p:cxnSp>
                  <p:nvCxnSpPr>
                    <p:cNvPr id="135" name="Straight Connector 134">
                      <a:extLst>
                        <a:ext uri="{FF2B5EF4-FFF2-40B4-BE49-F238E27FC236}">
                          <a16:creationId xmlns:a16="http://schemas.microsoft.com/office/drawing/2014/main" id="{6C203748-D771-BE3A-5B5A-20229307805E}"/>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36" name="TextBox 135">
                      <a:extLst>
                        <a:ext uri="{FF2B5EF4-FFF2-40B4-BE49-F238E27FC236}">
                          <a16:creationId xmlns:a16="http://schemas.microsoft.com/office/drawing/2014/main" id="{AC4C859C-06FA-329C-5D39-0FAFF9AB220D}"/>
                        </a:ext>
                      </a:extLst>
                    </p:cNvPr>
                    <p:cNvSpPr txBox="1">
                      <a:spLocks/>
                    </p:cNvSpPr>
                    <p:nvPr/>
                  </p:nvSpPr>
                  <p:spPr>
                    <a:xfrm>
                      <a:off x="1819136" y="5333158"/>
                      <a:ext cx="27905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12</a:t>
                      </a:r>
                    </a:p>
                  </p:txBody>
                </p:sp>
              </p:grpSp>
              <p:cxnSp>
                <p:nvCxnSpPr>
                  <p:cNvPr id="133" name="Straight Connector 132">
                    <a:extLst>
                      <a:ext uri="{FF2B5EF4-FFF2-40B4-BE49-F238E27FC236}">
                        <a16:creationId xmlns:a16="http://schemas.microsoft.com/office/drawing/2014/main" id="{3BA7B4DC-7325-E8B9-6C80-3DB0E5389657}"/>
                      </a:ext>
                    </a:extLst>
                  </p:cNvPr>
                  <p:cNvCxnSpPr/>
                  <p:nvPr/>
                </p:nvCxnSpPr>
                <p:spPr>
                  <a:xfrm flipV="1">
                    <a:off x="2330871" y="4373980"/>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30" name="Group 129">
                    <a:extLst>
                      <a:ext uri="{FF2B5EF4-FFF2-40B4-BE49-F238E27FC236}">
                        <a16:creationId xmlns:a16="http://schemas.microsoft.com/office/drawing/2014/main" id="{96DE3D3F-E925-2951-09A8-B54A49993DD3}"/>
                      </a:ext>
                    </a:extLst>
                  </p:cNvPr>
                  <p:cNvGrpSpPr/>
                  <p:nvPr/>
                </p:nvGrpSpPr>
                <p:grpSpPr>
                  <a:xfrm>
                    <a:off x="1695870" y="4373980"/>
                    <a:ext cx="279057" cy="354707"/>
                    <a:chOff x="1819136" y="5318512"/>
                    <a:chExt cx="279057" cy="354707"/>
                  </a:xfrm>
                </p:grpSpPr>
                <p:cxnSp>
                  <p:nvCxnSpPr>
                    <p:cNvPr id="131" name="Straight Connector 130">
                      <a:extLst>
                        <a:ext uri="{FF2B5EF4-FFF2-40B4-BE49-F238E27FC236}">
                          <a16:creationId xmlns:a16="http://schemas.microsoft.com/office/drawing/2014/main" id="{155ED8AF-7740-DAAF-C2C8-084CEA11BB73}"/>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32" name="TextBox 131">
                      <a:extLst>
                        <a:ext uri="{FF2B5EF4-FFF2-40B4-BE49-F238E27FC236}">
                          <a16:creationId xmlns:a16="http://schemas.microsoft.com/office/drawing/2014/main" id="{B9169836-5E7C-DB3B-F6E9-B2FB836F7B1C}"/>
                        </a:ext>
                      </a:extLst>
                    </p:cNvPr>
                    <p:cNvSpPr txBox="1">
                      <a:spLocks/>
                    </p:cNvSpPr>
                    <p:nvPr/>
                  </p:nvSpPr>
                  <p:spPr>
                    <a:xfrm>
                      <a:off x="1819136" y="5333158"/>
                      <a:ext cx="279057" cy="340061"/>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a:t>
                      </a:r>
                    </a:p>
                  </p:txBody>
                </p:sp>
              </p:grpSp>
            </p:grpSp>
            <p:sp>
              <p:nvSpPr>
                <p:cNvPr id="26" name="TextBox 25">
                  <a:extLst>
                    <a:ext uri="{FF2B5EF4-FFF2-40B4-BE49-F238E27FC236}">
                      <a16:creationId xmlns:a16="http://schemas.microsoft.com/office/drawing/2014/main" id="{902A33A2-5587-4A3C-963D-43D2D643167E}"/>
                    </a:ext>
                  </a:extLst>
                </p:cNvPr>
                <p:cNvSpPr txBox="1">
                  <a:spLocks/>
                </p:cNvSpPr>
                <p:nvPr/>
              </p:nvSpPr>
              <p:spPr>
                <a:xfrm rot="16200000">
                  <a:off x="252611" y="3357999"/>
                  <a:ext cx="1790829"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Probability of survival, %</a:t>
                  </a:r>
                </a:p>
              </p:txBody>
            </p:sp>
            <p:sp>
              <p:nvSpPr>
                <p:cNvPr id="27" name="TextBox 26">
                  <a:extLst>
                    <a:ext uri="{FF2B5EF4-FFF2-40B4-BE49-F238E27FC236}">
                      <a16:creationId xmlns:a16="http://schemas.microsoft.com/office/drawing/2014/main" id="{06A48F2B-5184-6547-BAA4-45C382D17D2B}"/>
                    </a:ext>
                  </a:extLst>
                </p:cNvPr>
                <p:cNvSpPr txBox="1">
                  <a:spLocks/>
                </p:cNvSpPr>
                <p:nvPr/>
              </p:nvSpPr>
              <p:spPr>
                <a:xfrm>
                  <a:off x="2027287" y="4614980"/>
                  <a:ext cx="2520470"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Time, months</a:t>
                  </a:r>
                </a:p>
              </p:txBody>
            </p:sp>
            <p:grpSp>
              <p:nvGrpSpPr>
                <p:cNvPr id="15" name="Group 14">
                  <a:extLst>
                    <a:ext uri="{FF2B5EF4-FFF2-40B4-BE49-F238E27FC236}">
                      <a16:creationId xmlns:a16="http://schemas.microsoft.com/office/drawing/2014/main" id="{6AB3F99D-115A-FD9D-D1A7-F4C36FEF6EDD}"/>
                    </a:ext>
                  </a:extLst>
                </p:cNvPr>
                <p:cNvGrpSpPr/>
                <p:nvPr/>
              </p:nvGrpSpPr>
              <p:grpSpPr>
                <a:xfrm>
                  <a:off x="1292018" y="2442489"/>
                  <a:ext cx="403586" cy="1956256"/>
                  <a:chOff x="1292018" y="2442489"/>
                  <a:chExt cx="403586" cy="1956256"/>
                </a:xfrm>
              </p:grpSpPr>
              <p:grpSp>
                <p:nvGrpSpPr>
                  <p:cNvPr id="46" name="Group 45">
                    <a:extLst>
                      <a:ext uri="{FF2B5EF4-FFF2-40B4-BE49-F238E27FC236}">
                        <a16:creationId xmlns:a16="http://schemas.microsoft.com/office/drawing/2014/main" id="{4C1BD421-1843-258F-338C-2B836076DBAA}"/>
                      </a:ext>
                    </a:extLst>
                  </p:cNvPr>
                  <p:cNvGrpSpPr/>
                  <p:nvPr/>
                </p:nvGrpSpPr>
                <p:grpSpPr>
                  <a:xfrm>
                    <a:off x="1292018" y="2442489"/>
                    <a:ext cx="403586" cy="240603"/>
                    <a:chOff x="1545232" y="5234432"/>
                    <a:chExt cx="403586" cy="240603"/>
                  </a:xfrm>
                </p:grpSpPr>
                <p:cxnSp>
                  <p:nvCxnSpPr>
                    <p:cNvPr id="122" name="Straight Connector 121">
                      <a:extLst>
                        <a:ext uri="{FF2B5EF4-FFF2-40B4-BE49-F238E27FC236}">
                          <a16:creationId xmlns:a16="http://schemas.microsoft.com/office/drawing/2014/main" id="{127E15E9-626B-30F0-DD0B-3583AEE29B43}"/>
                        </a:ext>
                      </a:extLst>
                    </p:cNvPr>
                    <p:cNvCxnSpPr>
                      <a:cxnSpLocks/>
                    </p:cNvCxnSpPr>
                    <p:nvPr/>
                  </p:nvCxnSpPr>
                  <p:spPr>
                    <a:xfrm flipH="1" flipV="1">
                      <a:off x="1894818" y="5363116"/>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23" name="TextBox 122">
                      <a:extLst>
                        <a:ext uri="{FF2B5EF4-FFF2-40B4-BE49-F238E27FC236}">
                          <a16:creationId xmlns:a16="http://schemas.microsoft.com/office/drawing/2014/main" id="{563F13A0-81F7-8C5B-1158-43B872BBC9B9}"/>
                        </a:ext>
                      </a:extLst>
                    </p:cNvPr>
                    <p:cNvSpPr txBox="1">
                      <a:spLocks/>
                    </p:cNvSpPr>
                    <p:nvPr/>
                  </p:nvSpPr>
                  <p:spPr>
                    <a:xfrm>
                      <a:off x="1545232" y="5234432"/>
                      <a:ext cx="306241" cy="240603"/>
                    </a:xfrm>
                    <a:prstGeom prst="rect">
                      <a:avLst/>
                    </a:prstGeom>
                    <a:noFill/>
                  </p:spPr>
                  <p:txBody>
                    <a:bodyPr wrap="non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100</a:t>
                      </a:r>
                    </a:p>
                  </p:txBody>
                </p:sp>
              </p:grpSp>
              <p:grpSp>
                <p:nvGrpSpPr>
                  <p:cNvPr id="65" name="Group 64">
                    <a:extLst>
                      <a:ext uri="{FF2B5EF4-FFF2-40B4-BE49-F238E27FC236}">
                        <a16:creationId xmlns:a16="http://schemas.microsoft.com/office/drawing/2014/main" id="{9C183B81-C95C-8D59-62E0-C5A62C746AC6}"/>
                      </a:ext>
                    </a:extLst>
                  </p:cNvPr>
                  <p:cNvGrpSpPr/>
                  <p:nvPr/>
                </p:nvGrpSpPr>
                <p:grpSpPr>
                  <a:xfrm>
                    <a:off x="1371441" y="2871402"/>
                    <a:ext cx="317855" cy="240603"/>
                    <a:chOff x="1630963" y="5724714"/>
                    <a:chExt cx="317855" cy="240603"/>
                  </a:xfrm>
                </p:grpSpPr>
                <p:cxnSp>
                  <p:nvCxnSpPr>
                    <p:cNvPr id="111" name="Straight Connector 110">
                      <a:extLst>
                        <a:ext uri="{FF2B5EF4-FFF2-40B4-BE49-F238E27FC236}">
                          <a16:creationId xmlns:a16="http://schemas.microsoft.com/office/drawing/2014/main" id="{F7E802A4-5E7D-96A0-A726-B3B3F1A5C03B}"/>
                        </a:ext>
                      </a:extLst>
                    </p:cNvPr>
                    <p:cNvCxnSpPr>
                      <a:cxnSpLocks/>
                    </p:cNvCxnSpPr>
                    <p:nvPr/>
                  </p:nvCxnSpPr>
                  <p:spPr>
                    <a:xfrm flipH="1" flipV="1">
                      <a:off x="1894818" y="5853400"/>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13" name="TextBox 112">
                      <a:extLst>
                        <a:ext uri="{FF2B5EF4-FFF2-40B4-BE49-F238E27FC236}">
                          <a16:creationId xmlns:a16="http://schemas.microsoft.com/office/drawing/2014/main" id="{09EE2F27-F3DF-EDF3-9FFB-896417090FCB}"/>
                        </a:ext>
                      </a:extLst>
                    </p:cNvPr>
                    <p:cNvSpPr txBox="1">
                      <a:spLocks/>
                    </p:cNvSpPr>
                    <p:nvPr/>
                  </p:nvSpPr>
                  <p:spPr>
                    <a:xfrm>
                      <a:off x="1630963" y="5724714"/>
                      <a:ext cx="226818" cy="240603"/>
                    </a:xfrm>
                    <a:prstGeom prst="rect">
                      <a:avLst/>
                    </a:prstGeom>
                    <a:noFill/>
                  </p:spPr>
                  <p:txBody>
                    <a:bodyPr wrap="non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75</a:t>
                      </a:r>
                    </a:p>
                  </p:txBody>
                </p:sp>
              </p:grpSp>
              <p:grpSp>
                <p:nvGrpSpPr>
                  <p:cNvPr id="66" name="Group 65">
                    <a:extLst>
                      <a:ext uri="{FF2B5EF4-FFF2-40B4-BE49-F238E27FC236}">
                        <a16:creationId xmlns:a16="http://schemas.microsoft.com/office/drawing/2014/main" id="{5240E931-7827-00A7-2F99-DD0981640724}"/>
                      </a:ext>
                    </a:extLst>
                  </p:cNvPr>
                  <p:cNvGrpSpPr/>
                  <p:nvPr/>
                </p:nvGrpSpPr>
                <p:grpSpPr>
                  <a:xfrm>
                    <a:off x="1450867" y="4158142"/>
                    <a:ext cx="244737" cy="240603"/>
                    <a:chOff x="1704081" y="5234432"/>
                    <a:chExt cx="244737" cy="240603"/>
                  </a:xfrm>
                </p:grpSpPr>
                <p:cxnSp>
                  <p:nvCxnSpPr>
                    <p:cNvPr id="109" name="Straight Connector 108">
                      <a:extLst>
                        <a:ext uri="{FF2B5EF4-FFF2-40B4-BE49-F238E27FC236}">
                          <a16:creationId xmlns:a16="http://schemas.microsoft.com/office/drawing/2014/main" id="{DBE0EE71-6737-AF95-FEF3-ABC74E85AB44}"/>
                        </a:ext>
                      </a:extLst>
                    </p:cNvPr>
                    <p:cNvCxnSpPr>
                      <a:cxnSpLocks/>
                    </p:cNvCxnSpPr>
                    <p:nvPr/>
                  </p:nvCxnSpPr>
                  <p:spPr>
                    <a:xfrm flipH="1" flipV="1">
                      <a:off x="1894818" y="5363116"/>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10" name="TextBox 109">
                      <a:extLst>
                        <a:ext uri="{FF2B5EF4-FFF2-40B4-BE49-F238E27FC236}">
                          <a16:creationId xmlns:a16="http://schemas.microsoft.com/office/drawing/2014/main" id="{A2617BD8-AE5B-A4CA-F5CA-FA9BEC84BA99}"/>
                        </a:ext>
                      </a:extLst>
                    </p:cNvPr>
                    <p:cNvSpPr txBox="1">
                      <a:spLocks/>
                    </p:cNvSpPr>
                    <p:nvPr/>
                  </p:nvSpPr>
                  <p:spPr>
                    <a:xfrm>
                      <a:off x="1704081" y="5234432"/>
                      <a:ext cx="147392" cy="240603"/>
                    </a:xfrm>
                    <a:prstGeom prst="rect">
                      <a:avLst/>
                    </a:prstGeom>
                    <a:noFill/>
                  </p:spPr>
                  <p:txBody>
                    <a:bodyPr wrap="non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a:t>
                      </a:r>
                    </a:p>
                  </p:txBody>
                </p:sp>
              </p:grpSp>
              <p:grpSp>
                <p:nvGrpSpPr>
                  <p:cNvPr id="75" name="Group 74">
                    <a:extLst>
                      <a:ext uri="{FF2B5EF4-FFF2-40B4-BE49-F238E27FC236}">
                        <a16:creationId xmlns:a16="http://schemas.microsoft.com/office/drawing/2014/main" id="{975DDA90-D04E-DEBC-3D28-BC1EF2A59224}"/>
                      </a:ext>
                    </a:extLst>
                  </p:cNvPr>
                  <p:cNvGrpSpPr/>
                  <p:nvPr/>
                </p:nvGrpSpPr>
                <p:grpSpPr>
                  <a:xfrm>
                    <a:off x="1371441" y="3729229"/>
                    <a:ext cx="317855" cy="240603"/>
                    <a:chOff x="1630963" y="5286431"/>
                    <a:chExt cx="317855" cy="240603"/>
                  </a:xfrm>
                </p:grpSpPr>
                <p:cxnSp>
                  <p:nvCxnSpPr>
                    <p:cNvPr id="105" name="Straight Connector 104">
                      <a:extLst>
                        <a:ext uri="{FF2B5EF4-FFF2-40B4-BE49-F238E27FC236}">
                          <a16:creationId xmlns:a16="http://schemas.microsoft.com/office/drawing/2014/main" id="{50F3A9FC-A19E-9FF3-A9AC-3D390097504E}"/>
                        </a:ext>
                      </a:extLst>
                    </p:cNvPr>
                    <p:cNvCxnSpPr>
                      <a:cxnSpLocks/>
                    </p:cNvCxnSpPr>
                    <p:nvPr/>
                  </p:nvCxnSpPr>
                  <p:spPr>
                    <a:xfrm flipH="1" flipV="1">
                      <a:off x="1894818" y="5415116"/>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7" name="TextBox 106">
                      <a:extLst>
                        <a:ext uri="{FF2B5EF4-FFF2-40B4-BE49-F238E27FC236}">
                          <a16:creationId xmlns:a16="http://schemas.microsoft.com/office/drawing/2014/main" id="{E6356D75-794E-3050-50B0-89B2C3357AAD}"/>
                        </a:ext>
                      </a:extLst>
                    </p:cNvPr>
                    <p:cNvSpPr txBox="1">
                      <a:spLocks/>
                    </p:cNvSpPr>
                    <p:nvPr/>
                  </p:nvSpPr>
                  <p:spPr>
                    <a:xfrm>
                      <a:off x="1630963" y="5286431"/>
                      <a:ext cx="226818" cy="240603"/>
                    </a:xfrm>
                    <a:prstGeom prst="rect">
                      <a:avLst/>
                    </a:prstGeom>
                    <a:noFill/>
                  </p:spPr>
                  <p:txBody>
                    <a:bodyPr wrap="non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25</a:t>
                      </a:r>
                    </a:p>
                  </p:txBody>
                </p:sp>
              </p:grpSp>
              <p:grpSp>
                <p:nvGrpSpPr>
                  <p:cNvPr id="95" name="Group 94">
                    <a:extLst>
                      <a:ext uri="{FF2B5EF4-FFF2-40B4-BE49-F238E27FC236}">
                        <a16:creationId xmlns:a16="http://schemas.microsoft.com/office/drawing/2014/main" id="{BAD6AA88-2E83-EE8E-3B51-4C7838CCB016}"/>
                      </a:ext>
                    </a:extLst>
                  </p:cNvPr>
                  <p:cNvGrpSpPr/>
                  <p:nvPr/>
                </p:nvGrpSpPr>
                <p:grpSpPr>
                  <a:xfrm>
                    <a:off x="1371441" y="3300314"/>
                    <a:ext cx="317855" cy="240603"/>
                    <a:chOff x="1630963" y="5811461"/>
                    <a:chExt cx="317855" cy="240603"/>
                  </a:xfrm>
                </p:grpSpPr>
                <p:cxnSp>
                  <p:nvCxnSpPr>
                    <p:cNvPr id="96" name="Straight Connector 95">
                      <a:extLst>
                        <a:ext uri="{FF2B5EF4-FFF2-40B4-BE49-F238E27FC236}">
                          <a16:creationId xmlns:a16="http://schemas.microsoft.com/office/drawing/2014/main" id="{D69AF99D-CE28-E972-440B-8621ECDA303C}"/>
                        </a:ext>
                      </a:extLst>
                    </p:cNvPr>
                    <p:cNvCxnSpPr>
                      <a:cxnSpLocks/>
                    </p:cNvCxnSpPr>
                    <p:nvPr/>
                  </p:nvCxnSpPr>
                  <p:spPr>
                    <a:xfrm flipH="1" flipV="1">
                      <a:off x="1894818" y="5940148"/>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0" name="TextBox 99">
                      <a:extLst>
                        <a:ext uri="{FF2B5EF4-FFF2-40B4-BE49-F238E27FC236}">
                          <a16:creationId xmlns:a16="http://schemas.microsoft.com/office/drawing/2014/main" id="{8AE3677A-89A7-5BA2-D797-13486B0D1B16}"/>
                        </a:ext>
                      </a:extLst>
                    </p:cNvPr>
                    <p:cNvSpPr txBox="1">
                      <a:spLocks/>
                    </p:cNvSpPr>
                    <p:nvPr/>
                  </p:nvSpPr>
                  <p:spPr>
                    <a:xfrm>
                      <a:off x="1630963" y="5811461"/>
                      <a:ext cx="226818" cy="240603"/>
                    </a:xfrm>
                    <a:prstGeom prst="rect">
                      <a:avLst/>
                    </a:prstGeom>
                    <a:noFill/>
                  </p:spPr>
                  <p:txBody>
                    <a:bodyPr wrap="non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50</a:t>
                      </a:r>
                    </a:p>
                  </p:txBody>
                </p:sp>
              </p:grpSp>
            </p:grpSp>
          </p:grpSp>
          <p:cxnSp>
            <p:nvCxnSpPr>
              <p:cNvPr id="9" name="Straight Connector 8">
                <a:extLst>
                  <a:ext uri="{FF2B5EF4-FFF2-40B4-BE49-F238E27FC236}">
                    <a16:creationId xmlns:a16="http://schemas.microsoft.com/office/drawing/2014/main" id="{CE665416-C01C-F51C-CE45-C353BFE6F652}"/>
                  </a:ext>
                </a:extLst>
              </p:cNvPr>
              <p:cNvCxnSpPr>
                <a:cxnSpLocks/>
              </p:cNvCxnSpPr>
              <p:nvPr/>
            </p:nvCxnSpPr>
            <p:spPr>
              <a:xfrm flipV="1">
                <a:off x="3112156" y="4335148"/>
                <a:ext cx="0" cy="779571"/>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59D67411-5056-5BE6-1B29-E021889098E6}"/>
                  </a:ext>
                </a:extLst>
              </p:cNvPr>
              <p:cNvCxnSpPr>
                <a:cxnSpLocks/>
              </p:cNvCxnSpPr>
              <p:nvPr/>
            </p:nvCxnSpPr>
            <p:spPr>
              <a:xfrm flipV="1">
                <a:off x="2628974" y="3537769"/>
                <a:ext cx="0" cy="1576950"/>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grpSp>
            <p:nvGrpSpPr>
              <p:cNvPr id="14" name="Group 13">
                <a:extLst>
                  <a:ext uri="{FF2B5EF4-FFF2-40B4-BE49-F238E27FC236}">
                    <a16:creationId xmlns:a16="http://schemas.microsoft.com/office/drawing/2014/main" id="{7D356C52-9C22-00F9-02EC-5E295D89FCB9}"/>
                  </a:ext>
                </a:extLst>
              </p:cNvPr>
              <p:cNvGrpSpPr/>
              <p:nvPr/>
            </p:nvGrpSpPr>
            <p:grpSpPr>
              <a:xfrm>
                <a:off x="2144882" y="3323191"/>
                <a:ext cx="3063701" cy="1556963"/>
                <a:chOff x="1577880" y="-788087"/>
                <a:chExt cx="7747000" cy="3937000"/>
              </a:xfrm>
            </p:grpSpPr>
            <p:pic>
              <p:nvPicPr>
                <p:cNvPr id="20" name="Graphic 19">
                  <a:extLst>
                    <a:ext uri="{FF2B5EF4-FFF2-40B4-BE49-F238E27FC236}">
                      <a16:creationId xmlns:a16="http://schemas.microsoft.com/office/drawing/2014/main" id="{189DA29F-0ABB-3B45-27C7-9DD326D564F6}"/>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577880" y="-788087"/>
                  <a:ext cx="7747000" cy="3937000"/>
                </a:xfrm>
                <a:prstGeom prst="rect">
                  <a:avLst/>
                </a:prstGeom>
              </p:spPr>
            </p:pic>
            <p:pic>
              <p:nvPicPr>
                <p:cNvPr id="21" name="Graphic 20">
                  <a:extLst>
                    <a:ext uri="{FF2B5EF4-FFF2-40B4-BE49-F238E27FC236}">
                      <a16:creationId xmlns:a16="http://schemas.microsoft.com/office/drawing/2014/main" id="{06976785-094C-176C-EC02-468CE2B77E75}"/>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577880" y="-788087"/>
                  <a:ext cx="7747000" cy="3937000"/>
                </a:xfrm>
                <a:prstGeom prst="rect">
                  <a:avLst/>
                </a:prstGeom>
              </p:spPr>
            </p:pic>
          </p:grpSp>
          <p:sp>
            <p:nvSpPr>
              <p:cNvPr id="16" name="TextBox 15">
                <a:extLst>
                  <a:ext uri="{FF2B5EF4-FFF2-40B4-BE49-F238E27FC236}">
                    <a16:creationId xmlns:a16="http://schemas.microsoft.com/office/drawing/2014/main" id="{7CA5610D-FD0B-B27A-EBC5-522691760150}"/>
                  </a:ext>
                </a:extLst>
              </p:cNvPr>
              <p:cNvSpPr txBox="1">
                <a:spLocks/>
              </p:cNvSpPr>
              <p:nvPr/>
            </p:nvSpPr>
            <p:spPr>
              <a:xfrm>
                <a:off x="2664277" y="4310029"/>
                <a:ext cx="406115" cy="172636"/>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E73E16"/>
                    </a:solidFill>
                    <a:effectLst/>
                    <a:uLnTx/>
                    <a:uFillTx/>
                    <a:latin typeface="Arial" panose="020B0604020202020204"/>
                    <a:ea typeface="+mn-ea"/>
                    <a:cs typeface="+mn-cs"/>
                  </a:rPr>
                  <a:t>70.4%</a:t>
                </a:r>
              </a:p>
            </p:txBody>
          </p:sp>
          <p:sp>
            <p:nvSpPr>
              <p:cNvPr id="17" name="TextBox 16">
                <a:extLst>
                  <a:ext uri="{FF2B5EF4-FFF2-40B4-BE49-F238E27FC236}">
                    <a16:creationId xmlns:a16="http://schemas.microsoft.com/office/drawing/2014/main" id="{E2EBF71A-0599-05D3-5384-9CFDD7C8E17D}"/>
                  </a:ext>
                </a:extLst>
              </p:cNvPr>
              <p:cNvSpPr txBox="1">
                <a:spLocks/>
              </p:cNvSpPr>
              <p:nvPr/>
            </p:nvSpPr>
            <p:spPr>
              <a:xfrm>
                <a:off x="2636928" y="3355606"/>
                <a:ext cx="406115" cy="172636"/>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A2E1"/>
                    </a:solidFill>
                    <a:effectLst/>
                    <a:uLnTx/>
                    <a:uFillTx/>
                    <a:latin typeface="Arial" panose="020B0604020202020204"/>
                    <a:ea typeface="+mn-ea"/>
                    <a:cs typeface="+mn-cs"/>
                  </a:rPr>
                  <a:t>78.8%</a:t>
                </a:r>
              </a:p>
            </p:txBody>
          </p:sp>
          <p:sp>
            <p:nvSpPr>
              <p:cNvPr id="18" name="TextBox 17">
                <a:extLst>
                  <a:ext uri="{FF2B5EF4-FFF2-40B4-BE49-F238E27FC236}">
                    <a16:creationId xmlns:a16="http://schemas.microsoft.com/office/drawing/2014/main" id="{CD96E3AF-62BE-B99C-CE11-995CBAD3EF92}"/>
                  </a:ext>
                </a:extLst>
              </p:cNvPr>
              <p:cNvSpPr txBox="1">
                <a:spLocks/>
              </p:cNvSpPr>
              <p:nvPr/>
            </p:nvSpPr>
            <p:spPr>
              <a:xfrm>
                <a:off x="3160861" y="4605100"/>
                <a:ext cx="406115" cy="172636"/>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E73E16"/>
                    </a:solidFill>
                    <a:effectLst/>
                    <a:uLnTx/>
                    <a:uFillTx/>
                    <a:latin typeface="Arial" panose="020B0604020202020204"/>
                    <a:ea typeface="+mn-ea"/>
                    <a:cs typeface="+mn-cs"/>
                  </a:rPr>
                  <a:t>29.6%</a:t>
                </a:r>
              </a:p>
            </p:txBody>
          </p:sp>
          <p:sp>
            <p:nvSpPr>
              <p:cNvPr id="19" name="TextBox 18">
                <a:extLst>
                  <a:ext uri="{FF2B5EF4-FFF2-40B4-BE49-F238E27FC236}">
                    <a16:creationId xmlns:a16="http://schemas.microsoft.com/office/drawing/2014/main" id="{D24375DF-ABF8-FC40-8753-48CEAB8A8F29}"/>
                  </a:ext>
                </a:extLst>
              </p:cNvPr>
              <p:cNvSpPr txBox="1">
                <a:spLocks/>
              </p:cNvSpPr>
              <p:nvPr/>
            </p:nvSpPr>
            <p:spPr>
              <a:xfrm>
                <a:off x="3133512" y="4021798"/>
                <a:ext cx="406115" cy="172636"/>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A2E1"/>
                    </a:solidFill>
                    <a:effectLst/>
                    <a:uLnTx/>
                    <a:uFillTx/>
                    <a:latin typeface="Arial" panose="020B0604020202020204"/>
                    <a:ea typeface="+mn-ea"/>
                    <a:cs typeface="+mn-cs"/>
                  </a:rPr>
                  <a:t>36.3%</a:t>
                </a:r>
              </a:p>
            </p:txBody>
          </p:sp>
        </p:grpSp>
      </p:grpSp>
    </p:spTree>
    <p:extLst>
      <p:ext uri="{BB962C8B-B14F-4D97-AF65-F5344CB8AC3E}">
        <p14:creationId xmlns:p14="http://schemas.microsoft.com/office/powerpoint/2010/main" val="18429086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C4C296-AE4B-8EAA-CE3C-443479AF9557}"/>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CF01326-6332-DC05-562E-E426F9356897}"/>
              </a:ext>
            </a:extLst>
          </p:cNvPr>
          <p:cNvSpPr>
            <a:spLocks noGrp="1"/>
          </p:cNvSpPr>
          <p:nvPr>
            <p:ph type="title"/>
          </p:nvPr>
        </p:nvSpPr>
        <p:spPr>
          <a:xfrm>
            <a:off x="304799" y="107693"/>
            <a:ext cx="10811839" cy="939801"/>
          </a:xfrm>
        </p:spPr>
        <p:txBody>
          <a:bodyPr/>
          <a:lstStyle/>
          <a:p>
            <a:r>
              <a:rPr lang="en-US" noProof="0" dirty="0"/>
              <a:t>LBA8005: Concurrent thoracic radiotherapy (TRT), platinum/etoposide chemotherapy, and durvalumab immunotherapy in extensive-stage (ES) small cell lung cancer (SCLC): A phase III trial – Gronberg BH, et al</a:t>
            </a:r>
            <a:endParaRPr lang="en-US" noProof="0" dirty="0">
              <a:latin typeface="+mn-lt"/>
            </a:endParaRPr>
          </a:p>
        </p:txBody>
      </p:sp>
      <p:sp>
        <p:nvSpPr>
          <p:cNvPr id="29" name="Content Placeholder 7">
            <a:extLst>
              <a:ext uri="{FF2B5EF4-FFF2-40B4-BE49-F238E27FC236}">
                <a16:creationId xmlns:a16="http://schemas.microsoft.com/office/drawing/2014/main" id="{C8171177-2773-190D-BA5F-338B98B2A736}"/>
              </a:ext>
            </a:extLst>
          </p:cNvPr>
          <p:cNvSpPr>
            <a:spLocks noGrp="1"/>
          </p:cNvSpPr>
          <p:nvPr>
            <p:ph idx="1"/>
          </p:nvPr>
        </p:nvSpPr>
        <p:spPr>
          <a:xfrm>
            <a:off x="304799" y="1246909"/>
            <a:ext cx="11291087" cy="5055650"/>
          </a:xfrm>
        </p:spPr>
        <p:txBody>
          <a:bodyPr/>
          <a:lstStyle/>
          <a:p>
            <a:r>
              <a:rPr lang="en-US" b="1" noProof="0" dirty="0"/>
              <a:t>Key results (cont.)</a:t>
            </a:r>
            <a:r>
              <a:rPr lang="en-US" noProof="0" dirty="0"/>
              <a:t>​</a:t>
            </a:r>
          </a:p>
          <a:p>
            <a:pPr>
              <a:spcBef>
                <a:spcPts val="29400"/>
              </a:spcBef>
            </a:pPr>
            <a:r>
              <a:rPr lang="en-US" b="1" noProof="0" dirty="0"/>
              <a:t>Conclusions</a:t>
            </a:r>
            <a:r>
              <a:rPr lang="en-US" noProof="0" dirty="0"/>
              <a:t>​</a:t>
            </a:r>
          </a:p>
          <a:p>
            <a:pPr lvl="1"/>
            <a:r>
              <a:rPr lang="en-US" noProof="0" dirty="0"/>
              <a:t>In patients​ with extensive-stage SCLC receiving 1L chemoimmunotherapy, the addition of concurrent thoracic radiotherapy did not improve OS or PFS compared with systemic therapy alone and was associated with a higher rate of AEs</a:t>
            </a:r>
          </a:p>
        </p:txBody>
      </p:sp>
      <p:sp>
        <p:nvSpPr>
          <p:cNvPr id="30" name="Text Placeholder 4">
            <a:extLst>
              <a:ext uri="{FF2B5EF4-FFF2-40B4-BE49-F238E27FC236}">
                <a16:creationId xmlns:a16="http://schemas.microsoft.com/office/drawing/2014/main" id="{0FD4A01A-47E1-72B9-A49E-F3B618407F32}"/>
              </a:ext>
            </a:extLst>
          </p:cNvPr>
          <p:cNvSpPr>
            <a:spLocks noGrp="1"/>
          </p:cNvSpPr>
          <p:nvPr>
            <p:ph type="body" sz="quarter" idx="11"/>
          </p:nvPr>
        </p:nvSpPr>
        <p:spPr>
          <a:xfrm>
            <a:off x="6379633" y="6521312"/>
            <a:ext cx="5507567" cy="200025"/>
          </a:xfrm>
        </p:spPr>
        <p:txBody>
          <a:bodyPr/>
          <a:lstStyle/>
          <a:p>
            <a:pPr hangingPunct="1"/>
            <a:r>
              <a:rPr lang="en-US" noProof="0" dirty="0"/>
              <a:t>Gronberg BH, et al. J Clin Oncol 2026;44(suppl):</a:t>
            </a:r>
            <a:r>
              <a:rPr lang="en-US" noProof="0" dirty="0" err="1"/>
              <a:t>Abstr</a:t>
            </a:r>
            <a:r>
              <a:rPr lang="en-US" noProof="0" dirty="0"/>
              <a:t> LBA8005</a:t>
            </a:r>
          </a:p>
        </p:txBody>
      </p:sp>
      <p:graphicFrame>
        <p:nvGraphicFramePr>
          <p:cNvPr id="8" name="Table 7">
            <a:extLst>
              <a:ext uri="{FF2B5EF4-FFF2-40B4-BE49-F238E27FC236}">
                <a16:creationId xmlns:a16="http://schemas.microsoft.com/office/drawing/2014/main" id="{25A18A63-D2C3-4674-AFE3-45F5ADC8BD0D}"/>
              </a:ext>
            </a:extLst>
          </p:cNvPr>
          <p:cNvGraphicFramePr>
            <a:graphicFrameLocks noGrp="1"/>
          </p:cNvGraphicFramePr>
          <p:nvPr>
            <p:extLst>
              <p:ext uri="{D42A27DB-BD31-4B8C-83A1-F6EECF244321}">
                <p14:modId xmlns:p14="http://schemas.microsoft.com/office/powerpoint/2010/main" val="676247866"/>
              </p:ext>
            </p:extLst>
          </p:nvPr>
        </p:nvGraphicFramePr>
        <p:xfrm>
          <a:off x="925901" y="1675651"/>
          <a:ext cx="4650314" cy="2486879"/>
        </p:xfrm>
        <a:graphic>
          <a:graphicData uri="http://schemas.openxmlformats.org/drawingml/2006/table">
            <a:tbl>
              <a:tblPr/>
              <a:tblGrid>
                <a:gridCol w="1846728">
                  <a:extLst>
                    <a:ext uri="{9D8B030D-6E8A-4147-A177-3AD203B41FA5}">
                      <a16:colId xmlns:a16="http://schemas.microsoft.com/office/drawing/2014/main" val="1798646277"/>
                    </a:ext>
                  </a:extLst>
                </a:gridCol>
                <a:gridCol w="1401793">
                  <a:extLst>
                    <a:ext uri="{9D8B030D-6E8A-4147-A177-3AD203B41FA5}">
                      <a16:colId xmlns:a16="http://schemas.microsoft.com/office/drawing/2014/main" val="2016802376"/>
                    </a:ext>
                  </a:extLst>
                </a:gridCol>
                <a:gridCol w="1401793">
                  <a:extLst>
                    <a:ext uri="{9D8B030D-6E8A-4147-A177-3AD203B41FA5}">
                      <a16:colId xmlns:a16="http://schemas.microsoft.com/office/drawing/2014/main" val="1421720306"/>
                    </a:ext>
                  </a:extLst>
                </a:gridCol>
              </a:tblGrid>
              <a:tr h="480953">
                <a:tc>
                  <a:txBody>
                    <a:bodyPr/>
                    <a:lstStyle/>
                    <a:p>
                      <a:pPr>
                        <a:buNone/>
                      </a:pPr>
                      <a:r>
                        <a:rPr lang="en-US" sz="1200" b="1" noProof="0" dirty="0">
                          <a:solidFill>
                            <a:schemeClr val="tx2"/>
                          </a:solidFill>
                          <a:effectLst/>
                          <a:latin typeface="+mj-lt"/>
                        </a:rPr>
                        <a:t>n, %</a:t>
                      </a:r>
                    </a:p>
                  </a:txBody>
                  <a:tcPr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chemeClr val="tx2"/>
                          </a:solidFill>
                          <a:effectLst/>
                          <a:latin typeface="+mj-lt"/>
                        </a:rPr>
                        <a:t>Chemo-IO + TRT </a:t>
                      </a:r>
                    </a:p>
                    <a:p>
                      <a:pPr algn="ctr">
                        <a:buNone/>
                      </a:pPr>
                      <a:r>
                        <a:rPr lang="en-US" sz="1200" b="1" noProof="0" dirty="0">
                          <a:solidFill>
                            <a:schemeClr val="tx2"/>
                          </a:solidFill>
                          <a:effectLst/>
                          <a:latin typeface="+mj-lt"/>
                        </a:rPr>
                        <a:t>(n=115) </a:t>
                      </a:r>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chemeClr val="tx2"/>
                          </a:solidFill>
                          <a:latin typeface="+mj-lt"/>
                        </a:rPr>
                        <a:t>Chemo-IO</a:t>
                      </a:r>
                    </a:p>
                    <a:p>
                      <a:pPr algn="ctr">
                        <a:buNone/>
                      </a:pPr>
                      <a:r>
                        <a:rPr lang="en-US" sz="1200" b="1" noProof="0" dirty="0">
                          <a:solidFill>
                            <a:schemeClr val="tx2"/>
                          </a:solidFill>
                          <a:effectLst/>
                          <a:latin typeface="+mj-lt"/>
                        </a:rPr>
                        <a:t>(n=113)</a:t>
                      </a:r>
                    </a:p>
                  </a:txBody>
                  <a:tcPr anchor="b">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1827296534"/>
                  </a:ext>
                </a:extLst>
              </a:tr>
              <a:tr h="334321">
                <a:tc>
                  <a:txBody>
                    <a:bodyPr/>
                    <a:lstStyle/>
                    <a:p>
                      <a:pPr>
                        <a:buNone/>
                      </a:pPr>
                      <a:r>
                        <a:rPr lang="en-US" sz="1200" b="0" noProof="0" dirty="0">
                          <a:effectLst/>
                          <a:latin typeface="+mj-lt"/>
                        </a:rPr>
                        <a:t>Disease progression</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b="0" noProof="0" dirty="0">
                          <a:effectLst/>
                          <a:latin typeface="+mj-lt"/>
                        </a:rPr>
                        <a:t>94 (81.7)</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b="0" noProof="0" dirty="0">
                          <a:effectLst/>
                          <a:latin typeface="+mj-lt"/>
                        </a:rPr>
                        <a:t>95 (84.1)</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12008451"/>
                  </a:ext>
                </a:extLst>
              </a:tr>
              <a:tr h="334321">
                <a:tc>
                  <a:txBody>
                    <a:bodyPr/>
                    <a:lstStyle/>
                    <a:p>
                      <a:pPr>
                        <a:buNone/>
                      </a:pPr>
                      <a:r>
                        <a:rPr lang="en-US" sz="1200" b="0" noProof="0" dirty="0">
                          <a:effectLst/>
                          <a:latin typeface="+mj-lt"/>
                        </a:rPr>
                        <a:t>Cause of death</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noProof="0" dirty="0">
                          <a:effectLst/>
                          <a:latin typeface="+mj-lt"/>
                        </a:rPr>
                        <a:t>80 (69.6)</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noProof="0" dirty="0">
                          <a:effectLst/>
                          <a:latin typeface="+mj-lt"/>
                        </a:rPr>
                        <a:t>79 (69.9)</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349346844"/>
                  </a:ext>
                </a:extLst>
              </a:tr>
              <a:tr h="334321">
                <a:tc>
                  <a:txBody>
                    <a:bodyPr/>
                    <a:lstStyle/>
                    <a:p>
                      <a:pPr marL="85725" indent="0">
                        <a:buNone/>
                      </a:pPr>
                      <a:r>
                        <a:rPr lang="en-US" sz="1200" b="0" noProof="0" dirty="0">
                          <a:effectLst/>
                          <a:latin typeface="+mj-lt"/>
                        </a:rPr>
                        <a:t>PD</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b="0" noProof="0" dirty="0">
                          <a:effectLst/>
                          <a:latin typeface="+mj-lt"/>
                        </a:rPr>
                        <a:t>63 (54.8)</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b="0" noProof="0" dirty="0">
                          <a:effectLst/>
                          <a:latin typeface="+mj-lt"/>
                        </a:rPr>
                        <a:t>75 (66.4)</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181892286"/>
                  </a:ext>
                </a:extLst>
              </a:tr>
              <a:tr h="334321">
                <a:tc>
                  <a:txBody>
                    <a:bodyPr/>
                    <a:lstStyle/>
                    <a:p>
                      <a:pPr marL="85725" indent="0">
                        <a:buNone/>
                      </a:pPr>
                      <a:r>
                        <a:rPr lang="en-US" sz="1200" b="0" noProof="0" dirty="0">
                          <a:effectLst/>
                          <a:latin typeface="+mj-lt"/>
                        </a:rPr>
                        <a:t>AE during study period</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b="0" noProof="0" dirty="0">
                          <a:effectLst/>
                          <a:latin typeface="+mj-lt"/>
                        </a:rPr>
                        <a:t>15 (13.0)</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b="0" noProof="0" dirty="0">
                          <a:effectLst/>
                          <a:latin typeface="+mj-lt"/>
                        </a:rPr>
                        <a:t>2 (1.8)</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773781910"/>
                  </a:ext>
                </a:extLst>
              </a:tr>
              <a:tr h="334321">
                <a:tc>
                  <a:txBody>
                    <a:bodyPr/>
                    <a:lstStyle/>
                    <a:p>
                      <a:pPr marL="85725" indent="0">
                        <a:buNone/>
                      </a:pPr>
                      <a:r>
                        <a:rPr lang="en-US" sz="1200" b="0" noProof="0" dirty="0">
                          <a:effectLst/>
                          <a:latin typeface="+mj-lt"/>
                        </a:rPr>
                        <a:t>AE during 2L </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mj-lt"/>
                          <a:ea typeface="+mn-ea"/>
                          <a:cs typeface="+mn-cs"/>
                        </a:rPr>
                        <a:t>1 (0.9)</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mj-lt"/>
                          <a:ea typeface="+mn-ea"/>
                          <a:cs typeface="+mn-cs"/>
                        </a:rPr>
                        <a:t>1 (0.9)</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147459777"/>
                  </a:ext>
                </a:extLst>
              </a:tr>
              <a:tr h="334321">
                <a:tc>
                  <a:txBody>
                    <a:bodyPr/>
                    <a:lstStyle/>
                    <a:p>
                      <a:pPr marL="85725" indent="0">
                        <a:buNone/>
                      </a:pPr>
                      <a:r>
                        <a:rPr lang="en-US" sz="1200" b="0" noProof="0" dirty="0">
                          <a:effectLst/>
                          <a:latin typeface="+mj-lt"/>
                        </a:rPr>
                        <a:t>Euthanasia</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mj-lt"/>
                          <a:ea typeface="+mn-ea"/>
                          <a:cs typeface="+mn-cs"/>
                        </a:rPr>
                        <a:t>1 (0.9)</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mj-lt"/>
                          <a:ea typeface="+mn-ea"/>
                          <a:cs typeface="+mn-cs"/>
                        </a:rPr>
                        <a:t>1 (0.9)</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632789669"/>
                  </a:ext>
                </a:extLst>
              </a:tr>
            </a:tbl>
          </a:graphicData>
        </a:graphic>
      </p:graphicFrame>
      <p:graphicFrame>
        <p:nvGraphicFramePr>
          <p:cNvPr id="10" name="Table 9">
            <a:extLst>
              <a:ext uri="{FF2B5EF4-FFF2-40B4-BE49-F238E27FC236}">
                <a16:creationId xmlns:a16="http://schemas.microsoft.com/office/drawing/2014/main" id="{FF8B6DBD-3BC4-BBB3-8E65-912FD6CB6BCD}"/>
              </a:ext>
            </a:extLst>
          </p:cNvPr>
          <p:cNvGraphicFramePr>
            <a:graphicFrameLocks noGrp="1"/>
          </p:cNvGraphicFramePr>
          <p:nvPr>
            <p:extLst>
              <p:ext uri="{D42A27DB-BD31-4B8C-83A1-F6EECF244321}">
                <p14:modId xmlns:p14="http://schemas.microsoft.com/office/powerpoint/2010/main" val="3320028900"/>
              </p:ext>
            </p:extLst>
          </p:nvPr>
        </p:nvGraphicFramePr>
        <p:xfrm>
          <a:off x="6096000" y="1662081"/>
          <a:ext cx="5109174" cy="3684960"/>
        </p:xfrm>
        <a:graphic>
          <a:graphicData uri="http://schemas.openxmlformats.org/drawingml/2006/table">
            <a:tbl>
              <a:tblPr/>
              <a:tblGrid>
                <a:gridCol w="1800838">
                  <a:extLst>
                    <a:ext uri="{9D8B030D-6E8A-4147-A177-3AD203B41FA5}">
                      <a16:colId xmlns:a16="http://schemas.microsoft.com/office/drawing/2014/main" val="3181297413"/>
                    </a:ext>
                  </a:extLst>
                </a:gridCol>
                <a:gridCol w="1654168">
                  <a:extLst>
                    <a:ext uri="{9D8B030D-6E8A-4147-A177-3AD203B41FA5}">
                      <a16:colId xmlns:a16="http://schemas.microsoft.com/office/drawing/2014/main" val="2388091129"/>
                    </a:ext>
                  </a:extLst>
                </a:gridCol>
                <a:gridCol w="1654168">
                  <a:extLst>
                    <a:ext uri="{9D8B030D-6E8A-4147-A177-3AD203B41FA5}">
                      <a16:colId xmlns:a16="http://schemas.microsoft.com/office/drawing/2014/main" val="2063484735"/>
                    </a:ext>
                  </a:extLst>
                </a:gridCol>
              </a:tblGrid>
              <a:tr h="167100">
                <a:tc>
                  <a:txBody>
                    <a:bodyPr/>
                    <a:lstStyle/>
                    <a:p>
                      <a:pPr>
                        <a:buNone/>
                      </a:pPr>
                      <a:r>
                        <a:rPr lang="en-US" sz="1200" b="1" noProof="0" dirty="0">
                          <a:solidFill>
                            <a:schemeClr val="tx2"/>
                          </a:solidFill>
                          <a:effectLst/>
                          <a:latin typeface="+mn-lt"/>
                        </a:rPr>
                        <a:t>AEs, %</a:t>
                      </a:r>
                    </a:p>
                  </a:txBody>
                  <a:tcPr marL="90000" marR="90000" marT="18000" marB="18000"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chemeClr val="tx2"/>
                          </a:solidFill>
                          <a:effectLst/>
                          <a:latin typeface="+mn-lt"/>
                        </a:rPr>
                        <a:t>Chemo-IO + TRT </a:t>
                      </a:r>
                    </a:p>
                    <a:p>
                      <a:pPr algn="ctr">
                        <a:buNone/>
                      </a:pPr>
                      <a:r>
                        <a:rPr lang="en-US" sz="1200" b="1" noProof="0" dirty="0">
                          <a:solidFill>
                            <a:schemeClr val="tx2"/>
                          </a:solidFill>
                          <a:effectLst/>
                          <a:latin typeface="+mn-lt"/>
                        </a:rPr>
                        <a:t>(n=115) </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chemeClr val="tx2"/>
                          </a:solidFill>
                          <a:latin typeface="+mn-lt"/>
                        </a:rPr>
                        <a:t>Chemo-IO</a:t>
                      </a:r>
                    </a:p>
                    <a:p>
                      <a:pPr algn="ctr">
                        <a:buNone/>
                      </a:pPr>
                      <a:r>
                        <a:rPr lang="en-US" sz="1200" b="1" noProof="0" dirty="0">
                          <a:solidFill>
                            <a:schemeClr val="tx2"/>
                          </a:solidFill>
                          <a:effectLst/>
                          <a:latin typeface="+mn-lt"/>
                        </a:rPr>
                        <a:t>(n=113)</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778074334"/>
                  </a:ext>
                </a:extLst>
              </a:tr>
              <a:tr h="0">
                <a:tc>
                  <a:txBody>
                    <a:bodyPr/>
                    <a:lstStyle/>
                    <a:p>
                      <a:pPr>
                        <a:buNone/>
                      </a:pPr>
                      <a:r>
                        <a:rPr lang="en-US" sz="1200" b="0" noProof="0" dirty="0">
                          <a:effectLst/>
                          <a:latin typeface="+mn-lt"/>
                        </a:rPr>
                        <a:t>Any</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87.8</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69.9</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890518453"/>
                  </a:ext>
                </a:extLst>
              </a:tr>
              <a:tr h="0">
                <a:tc>
                  <a:txBody>
                    <a:bodyPr/>
                    <a:lstStyle/>
                    <a:p>
                      <a:pPr marL="85725" indent="0">
                        <a:buNone/>
                      </a:pPr>
                      <a:r>
                        <a:rPr lang="en-US" sz="1200" noProof="0" dirty="0">
                          <a:effectLst/>
                          <a:latin typeface="+mn-lt"/>
                        </a:rPr>
                        <a:t>Esophagitis</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47.8</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0.9</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491556329"/>
                  </a:ext>
                </a:extLst>
              </a:tr>
              <a:tr h="0">
                <a:tc>
                  <a:txBody>
                    <a:bodyPr/>
                    <a:lstStyle/>
                    <a:p>
                      <a:pPr marL="85725" indent="0">
                        <a:buNone/>
                      </a:pPr>
                      <a:r>
                        <a:rPr lang="en-US" sz="1200" noProof="0" dirty="0">
                          <a:effectLst/>
                          <a:latin typeface="+mn-lt"/>
                        </a:rPr>
                        <a:t>Febrile neutropenia</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37.4</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27.4</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157235725"/>
                  </a:ext>
                </a:extLst>
              </a:tr>
              <a:tr h="0">
                <a:tc>
                  <a:txBody>
                    <a:bodyPr/>
                    <a:lstStyle/>
                    <a:p>
                      <a:pPr marL="85725" indent="0">
                        <a:buNone/>
                        <a:tabLst/>
                      </a:pPr>
                      <a:r>
                        <a:rPr lang="en-US" sz="1200" noProof="0" dirty="0">
                          <a:effectLst/>
                          <a:latin typeface="+mn-lt"/>
                        </a:rPr>
                        <a:t>Nausea</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21.7</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28.3</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254035416"/>
                  </a:ext>
                </a:extLst>
              </a:tr>
              <a:tr h="0">
                <a:tc>
                  <a:txBody>
                    <a:bodyPr/>
                    <a:lstStyle/>
                    <a:p>
                      <a:pPr marL="85725" indent="0">
                        <a:buNone/>
                      </a:pPr>
                      <a:r>
                        <a:rPr lang="en-US" sz="1200" noProof="0" dirty="0">
                          <a:effectLst/>
                          <a:latin typeface="+mn-lt"/>
                        </a:rPr>
                        <a:t>Diarrhea</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17.4</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15.0</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502883198"/>
                  </a:ext>
                </a:extLst>
              </a:tr>
              <a:tr h="0">
                <a:tc>
                  <a:txBody>
                    <a:bodyPr/>
                    <a:lstStyle/>
                    <a:p>
                      <a:pPr marL="85725" indent="0">
                        <a:buNone/>
                      </a:pPr>
                      <a:r>
                        <a:rPr lang="en-US" sz="1200" noProof="0" dirty="0">
                          <a:effectLst/>
                          <a:latin typeface="+mn-lt"/>
                        </a:rPr>
                        <a:t>Pneumonitis</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11.3</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0.9</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04232211"/>
                  </a:ext>
                </a:extLst>
              </a:tr>
              <a:tr h="0">
                <a:tc>
                  <a:txBody>
                    <a:bodyPr/>
                    <a:lstStyle/>
                    <a:p>
                      <a:pPr marL="85725" indent="0">
                        <a:buNone/>
                      </a:pPr>
                      <a:r>
                        <a:rPr lang="en-US" sz="1200" noProof="0" dirty="0">
                          <a:effectLst/>
                          <a:latin typeface="+mn-lt"/>
                        </a:rPr>
                        <a:t>Infection</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10.4</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13.3</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532658318"/>
                  </a:ext>
                </a:extLst>
              </a:tr>
              <a:tr h="0">
                <a:tc>
                  <a:txBody>
                    <a:bodyPr/>
                    <a:lstStyle/>
                    <a:p>
                      <a:pPr marL="85725" indent="0">
                        <a:buNone/>
                      </a:pPr>
                      <a:r>
                        <a:rPr lang="en-US" sz="1200" noProof="0" dirty="0">
                          <a:effectLst/>
                          <a:latin typeface="+mn-lt"/>
                        </a:rPr>
                        <a:t>Peripheral neuropathy</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6.1</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3.5</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730610723"/>
                  </a:ext>
                </a:extLst>
              </a:tr>
              <a:tr h="0">
                <a:tc>
                  <a:txBody>
                    <a:bodyPr/>
                    <a:lstStyle/>
                    <a:p>
                      <a:pPr marL="85725" indent="0">
                        <a:buNone/>
                      </a:pPr>
                      <a:r>
                        <a:rPr lang="en-US" sz="1200" noProof="0" dirty="0">
                          <a:effectLst/>
                          <a:latin typeface="+mn-lt"/>
                        </a:rPr>
                        <a:t>Hypothyroidism</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6.1</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3.5</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865178467"/>
                  </a:ext>
                </a:extLst>
              </a:tr>
              <a:tr h="0">
                <a:tc>
                  <a:txBody>
                    <a:bodyPr/>
                    <a:lstStyle/>
                    <a:p>
                      <a:pPr marL="85725" indent="0">
                        <a:buNone/>
                      </a:pPr>
                      <a:r>
                        <a:rPr lang="en-US" sz="1200" noProof="0" dirty="0">
                          <a:effectLst/>
                          <a:latin typeface="+mn-lt"/>
                        </a:rPr>
                        <a:t>Pulmonary embolism</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4.3</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5.3</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65671645"/>
                  </a:ext>
                </a:extLst>
              </a:tr>
              <a:tr h="0">
                <a:tc>
                  <a:txBody>
                    <a:bodyPr/>
                    <a:lstStyle/>
                    <a:p>
                      <a:pPr marL="85725" indent="0">
                        <a:buNone/>
                      </a:pPr>
                      <a:r>
                        <a:rPr lang="en-US" sz="1200" noProof="0" dirty="0">
                          <a:effectLst/>
                          <a:latin typeface="+mn-lt"/>
                        </a:rPr>
                        <a:t>Muscle weakness</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4.3</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3.5</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99979465"/>
                  </a:ext>
                </a:extLst>
              </a:tr>
              <a:tr h="0">
                <a:tc>
                  <a:txBody>
                    <a:bodyPr/>
                    <a:lstStyle/>
                    <a:p>
                      <a:pPr marL="85725" indent="0">
                        <a:buNone/>
                      </a:pPr>
                      <a:r>
                        <a:rPr lang="en-US" sz="1200" noProof="0" dirty="0">
                          <a:effectLst/>
                          <a:latin typeface="+mn-lt"/>
                        </a:rPr>
                        <a:t>Colitis</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3.5</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2.7</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884192558"/>
                  </a:ext>
                </a:extLst>
              </a:tr>
              <a:tr h="0">
                <a:tc>
                  <a:txBody>
                    <a:bodyPr/>
                    <a:lstStyle/>
                    <a:p>
                      <a:pPr marL="85725" indent="0">
                        <a:buNone/>
                      </a:pPr>
                      <a:r>
                        <a:rPr lang="en-US" sz="1200" noProof="0" dirty="0">
                          <a:effectLst/>
                          <a:latin typeface="+mn-lt"/>
                        </a:rPr>
                        <a:t>Rash</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3.5</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4.4</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206629428"/>
                  </a:ext>
                </a:extLst>
              </a:tr>
              <a:tr h="0">
                <a:tc>
                  <a:txBody>
                    <a:bodyPr/>
                    <a:lstStyle/>
                    <a:p>
                      <a:pPr marL="85725" indent="0">
                        <a:buNone/>
                      </a:pPr>
                      <a:r>
                        <a:rPr lang="en-US" sz="1200" noProof="0" dirty="0">
                          <a:effectLst/>
                          <a:latin typeface="+mn-lt"/>
                        </a:rPr>
                        <a:t>Hyperthyroidism</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2.6</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4.4</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474951888"/>
                  </a:ext>
                </a:extLst>
              </a:tr>
              <a:tr h="0">
                <a:tc>
                  <a:txBody>
                    <a:bodyPr/>
                    <a:lstStyle/>
                    <a:p>
                      <a:pPr marL="85725" indent="0">
                        <a:buNone/>
                      </a:pPr>
                      <a:r>
                        <a:rPr lang="en-US" sz="1200" noProof="0" dirty="0">
                          <a:effectLst/>
                          <a:latin typeface="+mn-lt"/>
                        </a:rPr>
                        <a:t>Encephalitis</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2.6</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0</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473426602"/>
                  </a:ext>
                </a:extLst>
              </a:tr>
            </a:tbl>
          </a:graphicData>
        </a:graphic>
      </p:graphicFrame>
    </p:spTree>
    <p:extLst>
      <p:ext uri="{BB962C8B-B14F-4D97-AF65-F5344CB8AC3E}">
        <p14:creationId xmlns:p14="http://schemas.microsoft.com/office/powerpoint/2010/main" val="418942658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04EAD0-DB91-8525-862D-C2C6D94492E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1D49CE42-E4D2-994F-1888-12E81F9E47C5}"/>
              </a:ext>
            </a:extLst>
          </p:cNvPr>
          <p:cNvSpPr>
            <a:spLocks noGrp="1"/>
          </p:cNvSpPr>
          <p:nvPr>
            <p:ph type="title"/>
          </p:nvPr>
        </p:nvSpPr>
        <p:spPr>
          <a:xfrm>
            <a:off x="304800" y="107950"/>
            <a:ext cx="11033760" cy="939800"/>
          </a:xfrm>
        </p:spPr>
        <p:txBody>
          <a:bodyPr/>
          <a:lstStyle/>
          <a:p>
            <a:r>
              <a:rPr lang="en-US" noProof="0" dirty="0">
                <a:latin typeface="+mn-lt"/>
              </a:rPr>
              <a:t>8006: Intracranial efficacy of </a:t>
            </a:r>
            <a:r>
              <a:rPr lang="en-US" noProof="0" dirty="0" err="1">
                <a:latin typeface="+mn-lt"/>
              </a:rPr>
              <a:t>tarlatamab</a:t>
            </a:r>
            <a:r>
              <a:rPr lang="en-US" noProof="0" dirty="0">
                <a:latin typeface="+mn-lt"/>
              </a:rPr>
              <a:t> versus chemotherapy (</a:t>
            </a:r>
            <a:r>
              <a:rPr lang="en-US" noProof="0" dirty="0" err="1">
                <a:latin typeface="+mn-lt"/>
              </a:rPr>
              <a:t>CTx</a:t>
            </a:r>
            <a:r>
              <a:rPr lang="en-US" noProof="0" dirty="0">
                <a:latin typeface="+mn-lt"/>
              </a:rPr>
              <a:t>) as second-line (2L) treatment for small cell lung cancer (SCLC): DeLLphi-304 phase 3 post hoc analysis – </a:t>
            </a:r>
            <a:r>
              <a:rPr lang="en-US" noProof="0" dirty="0" err="1">
                <a:latin typeface="+mn-lt"/>
              </a:rPr>
              <a:t>Mountzios</a:t>
            </a:r>
            <a:r>
              <a:rPr lang="en-US" noProof="0" dirty="0">
                <a:latin typeface="+mn-lt"/>
              </a:rPr>
              <a:t> GS, et al</a:t>
            </a:r>
          </a:p>
        </p:txBody>
      </p:sp>
      <p:sp>
        <p:nvSpPr>
          <p:cNvPr id="11" name="Content Placeholder 7">
            <a:extLst>
              <a:ext uri="{FF2B5EF4-FFF2-40B4-BE49-F238E27FC236}">
                <a16:creationId xmlns:a16="http://schemas.microsoft.com/office/drawing/2014/main" id="{CFA72696-31D2-7FA4-9AE0-0E5D22368237}"/>
              </a:ext>
            </a:extLst>
          </p:cNvPr>
          <p:cNvSpPr>
            <a:spLocks noGrp="1"/>
          </p:cNvSpPr>
          <p:nvPr>
            <p:ph idx="1"/>
          </p:nvPr>
        </p:nvSpPr>
        <p:spPr>
          <a:xfrm>
            <a:off x="304799" y="1246909"/>
            <a:ext cx="11218259" cy="5055650"/>
          </a:xfrm>
        </p:spPr>
        <p:txBody>
          <a:bodyPr/>
          <a:lstStyle/>
          <a:p>
            <a:r>
              <a:rPr lang="en-US" b="1" noProof="0" dirty="0"/>
              <a:t>Study objective</a:t>
            </a:r>
          </a:p>
          <a:p>
            <a:pPr lvl="1"/>
            <a:r>
              <a:rPr lang="en-US" noProof="0" dirty="0"/>
              <a:t>To evaluate the intracranial efficacy of 2L tarlatamab compared with chemotherapy in patients with SCLC</a:t>
            </a:r>
          </a:p>
        </p:txBody>
      </p:sp>
      <p:sp>
        <p:nvSpPr>
          <p:cNvPr id="12" name="Text Placeholder 4">
            <a:extLst>
              <a:ext uri="{FF2B5EF4-FFF2-40B4-BE49-F238E27FC236}">
                <a16:creationId xmlns:a16="http://schemas.microsoft.com/office/drawing/2014/main" id="{6185366C-9BAC-1FB6-1C38-6A1E9BB28C25}"/>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lvl="0" hangingPunct="1">
              <a:buClr>
                <a:srgbClr val="002850"/>
              </a:buClr>
            </a:pPr>
            <a:r>
              <a:rPr lang="en-US" noProof="0" dirty="0" err="1">
                <a:solidFill>
                  <a:srgbClr val="363636"/>
                </a:solidFill>
              </a:rPr>
              <a:t>Mountzios</a:t>
            </a:r>
            <a:r>
              <a:rPr lang="en-US" noProof="0" dirty="0">
                <a:solidFill>
                  <a:srgbClr val="363636"/>
                </a:solidFill>
              </a:rPr>
              <a:t> GS</a:t>
            </a:r>
            <a:r>
              <a:rPr kumimoji="0" lang="en-US" sz="1200" b="0" i="0" u="none" strike="noStrike" kern="0" cap="none" spc="0" normalizeH="0" baseline="0" noProof="0" dirty="0">
                <a:ln>
                  <a:noFill/>
                </a:ln>
                <a:solidFill>
                  <a:srgbClr val="363636"/>
                </a:solidFill>
                <a:effectLst/>
                <a:uLnTx/>
                <a:uFillTx/>
                <a:latin typeface="Arial" panose="020B0604020202020204"/>
                <a:ea typeface="+mn-ea"/>
                <a:cs typeface="+mn-cs"/>
                <a:sym typeface="Calibri"/>
              </a:rPr>
              <a:t>, et al. J Clin Oncol 2026;44(suppl):</a:t>
            </a:r>
            <a:r>
              <a:rPr kumimoji="0" lang="en-US" sz="1200" b="0" i="0" u="none" strike="noStrike" kern="0" cap="none" spc="0" normalizeH="0" baseline="0" noProof="0" dirty="0" err="1">
                <a:ln>
                  <a:noFill/>
                </a:ln>
                <a:solidFill>
                  <a:srgbClr val="363636"/>
                </a:solidFill>
                <a:effectLst/>
                <a:uLnTx/>
                <a:uFillTx/>
                <a:latin typeface="Arial" panose="020B0604020202020204"/>
                <a:ea typeface="+mn-ea"/>
                <a:cs typeface="+mn-cs"/>
                <a:sym typeface="Calibri"/>
              </a:rPr>
              <a:t>Abstr</a:t>
            </a:r>
            <a:r>
              <a:rPr kumimoji="0" lang="en-US" sz="1200" b="0" i="0" u="none" strike="noStrike" kern="0" cap="none" spc="0" normalizeH="0" baseline="0" noProof="0" dirty="0">
                <a:ln>
                  <a:noFill/>
                </a:ln>
                <a:solidFill>
                  <a:srgbClr val="363636"/>
                </a:solidFill>
                <a:effectLst/>
                <a:uLnTx/>
                <a:uFillTx/>
                <a:latin typeface="Arial" panose="020B0604020202020204"/>
                <a:ea typeface="+mn-ea"/>
                <a:cs typeface="+mn-cs"/>
                <a:sym typeface="Calibri"/>
              </a:rPr>
              <a:t> </a:t>
            </a:r>
            <a:r>
              <a:rPr lang="en-US" noProof="0" dirty="0">
                <a:solidFill>
                  <a:srgbClr val="363636"/>
                </a:solidFill>
                <a:latin typeface="Arial" panose="020B0604020202020204"/>
              </a:rPr>
              <a:t>8006</a:t>
            </a:r>
            <a:endParaRPr kumimoji="0" lang="en-US" sz="1200" b="0" i="0" u="none" strike="noStrike" kern="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3" name="Text Placeholder 14">
            <a:extLst>
              <a:ext uri="{FF2B5EF4-FFF2-40B4-BE49-F238E27FC236}">
                <a16:creationId xmlns:a16="http://schemas.microsoft.com/office/drawing/2014/main" id="{97F2E37A-6F5F-806B-DA81-710CFD5E7BD4}"/>
              </a:ext>
            </a:extLst>
          </p:cNvPr>
          <p:cNvSpPr>
            <a:spLocks noGrp="1"/>
          </p:cNvSpPr>
          <p:nvPr>
            <p:ph type="body" sz="quarter" idx="10"/>
          </p:nvPr>
        </p:nvSpPr>
        <p:spPr>
          <a:xfrm>
            <a:off x="304800" y="6233974"/>
            <a:ext cx="6573430" cy="487363"/>
          </a:xfrm>
        </p:spPr>
        <p:txBody>
          <a:bodyPr/>
          <a:lstStyle/>
          <a:p>
            <a:r>
              <a:rPr lang="en-US" baseline="30000" noProof="0" dirty="0" err="1"/>
              <a:t>a</a:t>
            </a:r>
            <a:r>
              <a:rPr lang="en-US" noProof="0" dirty="0" err="1"/>
              <a:t>Topotecan</a:t>
            </a:r>
            <a:r>
              <a:rPr lang="en-US" noProof="0" dirty="0"/>
              <a:t> was used in all countries excluding Japan; lurbinectedin in Australia, Canada, Republic of Korea, Singapore and the United States; amrubicin in Japan.</a:t>
            </a:r>
            <a:endParaRPr lang="en-US" baseline="30000" noProof="0" dirty="0"/>
          </a:p>
        </p:txBody>
      </p:sp>
      <p:sp>
        <p:nvSpPr>
          <p:cNvPr id="15" name="Rectangle 9">
            <a:extLst>
              <a:ext uri="{FF2B5EF4-FFF2-40B4-BE49-F238E27FC236}">
                <a16:creationId xmlns:a16="http://schemas.microsoft.com/office/drawing/2014/main" id="{44347B60-192F-FA3A-8D28-D03C6545C7C2}"/>
              </a:ext>
            </a:extLst>
          </p:cNvPr>
          <p:cNvSpPr txBox="1">
            <a:spLocks noChangeArrowheads="1"/>
          </p:cNvSpPr>
          <p:nvPr/>
        </p:nvSpPr>
        <p:spPr bwMode="auto">
          <a:xfrm>
            <a:off x="1191170" y="5429424"/>
            <a:ext cx="3911699"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Primary endpoint</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Calibri"/>
              </a:rPr>
              <a:t>OS</a:t>
            </a: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16" name="Content Placeholder 26">
            <a:extLst>
              <a:ext uri="{FF2B5EF4-FFF2-40B4-BE49-F238E27FC236}">
                <a16:creationId xmlns:a16="http://schemas.microsoft.com/office/drawing/2014/main" id="{E55A13EF-A14D-6723-5507-C98EDE3F4740}"/>
              </a:ext>
            </a:extLst>
          </p:cNvPr>
          <p:cNvSpPr txBox="1">
            <a:spLocks/>
          </p:cNvSpPr>
          <p:nvPr/>
        </p:nvSpPr>
        <p:spPr>
          <a:xfrm>
            <a:off x="3691798" y="5407201"/>
            <a:ext cx="4808403" cy="709613"/>
          </a:xfrm>
          <a:prstGeom prst="rect">
            <a:avLst/>
          </a:prstGeom>
        </p:spPr>
        <p:txBody>
          <a:bodyPr/>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Secondary endpoints</a:t>
            </a:r>
          </a:p>
          <a:p>
            <a:pPr lvl="0" hangingPunct="1">
              <a:buClr>
                <a:srgbClr val="002850"/>
              </a:buClr>
              <a:defRPr/>
            </a:pPr>
            <a:r>
              <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PFS, ORR, DCR, </a:t>
            </a:r>
            <a:r>
              <a:rPr kumimoji="0" lang="en-US" sz="1600" b="0" i="0" u="none" strike="noStrike" kern="1200" cap="none" spc="0" normalizeH="0" baseline="0" noProof="0" dirty="0" err="1">
                <a:ln>
                  <a:noFill/>
                </a:ln>
                <a:solidFill>
                  <a:srgbClr val="363636"/>
                </a:solidFill>
                <a:effectLst/>
                <a:uLnTx/>
                <a:uFillTx/>
                <a:latin typeface="Arial" panose="020B0604020202020204"/>
                <a:ea typeface="+mn-ea"/>
                <a:cs typeface="Arial"/>
                <a:sym typeface="Helvetica"/>
              </a:rPr>
              <a:t>DoR</a:t>
            </a:r>
            <a:r>
              <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 PRO, safety</a:t>
            </a:r>
          </a:p>
        </p:txBody>
      </p:sp>
      <p:sp>
        <p:nvSpPr>
          <p:cNvPr id="17" name="Oval 14">
            <a:extLst>
              <a:ext uri="{FF2B5EF4-FFF2-40B4-BE49-F238E27FC236}">
                <a16:creationId xmlns:a16="http://schemas.microsoft.com/office/drawing/2014/main" id="{71DFC850-ACC0-EFBB-CF61-1B612D39F16A}"/>
              </a:ext>
            </a:extLst>
          </p:cNvPr>
          <p:cNvSpPr>
            <a:spLocks noChangeArrowheads="1"/>
          </p:cNvSpPr>
          <p:nvPr/>
        </p:nvSpPr>
        <p:spPr bwMode="auto">
          <a:xfrm>
            <a:off x="5474331" y="3316833"/>
            <a:ext cx="583595" cy="584200"/>
          </a:xfrm>
          <a:prstGeom prst="ellipse">
            <a:avLst/>
          </a:prstGeom>
          <a:noFill/>
          <a:ln w="38100">
            <a:solidFill>
              <a:schemeClr val="bg1"/>
            </a:solidFill>
            <a:round/>
            <a:headEnd/>
            <a:tailEnd/>
          </a:ln>
        </p:spPr>
        <p:txBody>
          <a:bodyPr wrap="none"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2850"/>
                </a:solidFill>
                <a:effectLst/>
                <a:uLnTx/>
                <a:uFillTx/>
                <a:latin typeface="Arial" panose="020B0604020202020204"/>
                <a:ea typeface="SimSun" pitchFamily="2" charset="-122"/>
                <a:cs typeface="+mn-cs"/>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2850"/>
                </a:solidFill>
                <a:effectLst/>
                <a:uLnTx/>
                <a:uFillTx/>
                <a:latin typeface="Arial" panose="020B0604020202020204"/>
                <a:ea typeface="SimSun" pitchFamily="2" charset="-122"/>
                <a:cs typeface="+mn-cs"/>
                <a:sym typeface="Calibri"/>
              </a:rPr>
              <a:t>1:1</a:t>
            </a:r>
          </a:p>
        </p:txBody>
      </p:sp>
      <p:cxnSp>
        <p:nvCxnSpPr>
          <p:cNvPr id="18" name="AutoShape 15">
            <a:extLst>
              <a:ext uri="{FF2B5EF4-FFF2-40B4-BE49-F238E27FC236}">
                <a16:creationId xmlns:a16="http://schemas.microsoft.com/office/drawing/2014/main" id="{F554438D-857B-8225-07EF-205292EC1D90}"/>
              </a:ext>
            </a:extLst>
          </p:cNvPr>
          <p:cNvCxnSpPr>
            <a:cxnSpLocks noChangeShapeType="1"/>
            <a:stCxn id="17" idx="0"/>
            <a:endCxn id="23" idx="1"/>
          </p:cNvCxnSpPr>
          <p:nvPr/>
        </p:nvCxnSpPr>
        <p:spPr bwMode="auto">
          <a:xfrm rot="5400000" flipH="1" flipV="1">
            <a:off x="5725780" y="2705504"/>
            <a:ext cx="651679" cy="570981"/>
          </a:xfrm>
          <a:prstGeom prst="bentConnector2">
            <a:avLst/>
          </a:prstGeom>
          <a:noFill/>
          <a:ln w="38100">
            <a:solidFill>
              <a:schemeClr val="bg1"/>
            </a:solidFill>
            <a:miter lim="800000"/>
            <a:headEnd/>
            <a:tailEnd type="triangle" w="med" len="med"/>
          </a:ln>
        </p:spPr>
      </p:cxnSp>
      <p:cxnSp>
        <p:nvCxnSpPr>
          <p:cNvPr id="19" name="AutoShape 16">
            <a:extLst>
              <a:ext uri="{FF2B5EF4-FFF2-40B4-BE49-F238E27FC236}">
                <a16:creationId xmlns:a16="http://schemas.microsoft.com/office/drawing/2014/main" id="{BCF86099-6AFE-97F0-6A15-B46E01744DAC}"/>
              </a:ext>
            </a:extLst>
          </p:cNvPr>
          <p:cNvCxnSpPr>
            <a:cxnSpLocks noChangeShapeType="1"/>
            <a:stCxn id="17" idx="4"/>
            <a:endCxn id="21" idx="1"/>
          </p:cNvCxnSpPr>
          <p:nvPr/>
        </p:nvCxnSpPr>
        <p:spPr bwMode="auto">
          <a:xfrm rot="16200000" flipH="1">
            <a:off x="5700621" y="3966540"/>
            <a:ext cx="703780" cy="572765"/>
          </a:xfrm>
          <a:prstGeom prst="bentConnector2">
            <a:avLst/>
          </a:prstGeom>
          <a:noFill/>
          <a:ln w="38100">
            <a:solidFill>
              <a:schemeClr val="bg1"/>
            </a:solidFill>
            <a:miter lim="800000"/>
            <a:headEnd/>
            <a:tailEnd type="triangle" w="med" len="med"/>
          </a:ln>
        </p:spPr>
      </p:cxnSp>
      <p:sp>
        <p:nvSpPr>
          <p:cNvPr id="20" name="Content Placeholder 26">
            <a:extLst>
              <a:ext uri="{FF2B5EF4-FFF2-40B4-BE49-F238E27FC236}">
                <a16:creationId xmlns:a16="http://schemas.microsoft.com/office/drawing/2014/main" id="{F4CDB881-1DDE-4F84-C00A-867285EA8766}"/>
              </a:ext>
            </a:extLst>
          </p:cNvPr>
          <p:cNvSpPr txBox="1">
            <a:spLocks/>
          </p:cNvSpPr>
          <p:nvPr/>
        </p:nvSpPr>
        <p:spPr bwMode="auto">
          <a:xfrm>
            <a:off x="6210779" y="3083517"/>
            <a:ext cx="6353335" cy="892175"/>
          </a:xfrm>
          <a:prstGeom prst="rect">
            <a:avLst/>
          </a:prstGeom>
          <a:noFill/>
          <a:ln w="9525">
            <a:noFill/>
            <a:miter lim="800000"/>
            <a:headEnd/>
            <a:tailEnd/>
          </a:ln>
        </p:spPr>
        <p:txBody>
          <a:body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kumimoji="0" lang="en-US" sz="1050" b="1" i="0" u="none" strike="noStrike" kern="0" cap="none" spc="0" normalizeH="0" baseline="0" noProof="0" dirty="0">
                <a:ln>
                  <a:noFill/>
                </a:ln>
                <a:solidFill>
                  <a:srgbClr val="363636"/>
                </a:solidFill>
                <a:effectLst/>
                <a:uLnTx/>
                <a:uFillTx/>
                <a:latin typeface="Arial" panose="020B0604020202020204"/>
                <a:ea typeface="+mn-ea"/>
                <a:cs typeface="+mn-cs"/>
                <a:sym typeface="Calibri"/>
              </a:rPr>
              <a:t>Stratification</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kumimoji="0" lang="en-US" sz="1050" b="0" i="0" u="none" strike="noStrike" kern="0" cap="none" spc="0" normalizeH="0" baseline="0" noProof="0" dirty="0">
                <a:ln>
                  <a:noFill/>
                </a:ln>
                <a:solidFill>
                  <a:srgbClr val="363636"/>
                </a:solidFill>
                <a:effectLst/>
                <a:uLnTx/>
                <a:uFillTx/>
                <a:latin typeface="Arial" panose="020B0604020202020204"/>
                <a:ea typeface="+mn-ea"/>
                <a:cs typeface="+mn-cs"/>
                <a:sym typeface="Calibri"/>
              </a:rPr>
              <a:t>Prior anti-PD-L1 (yes vs. no) </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kumimoji="0" lang="en-US" sz="1050" b="0"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Chemotherapy-free interval </a:t>
            </a:r>
            <a:r>
              <a:rPr kumimoji="0" lang="en-US" sz="1050" b="0" i="0" u="none" strike="noStrike" kern="0" cap="none" spc="0" normalizeH="0" baseline="0" noProof="0" dirty="0">
                <a:ln>
                  <a:noFill/>
                </a:ln>
                <a:solidFill>
                  <a:srgbClr val="363636"/>
                </a:solidFill>
                <a:effectLst/>
                <a:uLnTx/>
                <a:uFillTx/>
                <a:latin typeface="Arial" panose="020B0604020202020204"/>
                <a:ea typeface="+mn-ea"/>
                <a:cs typeface="+mn-cs"/>
                <a:sym typeface="Calibri"/>
              </a:rPr>
              <a:t>(&lt;90 days vs. </a:t>
            </a:r>
            <a:r>
              <a:rPr kumimoji="0" lang="en-US" sz="1050" b="0"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a:t>
            </a:r>
            <a:r>
              <a:rPr kumimoji="0" lang="en-US" sz="1050" b="0" i="0" u="none" strike="noStrike" kern="0" cap="none" spc="0" normalizeH="0" baseline="0" noProof="0" dirty="0">
                <a:ln>
                  <a:noFill/>
                </a:ln>
                <a:solidFill>
                  <a:srgbClr val="363636"/>
                </a:solidFill>
                <a:effectLst/>
                <a:uLnTx/>
                <a:uFillTx/>
                <a:latin typeface="Arial" panose="020B0604020202020204"/>
                <a:ea typeface="+mn-ea"/>
                <a:cs typeface="+mn-cs"/>
                <a:sym typeface="Calibri"/>
              </a:rPr>
              <a:t>90 to &lt;180 days vs. </a:t>
            </a:r>
            <a:r>
              <a:rPr kumimoji="0" lang="en-US" sz="1050" b="0"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≥180 days)</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kumimoji="0" lang="en-US" sz="1050" b="0" i="0" u="none" strike="noStrike" kern="0" cap="none" spc="0" normalizeH="0" baseline="0" noProof="0" dirty="0">
                <a:ln>
                  <a:noFill/>
                </a:ln>
                <a:solidFill>
                  <a:srgbClr val="363636"/>
                </a:solidFill>
                <a:effectLst/>
                <a:uLnTx/>
                <a:uFillTx/>
                <a:latin typeface="Arial" panose="020B0604020202020204"/>
                <a:ea typeface="+mn-ea"/>
                <a:cs typeface="+mn-cs"/>
                <a:sym typeface="Calibri"/>
              </a:rPr>
              <a:t>Brain metastases (yes vs. no)</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kumimoji="0" lang="en-US" sz="1050" b="0" i="0" u="none" strike="noStrike" kern="0" cap="none" spc="0" normalizeH="0" baseline="0" noProof="0" dirty="0">
                <a:ln>
                  <a:noFill/>
                </a:ln>
                <a:solidFill>
                  <a:srgbClr val="363636"/>
                </a:solidFill>
                <a:effectLst/>
                <a:uLnTx/>
                <a:uFillTx/>
                <a:latin typeface="Arial" panose="020B0604020202020204"/>
                <a:ea typeface="+mn-ea"/>
                <a:cs typeface="+mn-cs"/>
                <a:sym typeface="Calibri"/>
              </a:rPr>
              <a:t>Chemotherapy (topotecan/amrubicin vs. lurbinectedin)</a:t>
            </a:r>
          </a:p>
        </p:txBody>
      </p:sp>
      <p:sp>
        <p:nvSpPr>
          <p:cNvPr id="21" name="AutoShape 12">
            <a:extLst>
              <a:ext uri="{FF2B5EF4-FFF2-40B4-BE49-F238E27FC236}">
                <a16:creationId xmlns:a16="http://schemas.microsoft.com/office/drawing/2014/main" id="{9D4EFC1A-43DD-9621-59A6-DAC1D5F80D62}"/>
              </a:ext>
            </a:extLst>
          </p:cNvPr>
          <p:cNvSpPr>
            <a:spLocks noChangeArrowheads="1"/>
          </p:cNvSpPr>
          <p:nvPr/>
        </p:nvSpPr>
        <p:spPr bwMode="auto">
          <a:xfrm>
            <a:off x="6338894" y="4194445"/>
            <a:ext cx="3021843" cy="820736"/>
          </a:xfrm>
          <a:prstGeom prst="roundRect">
            <a:avLst>
              <a:gd name="adj" fmla="val 16667"/>
            </a:avLst>
          </a:prstGeom>
          <a:solidFill>
            <a:schemeClr val="accent1"/>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b="1" i="0" u="none" strike="noStrike" kern="0" cap="none" spc="0" normalizeH="0" baseline="0" noProof="0" dirty="0" err="1">
                <a:ln>
                  <a:noFill/>
                </a:ln>
                <a:solidFill>
                  <a:srgbClr val="FFFFFF"/>
                </a:solidFill>
                <a:effectLst/>
                <a:uLnTx/>
                <a:uFillTx/>
                <a:latin typeface="Arial" panose="020B0604020202020204"/>
                <a:ea typeface="SimSun" pitchFamily="2" charset="-122"/>
                <a:cs typeface="+mn-cs"/>
                <a:sym typeface="Calibri"/>
              </a:rPr>
              <a:t>Chemotherapy</a:t>
            </a:r>
            <a:r>
              <a:rPr kumimoji="0" lang="en-US" sz="1600" b="1" i="0" u="none" strike="noStrike" kern="0" cap="none" spc="0" normalizeH="0" baseline="30000" noProof="0" dirty="0" err="1">
                <a:ln>
                  <a:noFill/>
                </a:ln>
                <a:solidFill>
                  <a:srgbClr val="FFFFFF"/>
                </a:solidFill>
                <a:effectLst/>
                <a:uLnTx/>
                <a:uFillTx/>
                <a:latin typeface="Arial" panose="020B0604020202020204"/>
                <a:ea typeface="SimSun" pitchFamily="2" charset="-122"/>
                <a:cs typeface="+mn-cs"/>
                <a:sym typeface="Calibri"/>
              </a:rPr>
              <a:t>a</a:t>
            </a:r>
            <a:endParaRPr kumimoji="0" lang="en-US"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Calibri"/>
            </a:endParaRPr>
          </a:p>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Calibri"/>
              </a:rPr>
              <a:t>(n=255)</a:t>
            </a:r>
          </a:p>
        </p:txBody>
      </p:sp>
      <p:sp>
        <p:nvSpPr>
          <p:cNvPr id="23" name="AutoShape 8">
            <a:extLst>
              <a:ext uri="{FF2B5EF4-FFF2-40B4-BE49-F238E27FC236}">
                <a16:creationId xmlns:a16="http://schemas.microsoft.com/office/drawing/2014/main" id="{0E064E9F-BAF4-8708-AB63-31E8B44506FB}"/>
              </a:ext>
            </a:extLst>
          </p:cNvPr>
          <p:cNvSpPr>
            <a:spLocks noChangeArrowheads="1"/>
          </p:cNvSpPr>
          <p:nvPr/>
        </p:nvSpPr>
        <p:spPr bwMode="auto">
          <a:xfrm>
            <a:off x="6337110" y="2254785"/>
            <a:ext cx="3023627" cy="820737"/>
          </a:xfrm>
          <a:prstGeom prst="roundRect">
            <a:avLst>
              <a:gd name="adj" fmla="val 16667"/>
            </a:avLst>
          </a:prstGeom>
          <a:solidFill>
            <a:schemeClr val="accent2"/>
          </a:solidFill>
          <a:ln w="9525" algn="ctr">
            <a:noFill/>
            <a:round/>
            <a:headEnd/>
            <a:tailEnd/>
          </a:ln>
        </p:spPr>
        <p:txBody>
          <a:bodyPr lIns="90488" tIns="0" rIns="90488" bIns="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Calibri"/>
              </a:rPr>
              <a:t>Tarlatamab</a:t>
            </a:r>
          </a:p>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Calibri"/>
              </a:rPr>
              <a:t>(n=254)</a:t>
            </a:r>
          </a:p>
        </p:txBody>
      </p:sp>
      <p:sp>
        <p:nvSpPr>
          <p:cNvPr id="24" name="AutoShape 9">
            <a:extLst>
              <a:ext uri="{FF2B5EF4-FFF2-40B4-BE49-F238E27FC236}">
                <a16:creationId xmlns:a16="http://schemas.microsoft.com/office/drawing/2014/main" id="{FA6190F2-AE03-72F9-2203-3C2E31BB8974}"/>
              </a:ext>
            </a:extLst>
          </p:cNvPr>
          <p:cNvSpPr>
            <a:spLocks noChangeArrowheads="1"/>
          </p:cNvSpPr>
          <p:nvPr/>
        </p:nvSpPr>
        <p:spPr bwMode="auto">
          <a:xfrm>
            <a:off x="1346439" y="2500539"/>
            <a:ext cx="3911698" cy="2210754"/>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US"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Calibri"/>
              </a:rPr>
              <a:t>Key patient inclusion criteria</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t>SCLC</a:t>
            </a:r>
            <a:endParaRPr kumimoji="0" lang="en-US"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Calibri"/>
              </a:rPr>
              <a:t>Progressed on platinum-based chemotherapy and PD-L1 inhibitors</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Calibri"/>
              </a:rPr>
              <a:t>Stable CNS metastases allowed regardless of prior treatment</a:t>
            </a:r>
          </a:p>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US"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Calibri"/>
              </a:rPr>
              <a:t>(n=509)</a:t>
            </a:r>
          </a:p>
        </p:txBody>
      </p:sp>
      <p:cxnSp>
        <p:nvCxnSpPr>
          <p:cNvPr id="25" name="AutoShape 19">
            <a:extLst>
              <a:ext uri="{FF2B5EF4-FFF2-40B4-BE49-F238E27FC236}">
                <a16:creationId xmlns:a16="http://schemas.microsoft.com/office/drawing/2014/main" id="{465F0F1B-AD72-D855-A6B0-9319565B6D6E}"/>
              </a:ext>
            </a:extLst>
          </p:cNvPr>
          <p:cNvCxnSpPr>
            <a:cxnSpLocks noChangeShapeType="1"/>
            <a:stCxn id="24" idx="3"/>
            <a:endCxn id="17" idx="2"/>
          </p:cNvCxnSpPr>
          <p:nvPr/>
        </p:nvCxnSpPr>
        <p:spPr bwMode="auto">
          <a:xfrm>
            <a:off x="5258137" y="3605916"/>
            <a:ext cx="216194" cy="3017"/>
          </a:xfrm>
          <a:prstGeom prst="straightConnector1">
            <a:avLst/>
          </a:prstGeom>
          <a:noFill/>
          <a:ln w="38100">
            <a:solidFill>
              <a:schemeClr val="bg1"/>
            </a:solidFill>
            <a:round/>
            <a:headEnd type="none" w="med" len="med"/>
            <a:tailEnd type="none" w="med" len="med"/>
          </a:ln>
        </p:spPr>
      </p:cxnSp>
      <p:sp>
        <p:nvSpPr>
          <p:cNvPr id="3" name="Content Placeholder 26">
            <a:extLst>
              <a:ext uri="{FF2B5EF4-FFF2-40B4-BE49-F238E27FC236}">
                <a16:creationId xmlns:a16="http://schemas.microsoft.com/office/drawing/2014/main" id="{516243E9-0D28-3FD8-17E8-21A1A03C08B3}"/>
              </a:ext>
            </a:extLst>
          </p:cNvPr>
          <p:cNvSpPr txBox="1">
            <a:spLocks/>
          </p:cNvSpPr>
          <p:nvPr/>
        </p:nvSpPr>
        <p:spPr>
          <a:xfrm>
            <a:off x="7587126" y="5407201"/>
            <a:ext cx="4532988" cy="709613"/>
          </a:xfrm>
          <a:prstGeom prst="rect">
            <a:avLst/>
          </a:prstGeom>
        </p:spPr>
        <p:txBody>
          <a:bodyPr/>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Exploratory analysis</a:t>
            </a:r>
          </a:p>
          <a:p>
            <a:pPr lvl="0" hangingPunct="1">
              <a:buClr>
                <a:srgbClr val="002850"/>
              </a:buClr>
              <a:defRPr/>
            </a:pPr>
            <a:r>
              <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CNS PFS (investigator-assessed), </a:t>
            </a:r>
            <a:br>
              <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br>
            <a:r>
              <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CNS ORR, CNS </a:t>
            </a:r>
            <a:r>
              <a:rPr kumimoji="0" lang="en-US" sz="1600" b="0" i="0" u="none" strike="noStrike" kern="1200" cap="none" spc="0" normalizeH="0" baseline="0" noProof="0" dirty="0" err="1">
                <a:ln>
                  <a:noFill/>
                </a:ln>
                <a:solidFill>
                  <a:srgbClr val="363636"/>
                </a:solidFill>
                <a:effectLst/>
                <a:uLnTx/>
                <a:uFillTx/>
                <a:latin typeface="Arial" panose="020B0604020202020204"/>
                <a:ea typeface="+mn-ea"/>
                <a:cs typeface="Arial"/>
                <a:sym typeface="Helvetica"/>
              </a:rPr>
              <a:t>DoDC</a:t>
            </a: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Tree>
    <p:extLst>
      <p:ext uri="{BB962C8B-B14F-4D97-AF65-F5344CB8AC3E}">
        <p14:creationId xmlns:p14="http://schemas.microsoft.com/office/powerpoint/2010/main" val="66420704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AFAE29-52D0-34AC-C8B0-07BED7F0C20E}"/>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1D5E1806-2181-F3A9-9BED-74387AB3256B}"/>
              </a:ext>
            </a:extLst>
          </p:cNvPr>
          <p:cNvSpPr>
            <a:spLocks noGrp="1"/>
          </p:cNvSpPr>
          <p:nvPr>
            <p:ph type="title"/>
          </p:nvPr>
        </p:nvSpPr>
        <p:spPr>
          <a:xfrm>
            <a:off x="304800" y="107693"/>
            <a:ext cx="11033760" cy="939801"/>
          </a:xfrm>
        </p:spPr>
        <p:txBody>
          <a:bodyPr/>
          <a:lstStyle/>
          <a:p>
            <a:r>
              <a:rPr lang="en-US" noProof="0" dirty="0"/>
              <a:t>8006: Intracranial efficacy of </a:t>
            </a:r>
            <a:r>
              <a:rPr lang="en-US" noProof="0" dirty="0" err="1"/>
              <a:t>tarlatamab</a:t>
            </a:r>
            <a:r>
              <a:rPr lang="en-US" noProof="0" dirty="0"/>
              <a:t> versus chemotherapy (</a:t>
            </a:r>
            <a:r>
              <a:rPr lang="en-US" noProof="0" dirty="0" err="1"/>
              <a:t>CTx</a:t>
            </a:r>
            <a:r>
              <a:rPr lang="en-US" noProof="0" dirty="0"/>
              <a:t>) as second-line (2L) treatment for small cell lung cancer (SCLC): DeLLphi-304 phase 3 post hoc analysis – </a:t>
            </a:r>
            <a:r>
              <a:rPr lang="en-US" noProof="0" dirty="0" err="1"/>
              <a:t>Mountzios</a:t>
            </a:r>
            <a:r>
              <a:rPr lang="en-US" noProof="0" dirty="0"/>
              <a:t> GS, et al</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BD9499BA-DDCB-48D6-3D1B-A6743B5577AF}"/>
              </a:ext>
            </a:extLst>
          </p:cNvPr>
          <p:cNvSpPr>
            <a:spLocks noGrp="1"/>
          </p:cNvSpPr>
          <p:nvPr>
            <p:ph idx="1"/>
          </p:nvPr>
        </p:nvSpPr>
        <p:spPr>
          <a:xfrm>
            <a:off x="304799" y="1246909"/>
            <a:ext cx="11033761" cy="5055650"/>
          </a:xfrm>
        </p:spPr>
        <p:txBody>
          <a:bodyPr/>
          <a:lstStyle/>
          <a:p>
            <a:r>
              <a:rPr lang="en-US" b="1" noProof="0" dirty="0">
                <a:latin typeface="Arial" panose="020B0604020202020204" pitchFamily="34" charset="0"/>
                <a:cs typeface="Arial" panose="020B0604020202020204" pitchFamily="34" charset="0"/>
              </a:rPr>
              <a:t>Key </a:t>
            </a:r>
            <a:r>
              <a:rPr lang="en-US" b="1" noProof="0" dirty="0">
                <a:solidFill>
                  <a:srgbClr val="000000"/>
                </a:solidFill>
                <a:latin typeface="Arial" panose="020B0604020202020204" pitchFamily="34" charset="0"/>
                <a:cs typeface="Arial" panose="020B0604020202020204" pitchFamily="34" charset="0"/>
              </a:rPr>
              <a:t>resul</a:t>
            </a:r>
            <a:r>
              <a:rPr lang="en-US" b="1" noProof="0" dirty="0">
                <a:solidFill>
                  <a:srgbClr val="363636"/>
                </a:solidFill>
                <a:latin typeface="Arial" panose="020B0604020202020204" pitchFamily="34" charset="0"/>
                <a:cs typeface="Arial" panose="020B0604020202020204" pitchFamily="34" charset="0"/>
              </a:rPr>
              <a:t>t</a:t>
            </a:r>
            <a:r>
              <a:rPr lang="en-US" b="1" noProof="0" dirty="0">
                <a:latin typeface="Arial" panose="020B0604020202020204" pitchFamily="34" charset="0"/>
                <a:cs typeface="Arial" panose="020B0604020202020204" pitchFamily="34" charset="0"/>
              </a:rPr>
              <a:t>s</a:t>
            </a:r>
          </a:p>
        </p:txBody>
      </p:sp>
      <p:sp>
        <p:nvSpPr>
          <p:cNvPr id="30" name="Text Placeholder 4">
            <a:extLst>
              <a:ext uri="{FF2B5EF4-FFF2-40B4-BE49-F238E27FC236}">
                <a16:creationId xmlns:a16="http://schemas.microsoft.com/office/drawing/2014/main" id="{A162FAAF-D7B4-855A-81BC-CB496B418834}"/>
              </a:ext>
            </a:extLst>
          </p:cNvPr>
          <p:cNvSpPr>
            <a:spLocks noGrp="1"/>
          </p:cNvSpPr>
          <p:nvPr>
            <p:ph type="body" sz="quarter" idx="11"/>
          </p:nvPr>
        </p:nvSpPr>
        <p:spPr>
          <a:xfrm>
            <a:off x="6379633" y="6521312"/>
            <a:ext cx="5507567" cy="200025"/>
          </a:xfrm>
        </p:spPr>
        <p:txBody>
          <a:bodyPr/>
          <a:lstStyle/>
          <a:p>
            <a:pPr lvl="0">
              <a:buClr>
                <a:srgbClr val="002850"/>
              </a:buClr>
            </a:pPr>
            <a:r>
              <a:rPr lang="en-US" noProof="0" dirty="0" err="1">
                <a:solidFill>
                  <a:srgbClr val="363636"/>
                </a:solidFill>
              </a:rPr>
              <a:t>Mountzios</a:t>
            </a:r>
            <a:r>
              <a:rPr lang="en-US" noProof="0" dirty="0">
                <a:solidFill>
                  <a:srgbClr val="363636"/>
                </a:solidFill>
              </a:rPr>
              <a:t> GS</a:t>
            </a:r>
            <a:r>
              <a:rPr lang="en-US" noProof="0" dirty="0">
                <a:solidFill>
                  <a:srgbClr val="363636"/>
                </a:solidFill>
                <a:sym typeface="Calibri"/>
              </a:rPr>
              <a:t>, et al. J Clin Oncol 2026;44(suppl):</a:t>
            </a:r>
            <a:r>
              <a:rPr lang="en-US" noProof="0" dirty="0" err="1">
                <a:solidFill>
                  <a:srgbClr val="363636"/>
                </a:solidFill>
                <a:sym typeface="Calibri"/>
              </a:rPr>
              <a:t>Abstr</a:t>
            </a:r>
            <a:r>
              <a:rPr lang="en-US" noProof="0" dirty="0">
                <a:solidFill>
                  <a:srgbClr val="363636"/>
                </a:solidFill>
                <a:sym typeface="Calibri"/>
              </a:rPr>
              <a:t> </a:t>
            </a:r>
            <a:r>
              <a:rPr lang="en-US" noProof="0" dirty="0">
                <a:solidFill>
                  <a:srgbClr val="363636"/>
                </a:solidFill>
              </a:rPr>
              <a:t>8006</a:t>
            </a:r>
            <a:endParaRPr lang="en-US" noProof="0" dirty="0">
              <a:solidFill>
                <a:srgbClr val="363636"/>
              </a:solidFill>
              <a:sym typeface="Calibri"/>
            </a:endParaRPr>
          </a:p>
        </p:txBody>
      </p:sp>
      <p:sp>
        <p:nvSpPr>
          <p:cNvPr id="2" name="TextBox 1">
            <a:extLst>
              <a:ext uri="{FF2B5EF4-FFF2-40B4-BE49-F238E27FC236}">
                <a16:creationId xmlns:a16="http://schemas.microsoft.com/office/drawing/2014/main" id="{DF7A0927-D376-35FD-ADD3-946CE2B18578}"/>
              </a:ext>
            </a:extLst>
          </p:cNvPr>
          <p:cNvSpPr txBox="1"/>
          <p:nvPr/>
        </p:nvSpPr>
        <p:spPr>
          <a:xfrm>
            <a:off x="6485378" y="1605153"/>
            <a:ext cx="5579198" cy="523220"/>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CNS PFS in patients with </a:t>
            </a:r>
            <a:r>
              <a:rPr kumimoji="0" lang="en-US" sz="1400" b="1" i="0" u="none" strike="noStrike" kern="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t>≥1 </a:t>
            </a:r>
            <a:r>
              <a:rPr kumimoji="0" lang="en-US" sz="14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brain metastasis at baseline (</a:t>
            </a:r>
            <a:r>
              <a:rPr kumimoji="0" lang="en-US" sz="1400" b="1" i="0" u="none" strike="noStrike" kern="0" cap="none" spc="0" normalizeH="0" baseline="0" noProof="0" dirty="0" err="1">
                <a:ln>
                  <a:noFill/>
                </a:ln>
                <a:solidFill>
                  <a:srgbClr val="363636"/>
                </a:solidFill>
                <a:effectLst/>
                <a:uLnTx/>
                <a:uFillTx/>
                <a:latin typeface="Arial" panose="020B0604020202020204" pitchFamily="34" charset="0"/>
                <a:ea typeface="+mn-ea"/>
                <a:cs typeface="Arial" panose="020B0604020202020204" pitchFamily="34" charset="0"/>
                <a:sym typeface="Calibri"/>
              </a:rPr>
              <a:t>mRANO</a:t>
            </a:r>
            <a:r>
              <a:rPr kumimoji="0" lang="en-US" sz="14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-BM by BICR)</a:t>
            </a:r>
            <a:r>
              <a:rPr kumimoji="0" lang="en-US" sz="1400" b="1" i="0" u="none" strike="noStrike" kern="0" cap="none" spc="0" normalizeH="0" baseline="3000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a</a:t>
            </a:r>
            <a:endParaRPr kumimoji="0" lang="en-US" sz="14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endParaRPr>
          </a:p>
        </p:txBody>
      </p:sp>
      <p:graphicFrame>
        <p:nvGraphicFramePr>
          <p:cNvPr id="315" name="Table 314">
            <a:extLst>
              <a:ext uri="{FF2B5EF4-FFF2-40B4-BE49-F238E27FC236}">
                <a16:creationId xmlns:a16="http://schemas.microsoft.com/office/drawing/2014/main" id="{BB96B034-DA6A-2207-D4B0-E4B6F9977D4E}"/>
              </a:ext>
            </a:extLst>
          </p:cNvPr>
          <p:cNvGraphicFramePr>
            <a:graphicFrameLocks noGrp="1"/>
          </p:cNvGraphicFramePr>
          <p:nvPr>
            <p:extLst>
              <p:ext uri="{D42A27DB-BD31-4B8C-83A1-F6EECF244321}">
                <p14:modId xmlns:p14="http://schemas.microsoft.com/office/powerpoint/2010/main" val="295616544"/>
              </p:ext>
            </p:extLst>
          </p:nvPr>
        </p:nvGraphicFramePr>
        <p:xfrm>
          <a:off x="6727085" y="2128373"/>
          <a:ext cx="4912465" cy="886560"/>
        </p:xfrm>
        <a:graphic>
          <a:graphicData uri="http://schemas.openxmlformats.org/drawingml/2006/table">
            <a:tbl>
              <a:tblPr firstRow="1" bandRow="1">
                <a:tableStyleId>{69012ECD-51FC-41F1-AA8D-1B2483CD663E}</a:tableStyleId>
              </a:tblPr>
              <a:tblGrid>
                <a:gridCol w="2157975">
                  <a:extLst>
                    <a:ext uri="{9D8B030D-6E8A-4147-A177-3AD203B41FA5}">
                      <a16:colId xmlns:a16="http://schemas.microsoft.com/office/drawing/2014/main" val="2828410787"/>
                    </a:ext>
                  </a:extLst>
                </a:gridCol>
                <a:gridCol w="1274100">
                  <a:extLst>
                    <a:ext uri="{9D8B030D-6E8A-4147-A177-3AD203B41FA5}">
                      <a16:colId xmlns:a16="http://schemas.microsoft.com/office/drawing/2014/main" val="2235015851"/>
                    </a:ext>
                  </a:extLst>
                </a:gridCol>
                <a:gridCol w="1480390">
                  <a:extLst>
                    <a:ext uri="{9D8B030D-6E8A-4147-A177-3AD203B41FA5}">
                      <a16:colId xmlns:a16="http://schemas.microsoft.com/office/drawing/2014/main" val="3509603340"/>
                    </a:ext>
                  </a:extLst>
                </a:gridCol>
              </a:tblGrid>
              <a:tr h="0">
                <a:tc>
                  <a:txBody>
                    <a:bodyPr/>
                    <a:lstStyle/>
                    <a:p>
                      <a:endParaRPr lang="en-US" sz="1100" noProof="0" dirty="0">
                        <a:solidFill>
                          <a:srgbClr val="000000"/>
                        </a:solidFill>
                      </a:endParaRPr>
                    </a:p>
                  </a:txBody>
                  <a:tcPr marL="72000" marR="72000" marT="36000" marB="36000" anchor="ctr"/>
                </a:tc>
                <a:tc>
                  <a:txBody>
                    <a:bodyPr/>
                    <a:lstStyle/>
                    <a:p>
                      <a:pPr algn="ctr"/>
                      <a:r>
                        <a:rPr lang="en-US" sz="1100" noProof="0" dirty="0" err="1">
                          <a:solidFill>
                            <a:schemeClr val="tx2"/>
                          </a:solidFill>
                        </a:rPr>
                        <a:t>Tarlatamab</a:t>
                      </a:r>
                      <a:endParaRPr lang="en-US" sz="1100" noProof="0" dirty="0">
                        <a:solidFill>
                          <a:schemeClr val="tx2"/>
                        </a:solidFill>
                      </a:endParaRPr>
                    </a:p>
                    <a:p>
                      <a:pPr algn="ctr"/>
                      <a:r>
                        <a:rPr lang="en-US" sz="1100" noProof="0" dirty="0">
                          <a:solidFill>
                            <a:schemeClr val="tx2"/>
                          </a:solidFill>
                        </a:rPr>
                        <a:t>(n=67)</a:t>
                      </a:r>
                    </a:p>
                  </a:txBody>
                  <a:tcPr marL="72000" marR="72000" marT="36000" marB="36000" anchor="ctr"/>
                </a:tc>
                <a:tc>
                  <a:txBody>
                    <a:bodyPr/>
                    <a:lstStyle/>
                    <a:p>
                      <a:pPr algn="ctr">
                        <a:buNone/>
                      </a:pPr>
                      <a:r>
                        <a:rPr lang="en-US" sz="1100" b="1" noProof="0" dirty="0">
                          <a:solidFill>
                            <a:schemeClr val="tx2"/>
                          </a:solidFill>
                          <a:effectLst/>
                        </a:rPr>
                        <a:t>Chemotherapy </a:t>
                      </a:r>
                    </a:p>
                    <a:p>
                      <a:pPr algn="ctr"/>
                      <a:r>
                        <a:rPr lang="en-US" sz="1100" noProof="0" dirty="0">
                          <a:solidFill>
                            <a:schemeClr val="tx2"/>
                          </a:solidFill>
                        </a:rPr>
                        <a:t>(n=56)</a:t>
                      </a:r>
                    </a:p>
                  </a:txBody>
                  <a:tcPr marL="72000" marR="72000" marT="36000" marB="36000" anchor="ctr"/>
                </a:tc>
                <a:extLst>
                  <a:ext uri="{0D108BD9-81ED-4DB2-BD59-A6C34878D82A}">
                    <a16:rowId xmlns:a16="http://schemas.microsoft.com/office/drawing/2014/main" val="117081218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noProof="0" dirty="0">
                          <a:solidFill>
                            <a:srgbClr val="000000"/>
                          </a:solidFill>
                        </a:rPr>
                        <a:t>Median CNS PFS, </a:t>
                      </a:r>
                      <a:r>
                        <a:rPr lang="en-US" sz="1100" noProof="0" dirty="0" err="1">
                          <a:solidFill>
                            <a:srgbClr val="000000"/>
                          </a:solidFill>
                        </a:rPr>
                        <a:t>mo</a:t>
                      </a:r>
                      <a:r>
                        <a:rPr lang="en-US" sz="1100" noProof="0" dirty="0">
                          <a:solidFill>
                            <a:srgbClr val="000000"/>
                          </a:solidFill>
                        </a:rPr>
                        <a:t> (95%CI) </a:t>
                      </a:r>
                    </a:p>
                  </a:txBody>
                  <a:tcPr marL="72000" marR="72000" marT="36000" marB="36000" anchor="ctr">
                    <a:solidFill>
                      <a:schemeClr val="tx2"/>
                    </a:solidFill>
                  </a:tcPr>
                </a:tc>
                <a:tc>
                  <a:txBody>
                    <a:bodyPr/>
                    <a:lstStyle/>
                    <a:p>
                      <a:pPr algn="ctr"/>
                      <a:r>
                        <a:rPr lang="en-US" sz="1100" kern="1200" noProof="0" dirty="0">
                          <a:solidFill>
                            <a:srgbClr val="000000"/>
                          </a:solidFill>
                          <a:latin typeface="+mn-lt"/>
                          <a:ea typeface="+mn-ea"/>
                          <a:cs typeface="+mn-cs"/>
                        </a:rPr>
                        <a:t>6.5 (4.3, 13.7)</a:t>
                      </a:r>
                    </a:p>
                  </a:txBody>
                  <a:tcPr marL="72000" marR="72000" marT="36000" marB="36000" anchor="ctr">
                    <a:solidFill>
                      <a:schemeClr val="tx2"/>
                    </a:solidFill>
                  </a:tcPr>
                </a:tc>
                <a:tc>
                  <a:txBody>
                    <a:bodyPr/>
                    <a:lstStyle/>
                    <a:p>
                      <a:pPr algn="ctr"/>
                      <a:r>
                        <a:rPr lang="en-US" sz="1100" kern="1200" noProof="0" dirty="0">
                          <a:solidFill>
                            <a:srgbClr val="000000"/>
                          </a:solidFill>
                          <a:latin typeface="+mn-lt"/>
                          <a:ea typeface="+mn-ea"/>
                          <a:cs typeface="+mn-cs"/>
                        </a:rPr>
                        <a:t>4.2 (2.9, 5.5)</a:t>
                      </a:r>
                    </a:p>
                  </a:txBody>
                  <a:tcPr marL="72000" marR="72000" marT="36000" marB="36000" anchor="ctr">
                    <a:solidFill>
                      <a:schemeClr val="tx2"/>
                    </a:solidFill>
                  </a:tcPr>
                </a:tc>
                <a:extLst>
                  <a:ext uri="{0D108BD9-81ED-4DB2-BD59-A6C34878D82A}">
                    <a16:rowId xmlns:a16="http://schemas.microsoft.com/office/drawing/2014/main" val="300589815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noProof="0" dirty="0">
                          <a:solidFill>
                            <a:srgbClr val="000000"/>
                          </a:solidFill>
                        </a:rPr>
                        <a:t>HR (95%CI)</a:t>
                      </a:r>
                    </a:p>
                  </a:txBody>
                  <a:tcPr marL="72000" marR="72000" marT="36000" marB="36000" anchor="ctr">
                    <a:solidFill>
                      <a:schemeClr val="tx2"/>
                    </a:solidFill>
                  </a:tcPr>
                </a:tc>
                <a:tc gridSpan="2">
                  <a:txBody>
                    <a:bodyPr/>
                    <a:lstStyle/>
                    <a:p>
                      <a:pPr algn="ctr"/>
                      <a:r>
                        <a:rPr lang="en-US" sz="1100" kern="1200" noProof="0" dirty="0">
                          <a:solidFill>
                            <a:srgbClr val="000000"/>
                          </a:solidFill>
                          <a:latin typeface="+mn-lt"/>
                          <a:ea typeface="+mn-ea"/>
                          <a:cs typeface="+mn-cs"/>
                        </a:rPr>
                        <a:t>0.40 (0.24, 0.66)</a:t>
                      </a:r>
                    </a:p>
                  </a:txBody>
                  <a:tcPr marL="72000" marR="72000" marT="36000" marB="36000" anchor="ctr">
                    <a:solidFill>
                      <a:schemeClr val="tx2"/>
                    </a:solidFill>
                  </a:tcPr>
                </a:tc>
                <a:tc hMerge="1">
                  <a:txBody>
                    <a:bodyPr/>
                    <a:lstStyle/>
                    <a:p>
                      <a:pPr algn="ctr"/>
                      <a:endParaRPr lang="en-GB" sz="1200" kern="1200" dirty="0">
                        <a:solidFill>
                          <a:srgbClr val="000000"/>
                        </a:solidFill>
                        <a:latin typeface="+mn-lt"/>
                        <a:ea typeface="+mn-ea"/>
                        <a:cs typeface="+mn-cs"/>
                      </a:endParaRPr>
                    </a:p>
                  </a:txBody>
                  <a:tcPr marL="36000" marR="36000" marT="36000" marB="36000" anchor="ctr"/>
                </a:tc>
                <a:extLst>
                  <a:ext uri="{0D108BD9-81ED-4DB2-BD59-A6C34878D82A}">
                    <a16:rowId xmlns:a16="http://schemas.microsoft.com/office/drawing/2014/main" val="812553464"/>
                  </a:ext>
                </a:extLst>
              </a:tr>
            </a:tbl>
          </a:graphicData>
        </a:graphic>
      </p:graphicFrame>
      <p:sp>
        <p:nvSpPr>
          <p:cNvPr id="9" name="TextBox 8">
            <a:extLst>
              <a:ext uri="{FF2B5EF4-FFF2-40B4-BE49-F238E27FC236}">
                <a16:creationId xmlns:a16="http://schemas.microsoft.com/office/drawing/2014/main" id="{4B9BA2CB-F258-9924-7B74-744F85D6F780}"/>
              </a:ext>
            </a:extLst>
          </p:cNvPr>
          <p:cNvSpPr txBox="1"/>
          <p:nvPr/>
        </p:nvSpPr>
        <p:spPr>
          <a:xfrm>
            <a:off x="652705" y="1605153"/>
            <a:ext cx="5579198" cy="307777"/>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CNS PFS in all patients</a:t>
            </a:r>
          </a:p>
        </p:txBody>
      </p:sp>
      <p:graphicFrame>
        <p:nvGraphicFramePr>
          <p:cNvPr id="10" name="Table 9">
            <a:extLst>
              <a:ext uri="{FF2B5EF4-FFF2-40B4-BE49-F238E27FC236}">
                <a16:creationId xmlns:a16="http://schemas.microsoft.com/office/drawing/2014/main" id="{7CBC104C-197F-E8E2-61D2-821A4A6258F2}"/>
              </a:ext>
            </a:extLst>
          </p:cNvPr>
          <p:cNvGraphicFramePr>
            <a:graphicFrameLocks noGrp="1"/>
          </p:cNvGraphicFramePr>
          <p:nvPr>
            <p:extLst>
              <p:ext uri="{D42A27DB-BD31-4B8C-83A1-F6EECF244321}">
                <p14:modId xmlns:p14="http://schemas.microsoft.com/office/powerpoint/2010/main" val="1027682180"/>
              </p:ext>
            </p:extLst>
          </p:nvPr>
        </p:nvGraphicFramePr>
        <p:xfrm>
          <a:off x="965432" y="2128372"/>
          <a:ext cx="4912465" cy="886560"/>
        </p:xfrm>
        <a:graphic>
          <a:graphicData uri="http://schemas.openxmlformats.org/drawingml/2006/table">
            <a:tbl>
              <a:tblPr firstRow="1" bandRow="1">
                <a:tableStyleId>{69012ECD-51FC-41F1-AA8D-1B2483CD663E}</a:tableStyleId>
              </a:tblPr>
              <a:tblGrid>
                <a:gridCol w="2157975">
                  <a:extLst>
                    <a:ext uri="{9D8B030D-6E8A-4147-A177-3AD203B41FA5}">
                      <a16:colId xmlns:a16="http://schemas.microsoft.com/office/drawing/2014/main" val="2828410787"/>
                    </a:ext>
                  </a:extLst>
                </a:gridCol>
                <a:gridCol w="1274100">
                  <a:extLst>
                    <a:ext uri="{9D8B030D-6E8A-4147-A177-3AD203B41FA5}">
                      <a16:colId xmlns:a16="http://schemas.microsoft.com/office/drawing/2014/main" val="2235015851"/>
                    </a:ext>
                  </a:extLst>
                </a:gridCol>
                <a:gridCol w="1480390">
                  <a:extLst>
                    <a:ext uri="{9D8B030D-6E8A-4147-A177-3AD203B41FA5}">
                      <a16:colId xmlns:a16="http://schemas.microsoft.com/office/drawing/2014/main" val="3509603340"/>
                    </a:ext>
                  </a:extLst>
                </a:gridCol>
              </a:tblGrid>
              <a:tr h="0">
                <a:tc>
                  <a:txBody>
                    <a:bodyPr/>
                    <a:lstStyle/>
                    <a:p>
                      <a:endParaRPr lang="en-US" sz="1100" noProof="0" dirty="0">
                        <a:solidFill>
                          <a:srgbClr val="000000"/>
                        </a:solidFill>
                      </a:endParaRPr>
                    </a:p>
                  </a:txBody>
                  <a:tcPr marL="72000" marR="72000" marT="36000" marB="36000" anchor="ctr"/>
                </a:tc>
                <a:tc>
                  <a:txBody>
                    <a:bodyPr/>
                    <a:lstStyle/>
                    <a:p>
                      <a:pPr algn="ctr"/>
                      <a:r>
                        <a:rPr lang="en-US" sz="1100" noProof="0" dirty="0">
                          <a:solidFill>
                            <a:schemeClr val="tx2"/>
                          </a:solidFill>
                        </a:rPr>
                        <a:t>Tarlatamab</a:t>
                      </a:r>
                    </a:p>
                    <a:p>
                      <a:pPr algn="ctr"/>
                      <a:r>
                        <a:rPr lang="en-US" sz="1100" noProof="0" dirty="0">
                          <a:solidFill>
                            <a:schemeClr val="tx2"/>
                          </a:solidFill>
                        </a:rPr>
                        <a:t>(n=254)</a:t>
                      </a:r>
                    </a:p>
                  </a:txBody>
                  <a:tcPr marL="72000" marR="72000" marT="36000" marB="36000" anchor="ctr"/>
                </a:tc>
                <a:tc>
                  <a:txBody>
                    <a:bodyPr/>
                    <a:lstStyle/>
                    <a:p>
                      <a:pPr algn="ctr">
                        <a:buNone/>
                      </a:pPr>
                      <a:r>
                        <a:rPr lang="en-US" sz="1100" b="1" noProof="0" dirty="0">
                          <a:solidFill>
                            <a:schemeClr val="tx2"/>
                          </a:solidFill>
                          <a:effectLst/>
                        </a:rPr>
                        <a:t>Chemotherapy </a:t>
                      </a:r>
                    </a:p>
                    <a:p>
                      <a:pPr algn="ctr"/>
                      <a:r>
                        <a:rPr lang="en-US" sz="1100" noProof="0" dirty="0">
                          <a:solidFill>
                            <a:schemeClr val="tx2"/>
                          </a:solidFill>
                        </a:rPr>
                        <a:t>(n=255)</a:t>
                      </a:r>
                    </a:p>
                  </a:txBody>
                  <a:tcPr marL="72000" marR="72000" marT="36000" marB="36000" anchor="ctr"/>
                </a:tc>
                <a:extLst>
                  <a:ext uri="{0D108BD9-81ED-4DB2-BD59-A6C34878D82A}">
                    <a16:rowId xmlns:a16="http://schemas.microsoft.com/office/drawing/2014/main" val="117081218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noProof="0" dirty="0">
                          <a:solidFill>
                            <a:srgbClr val="000000"/>
                          </a:solidFill>
                        </a:rPr>
                        <a:t>Median CNS PFS, </a:t>
                      </a:r>
                      <a:r>
                        <a:rPr lang="en-US" sz="1100" noProof="0" dirty="0" err="1">
                          <a:solidFill>
                            <a:srgbClr val="000000"/>
                          </a:solidFill>
                        </a:rPr>
                        <a:t>mo</a:t>
                      </a:r>
                      <a:r>
                        <a:rPr lang="en-US" sz="1100" noProof="0" dirty="0">
                          <a:solidFill>
                            <a:srgbClr val="000000"/>
                          </a:solidFill>
                        </a:rPr>
                        <a:t> (95%CI) </a:t>
                      </a:r>
                    </a:p>
                  </a:txBody>
                  <a:tcPr marL="72000" marR="72000" marT="36000" marB="36000" anchor="ctr">
                    <a:solidFill>
                      <a:schemeClr val="tx2"/>
                    </a:solidFill>
                  </a:tcPr>
                </a:tc>
                <a:tc>
                  <a:txBody>
                    <a:bodyPr/>
                    <a:lstStyle/>
                    <a:p>
                      <a:pPr algn="ctr"/>
                      <a:r>
                        <a:rPr lang="en-US" sz="1100" kern="1200" noProof="0" dirty="0">
                          <a:solidFill>
                            <a:srgbClr val="000000"/>
                          </a:solidFill>
                          <a:latin typeface="+mn-lt"/>
                          <a:ea typeface="+mn-ea"/>
                          <a:cs typeface="+mn-cs"/>
                        </a:rPr>
                        <a:t>NE (13.7, NE)</a:t>
                      </a:r>
                    </a:p>
                  </a:txBody>
                  <a:tcPr marL="72000" marR="72000" marT="36000" marB="36000" anchor="ctr">
                    <a:solidFill>
                      <a:schemeClr val="tx2"/>
                    </a:solidFill>
                  </a:tcPr>
                </a:tc>
                <a:tc>
                  <a:txBody>
                    <a:bodyPr/>
                    <a:lstStyle/>
                    <a:p>
                      <a:pPr algn="ctr"/>
                      <a:r>
                        <a:rPr lang="en-US" sz="1100" kern="1200" noProof="0" dirty="0">
                          <a:solidFill>
                            <a:srgbClr val="000000"/>
                          </a:solidFill>
                          <a:latin typeface="+mn-lt"/>
                          <a:ea typeface="+mn-ea"/>
                          <a:cs typeface="+mn-cs"/>
                        </a:rPr>
                        <a:t>7.2 (5.6, NE)</a:t>
                      </a:r>
                    </a:p>
                  </a:txBody>
                  <a:tcPr marL="72000" marR="72000" marT="36000" marB="36000" anchor="ctr">
                    <a:solidFill>
                      <a:schemeClr val="tx2"/>
                    </a:solidFill>
                  </a:tcPr>
                </a:tc>
                <a:extLst>
                  <a:ext uri="{0D108BD9-81ED-4DB2-BD59-A6C34878D82A}">
                    <a16:rowId xmlns:a16="http://schemas.microsoft.com/office/drawing/2014/main" val="300589815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noProof="0" dirty="0">
                          <a:solidFill>
                            <a:srgbClr val="000000"/>
                          </a:solidFill>
                        </a:rPr>
                        <a:t>HR (95%CI)</a:t>
                      </a:r>
                    </a:p>
                  </a:txBody>
                  <a:tcPr marL="72000" marR="72000" marT="36000" marB="36000" anchor="ctr">
                    <a:solidFill>
                      <a:schemeClr val="tx2"/>
                    </a:solidFill>
                  </a:tcPr>
                </a:tc>
                <a:tc gridSpan="2">
                  <a:txBody>
                    <a:bodyPr/>
                    <a:lstStyle/>
                    <a:p>
                      <a:pPr algn="ctr"/>
                      <a:r>
                        <a:rPr lang="en-US" sz="1100" kern="1200" noProof="0" dirty="0">
                          <a:solidFill>
                            <a:srgbClr val="000000"/>
                          </a:solidFill>
                          <a:latin typeface="+mn-lt"/>
                          <a:ea typeface="+mn-ea"/>
                          <a:cs typeface="+mn-cs"/>
                        </a:rPr>
                        <a:t>0.54 (0.39, 0.75)</a:t>
                      </a:r>
                    </a:p>
                  </a:txBody>
                  <a:tcPr marL="72000" marR="72000" marT="36000" marB="36000" anchor="ctr">
                    <a:solidFill>
                      <a:schemeClr val="tx2"/>
                    </a:solidFill>
                  </a:tcPr>
                </a:tc>
                <a:tc hMerge="1">
                  <a:txBody>
                    <a:bodyPr/>
                    <a:lstStyle/>
                    <a:p>
                      <a:pPr algn="ctr"/>
                      <a:endParaRPr lang="en-GB" sz="1200" kern="1200" dirty="0">
                        <a:solidFill>
                          <a:srgbClr val="000000"/>
                        </a:solidFill>
                        <a:latin typeface="+mn-lt"/>
                        <a:ea typeface="+mn-ea"/>
                        <a:cs typeface="+mn-cs"/>
                      </a:endParaRPr>
                    </a:p>
                  </a:txBody>
                  <a:tcPr marL="36000" marR="36000" marT="36000" marB="36000" anchor="ctr"/>
                </a:tc>
                <a:extLst>
                  <a:ext uri="{0D108BD9-81ED-4DB2-BD59-A6C34878D82A}">
                    <a16:rowId xmlns:a16="http://schemas.microsoft.com/office/drawing/2014/main" val="812553464"/>
                  </a:ext>
                </a:extLst>
              </a:tr>
            </a:tbl>
          </a:graphicData>
        </a:graphic>
      </p:graphicFrame>
      <p:grpSp>
        <p:nvGrpSpPr>
          <p:cNvPr id="52" name="Group 51">
            <a:extLst>
              <a:ext uri="{FF2B5EF4-FFF2-40B4-BE49-F238E27FC236}">
                <a16:creationId xmlns:a16="http://schemas.microsoft.com/office/drawing/2014/main" id="{B122412C-882D-CA56-3EEC-0B197689E21F}"/>
              </a:ext>
            </a:extLst>
          </p:cNvPr>
          <p:cNvGrpSpPr/>
          <p:nvPr/>
        </p:nvGrpSpPr>
        <p:grpSpPr>
          <a:xfrm>
            <a:off x="56939" y="3256842"/>
            <a:ext cx="5925738" cy="2570868"/>
            <a:chOff x="-168377" y="3453354"/>
            <a:chExt cx="5925738" cy="2570868"/>
          </a:xfrm>
        </p:grpSpPr>
        <p:grpSp>
          <p:nvGrpSpPr>
            <p:cNvPr id="46" name="Group 45">
              <a:extLst>
                <a:ext uri="{FF2B5EF4-FFF2-40B4-BE49-F238E27FC236}">
                  <a16:creationId xmlns:a16="http://schemas.microsoft.com/office/drawing/2014/main" id="{F309B016-A8DE-5756-F990-A6A2ABEA83E9}"/>
                </a:ext>
              </a:extLst>
            </p:cNvPr>
            <p:cNvGrpSpPr/>
            <p:nvPr/>
          </p:nvGrpSpPr>
          <p:grpSpPr>
            <a:xfrm>
              <a:off x="25884" y="5303952"/>
              <a:ext cx="5661057" cy="720270"/>
              <a:chOff x="25884" y="5303952"/>
              <a:chExt cx="5661057" cy="720270"/>
            </a:xfrm>
          </p:grpSpPr>
          <p:grpSp>
            <p:nvGrpSpPr>
              <p:cNvPr id="133" name="Group 132">
                <a:extLst>
                  <a:ext uri="{FF2B5EF4-FFF2-40B4-BE49-F238E27FC236}">
                    <a16:creationId xmlns:a16="http://schemas.microsoft.com/office/drawing/2014/main" id="{B01EC671-E297-FF8E-D009-9BB648893DFC}"/>
                  </a:ext>
                </a:extLst>
              </p:cNvPr>
              <p:cNvGrpSpPr/>
              <p:nvPr/>
            </p:nvGrpSpPr>
            <p:grpSpPr>
              <a:xfrm>
                <a:off x="25884" y="5764550"/>
                <a:ext cx="4925841" cy="259672"/>
                <a:chOff x="25884" y="5212271"/>
                <a:chExt cx="4925841" cy="259672"/>
              </a:xfrm>
            </p:grpSpPr>
            <p:grpSp>
              <p:nvGrpSpPr>
                <p:cNvPr id="145" name="Group 144">
                  <a:extLst>
                    <a:ext uri="{FF2B5EF4-FFF2-40B4-BE49-F238E27FC236}">
                      <a16:creationId xmlns:a16="http://schemas.microsoft.com/office/drawing/2014/main" id="{91559702-62F7-0E39-636B-3F1252EB930C}"/>
                    </a:ext>
                  </a:extLst>
                </p:cNvPr>
                <p:cNvGrpSpPr/>
                <p:nvPr/>
              </p:nvGrpSpPr>
              <p:grpSpPr>
                <a:xfrm>
                  <a:off x="1128066" y="5214567"/>
                  <a:ext cx="3823659" cy="257376"/>
                  <a:chOff x="1128066" y="5123769"/>
                  <a:chExt cx="3823659" cy="257376"/>
                </a:xfrm>
              </p:grpSpPr>
              <p:sp>
                <p:nvSpPr>
                  <p:cNvPr id="147" name="TextBox 146">
                    <a:extLst>
                      <a:ext uri="{FF2B5EF4-FFF2-40B4-BE49-F238E27FC236}">
                        <a16:creationId xmlns:a16="http://schemas.microsoft.com/office/drawing/2014/main" id="{3DD75657-4A66-A280-A639-B4DF12E518E3}"/>
                      </a:ext>
                    </a:extLst>
                  </p:cNvPr>
                  <p:cNvSpPr txBox="1">
                    <a:spLocks/>
                  </p:cNvSpPr>
                  <p:nvPr/>
                </p:nvSpPr>
                <p:spPr>
                  <a:xfrm>
                    <a:off x="4794062" y="5123776"/>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0</a:t>
                    </a:r>
                  </a:p>
                </p:txBody>
              </p:sp>
              <p:sp>
                <p:nvSpPr>
                  <p:cNvPr id="148" name="TextBox 147">
                    <a:extLst>
                      <a:ext uri="{FF2B5EF4-FFF2-40B4-BE49-F238E27FC236}">
                        <a16:creationId xmlns:a16="http://schemas.microsoft.com/office/drawing/2014/main" id="{197391FF-355A-5215-ABC3-BAFD26C58DB6}"/>
                      </a:ext>
                    </a:extLst>
                  </p:cNvPr>
                  <p:cNvSpPr txBox="1">
                    <a:spLocks/>
                  </p:cNvSpPr>
                  <p:nvPr/>
                </p:nvSpPr>
                <p:spPr>
                  <a:xfrm>
                    <a:off x="4087250" y="5123776"/>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2</a:t>
                    </a:r>
                  </a:p>
                </p:txBody>
              </p:sp>
              <p:sp>
                <p:nvSpPr>
                  <p:cNvPr id="149" name="TextBox 148">
                    <a:extLst>
                      <a:ext uri="{FF2B5EF4-FFF2-40B4-BE49-F238E27FC236}">
                        <a16:creationId xmlns:a16="http://schemas.microsoft.com/office/drawing/2014/main" id="{D8AD4D01-8203-95A7-1859-D182E1DAE2E2}"/>
                      </a:ext>
                    </a:extLst>
                  </p:cNvPr>
                  <p:cNvSpPr txBox="1">
                    <a:spLocks/>
                  </p:cNvSpPr>
                  <p:nvPr/>
                </p:nvSpPr>
                <p:spPr>
                  <a:xfrm>
                    <a:off x="3318237" y="5123776"/>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13</a:t>
                    </a:r>
                  </a:p>
                </p:txBody>
              </p:sp>
              <p:sp>
                <p:nvSpPr>
                  <p:cNvPr id="150" name="TextBox 149">
                    <a:extLst>
                      <a:ext uri="{FF2B5EF4-FFF2-40B4-BE49-F238E27FC236}">
                        <a16:creationId xmlns:a16="http://schemas.microsoft.com/office/drawing/2014/main" id="{F22A10DE-6A41-F245-1D66-ED91CFEFD8DF}"/>
                      </a:ext>
                    </a:extLst>
                  </p:cNvPr>
                  <p:cNvSpPr txBox="1">
                    <a:spLocks/>
                  </p:cNvSpPr>
                  <p:nvPr/>
                </p:nvSpPr>
                <p:spPr>
                  <a:xfrm>
                    <a:off x="2597281" y="5123776"/>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47</a:t>
                    </a:r>
                  </a:p>
                </p:txBody>
              </p:sp>
              <p:sp>
                <p:nvSpPr>
                  <p:cNvPr id="151" name="TextBox 150">
                    <a:extLst>
                      <a:ext uri="{FF2B5EF4-FFF2-40B4-BE49-F238E27FC236}">
                        <a16:creationId xmlns:a16="http://schemas.microsoft.com/office/drawing/2014/main" id="{3FA6CFAB-E3BE-5C40-C5D2-6CF219F1BA0D}"/>
                      </a:ext>
                    </a:extLst>
                  </p:cNvPr>
                  <p:cNvSpPr txBox="1">
                    <a:spLocks/>
                  </p:cNvSpPr>
                  <p:nvPr/>
                </p:nvSpPr>
                <p:spPr>
                  <a:xfrm>
                    <a:off x="1847942" y="5123776"/>
                    <a:ext cx="316168"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119</a:t>
                    </a:r>
                  </a:p>
                </p:txBody>
              </p:sp>
              <p:sp>
                <p:nvSpPr>
                  <p:cNvPr id="152" name="TextBox 151">
                    <a:extLst>
                      <a:ext uri="{FF2B5EF4-FFF2-40B4-BE49-F238E27FC236}">
                        <a16:creationId xmlns:a16="http://schemas.microsoft.com/office/drawing/2014/main" id="{3F0D489B-DEDD-9461-D218-E5D4A5FC4EFD}"/>
                      </a:ext>
                    </a:extLst>
                  </p:cNvPr>
                  <p:cNvSpPr txBox="1">
                    <a:spLocks/>
                  </p:cNvSpPr>
                  <p:nvPr/>
                </p:nvSpPr>
                <p:spPr>
                  <a:xfrm>
                    <a:off x="1128066" y="5123769"/>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255</a:t>
                    </a:r>
                  </a:p>
                </p:txBody>
              </p:sp>
            </p:grpSp>
            <p:sp>
              <p:nvSpPr>
                <p:cNvPr id="146" name="TextBox 145">
                  <a:extLst>
                    <a:ext uri="{FF2B5EF4-FFF2-40B4-BE49-F238E27FC236}">
                      <a16:creationId xmlns:a16="http://schemas.microsoft.com/office/drawing/2014/main" id="{7102E802-AACF-E008-90F7-700D97E33503}"/>
                    </a:ext>
                  </a:extLst>
                </p:cNvPr>
                <p:cNvSpPr txBox="1">
                  <a:spLocks/>
                </p:cNvSpPr>
                <p:nvPr/>
              </p:nvSpPr>
              <p:spPr>
                <a:xfrm>
                  <a:off x="25884" y="5212271"/>
                  <a:ext cx="1077786"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Chemotherapy</a:t>
                  </a:r>
                </a:p>
              </p:txBody>
            </p:sp>
          </p:grpSp>
          <p:grpSp>
            <p:nvGrpSpPr>
              <p:cNvPr id="134" name="Group 133">
                <a:extLst>
                  <a:ext uri="{FF2B5EF4-FFF2-40B4-BE49-F238E27FC236}">
                    <a16:creationId xmlns:a16="http://schemas.microsoft.com/office/drawing/2014/main" id="{4B267E0E-AF87-3ED1-C9D7-41345E544988}"/>
                  </a:ext>
                </a:extLst>
              </p:cNvPr>
              <p:cNvGrpSpPr/>
              <p:nvPr/>
            </p:nvGrpSpPr>
            <p:grpSpPr>
              <a:xfrm>
                <a:off x="272169" y="5520789"/>
                <a:ext cx="5414772" cy="257376"/>
                <a:chOff x="272169" y="4950222"/>
                <a:chExt cx="5414772" cy="257376"/>
              </a:xfrm>
            </p:grpSpPr>
            <p:grpSp>
              <p:nvGrpSpPr>
                <p:cNvPr id="136" name="Group 135">
                  <a:extLst>
                    <a:ext uri="{FF2B5EF4-FFF2-40B4-BE49-F238E27FC236}">
                      <a16:creationId xmlns:a16="http://schemas.microsoft.com/office/drawing/2014/main" id="{79595FCD-CF01-C105-D33C-D04E2EFE0B34}"/>
                    </a:ext>
                  </a:extLst>
                </p:cNvPr>
                <p:cNvGrpSpPr/>
                <p:nvPr/>
              </p:nvGrpSpPr>
              <p:grpSpPr>
                <a:xfrm>
                  <a:off x="1128066" y="4950222"/>
                  <a:ext cx="4558875" cy="257376"/>
                  <a:chOff x="1128066" y="5123769"/>
                  <a:chExt cx="4558875" cy="257376"/>
                </a:xfrm>
              </p:grpSpPr>
              <p:sp>
                <p:nvSpPr>
                  <p:cNvPr id="138" name="TextBox 137">
                    <a:extLst>
                      <a:ext uri="{FF2B5EF4-FFF2-40B4-BE49-F238E27FC236}">
                        <a16:creationId xmlns:a16="http://schemas.microsoft.com/office/drawing/2014/main" id="{A1F77356-B958-FE51-4A0B-353E036DDEEB}"/>
                      </a:ext>
                    </a:extLst>
                  </p:cNvPr>
                  <p:cNvSpPr txBox="1">
                    <a:spLocks/>
                  </p:cNvSpPr>
                  <p:nvPr/>
                </p:nvSpPr>
                <p:spPr>
                  <a:xfrm>
                    <a:off x="5529278" y="5123776"/>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0</a:t>
                    </a:r>
                  </a:p>
                </p:txBody>
              </p:sp>
              <p:sp>
                <p:nvSpPr>
                  <p:cNvPr id="139" name="TextBox 138">
                    <a:extLst>
                      <a:ext uri="{FF2B5EF4-FFF2-40B4-BE49-F238E27FC236}">
                        <a16:creationId xmlns:a16="http://schemas.microsoft.com/office/drawing/2014/main" id="{4F18A406-B2D8-DDB5-D748-EE25F999C2D4}"/>
                      </a:ext>
                    </a:extLst>
                  </p:cNvPr>
                  <p:cNvSpPr txBox="1">
                    <a:spLocks/>
                  </p:cNvSpPr>
                  <p:nvPr/>
                </p:nvSpPr>
                <p:spPr>
                  <a:xfrm>
                    <a:off x="4794062" y="5123776"/>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2</a:t>
                    </a:r>
                  </a:p>
                </p:txBody>
              </p:sp>
              <p:sp>
                <p:nvSpPr>
                  <p:cNvPr id="140" name="TextBox 139">
                    <a:extLst>
                      <a:ext uri="{FF2B5EF4-FFF2-40B4-BE49-F238E27FC236}">
                        <a16:creationId xmlns:a16="http://schemas.microsoft.com/office/drawing/2014/main" id="{6282FF6D-B279-2EDE-3930-DA577067B276}"/>
                      </a:ext>
                    </a:extLst>
                  </p:cNvPr>
                  <p:cNvSpPr txBox="1">
                    <a:spLocks/>
                  </p:cNvSpPr>
                  <p:nvPr/>
                </p:nvSpPr>
                <p:spPr>
                  <a:xfrm>
                    <a:off x="4044771" y="5123776"/>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17</a:t>
                    </a:r>
                  </a:p>
                </p:txBody>
              </p:sp>
              <p:sp>
                <p:nvSpPr>
                  <p:cNvPr id="141" name="TextBox 140">
                    <a:extLst>
                      <a:ext uri="{FF2B5EF4-FFF2-40B4-BE49-F238E27FC236}">
                        <a16:creationId xmlns:a16="http://schemas.microsoft.com/office/drawing/2014/main" id="{247D00E9-8614-4BFF-5335-D056D950ACBF}"/>
                      </a:ext>
                    </a:extLst>
                  </p:cNvPr>
                  <p:cNvSpPr txBox="1">
                    <a:spLocks/>
                  </p:cNvSpPr>
                  <p:nvPr/>
                </p:nvSpPr>
                <p:spPr>
                  <a:xfrm>
                    <a:off x="3318237" y="5123776"/>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36</a:t>
                    </a:r>
                  </a:p>
                </p:txBody>
              </p:sp>
              <p:sp>
                <p:nvSpPr>
                  <p:cNvPr id="142" name="TextBox 141">
                    <a:extLst>
                      <a:ext uri="{FF2B5EF4-FFF2-40B4-BE49-F238E27FC236}">
                        <a16:creationId xmlns:a16="http://schemas.microsoft.com/office/drawing/2014/main" id="{7144E12D-CBD2-3B57-BE20-B9C5F6002B97}"/>
                      </a:ext>
                    </a:extLst>
                  </p:cNvPr>
                  <p:cNvSpPr txBox="1">
                    <a:spLocks/>
                  </p:cNvSpPr>
                  <p:nvPr/>
                </p:nvSpPr>
                <p:spPr>
                  <a:xfrm>
                    <a:off x="2597281" y="5123776"/>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74</a:t>
                    </a:r>
                  </a:p>
                </p:txBody>
              </p:sp>
              <p:sp>
                <p:nvSpPr>
                  <p:cNvPr id="143" name="TextBox 142">
                    <a:extLst>
                      <a:ext uri="{FF2B5EF4-FFF2-40B4-BE49-F238E27FC236}">
                        <a16:creationId xmlns:a16="http://schemas.microsoft.com/office/drawing/2014/main" id="{7FC39E9B-4919-BF59-44D2-6FDFCB264E8F}"/>
                      </a:ext>
                    </a:extLst>
                  </p:cNvPr>
                  <p:cNvSpPr txBox="1">
                    <a:spLocks/>
                  </p:cNvSpPr>
                  <p:nvPr/>
                </p:nvSpPr>
                <p:spPr>
                  <a:xfrm>
                    <a:off x="1842235" y="5123776"/>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142</a:t>
                    </a:r>
                  </a:p>
                </p:txBody>
              </p:sp>
              <p:sp>
                <p:nvSpPr>
                  <p:cNvPr id="144" name="TextBox 143">
                    <a:extLst>
                      <a:ext uri="{FF2B5EF4-FFF2-40B4-BE49-F238E27FC236}">
                        <a16:creationId xmlns:a16="http://schemas.microsoft.com/office/drawing/2014/main" id="{6BDC0360-65BD-AAE4-0A1F-B4616DE8E93B}"/>
                      </a:ext>
                    </a:extLst>
                  </p:cNvPr>
                  <p:cNvSpPr txBox="1">
                    <a:spLocks/>
                  </p:cNvSpPr>
                  <p:nvPr/>
                </p:nvSpPr>
                <p:spPr>
                  <a:xfrm>
                    <a:off x="1128066" y="5123769"/>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254</a:t>
                    </a:r>
                  </a:p>
                </p:txBody>
              </p:sp>
            </p:grpSp>
            <p:sp>
              <p:nvSpPr>
                <p:cNvPr id="137" name="TextBox 136">
                  <a:extLst>
                    <a:ext uri="{FF2B5EF4-FFF2-40B4-BE49-F238E27FC236}">
                      <a16:creationId xmlns:a16="http://schemas.microsoft.com/office/drawing/2014/main" id="{3DE4059B-0627-2DD4-CAC1-59C5D6F842A4}"/>
                    </a:ext>
                  </a:extLst>
                </p:cNvPr>
                <p:cNvSpPr txBox="1">
                  <a:spLocks/>
                </p:cNvSpPr>
                <p:nvPr/>
              </p:nvSpPr>
              <p:spPr>
                <a:xfrm>
                  <a:off x="272169" y="4950222"/>
                  <a:ext cx="831501"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Tarlatamab</a:t>
                  </a:r>
                </a:p>
              </p:txBody>
            </p:sp>
          </p:grpSp>
          <p:sp>
            <p:nvSpPr>
              <p:cNvPr id="135" name="TextBox 134">
                <a:extLst>
                  <a:ext uri="{FF2B5EF4-FFF2-40B4-BE49-F238E27FC236}">
                    <a16:creationId xmlns:a16="http://schemas.microsoft.com/office/drawing/2014/main" id="{C80082AF-762F-66CE-C0CC-7588B6F9567A}"/>
                  </a:ext>
                </a:extLst>
              </p:cNvPr>
              <p:cNvSpPr txBox="1">
                <a:spLocks/>
              </p:cNvSpPr>
              <p:nvPr/>
            </p:nvSpPr>
            <p:spPr>
              <a:xfrm>
                <a:off x="338470" y="5303952"/>
                <a:ext cx="765200"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No. at risk</a:t>
                </a:r>
              </a:p>
            </p:txBody>
          </p:sp>
        </p:grpSp>
        <p:grpSp>
          <p:nvGrpSpPr>
            <p:cNvPr id="5" name="Group 4">
              <a:extLst>
                <a:ext uri="{FF2B5EF4-FFF2-40B4-BE49-F238E27FC236}">
                  <a16:creationId xmlns:a16="http://schemas.microsoft.com/office/drawing/2014/main" id="{22B78EB6-3F5C-92BF-7E80-56D7CB74FEAD}"/>
                </a:ext>
              </a:extLst>
            </p:cNvPr>
            <p:cNvGrpSpPr/>
            <p:nvPr/>
          </p:nvGrpSpPr>
          <p:grpSpPr>
            <a:xfrm>
              <a:off x="-168377" y="3453354"/>
              <a:ext cx="5925738" cy="2430358"/>
              <a:chOff x="-168377" y="3453354"/>
              <a:chExt cx="5925738" cy="2430358"/>
            </a:xfrm>
          </p:grpSpPr>
          <p:grpSp>
            <p:nvGrpSpPr>
              <p:cNvPr id="131" name="Group 130">
                <a:extLst>
                  <a:ext uri="{FF2B5EF4-FFF2-40B4-BE49-F238E27FC236}">
                    <a16:creationId xmlns:a16="http://schemas.microsoft.com/office/drawing/2014/main" id="{ADEDBA68-FCD9-4457-720C-AF2B2D11CC4A}"/>
                  </a:ext>
                </a:extLst>
              </p:cNvPr>
              <p:cNvGrpSpPr/>
              <p:nvPr/>
            </p:nvGrpSpPr>
            <p:grpSpPr>
              <a:xfrm>
                <a:off x="153407" y="3453354"/>
                <a:ext cx="5603954" cy="1923426"/>
                <a:chOff x="153407" y="2882787"/>
                <a:chExt cx="5603954" cy="1923426"/>
              </a:xfrm>
            </p:grpSpPr>
            <p:sp>
              <p:nvSpPr>
                <p:cNvPr id="153" name="Freeform 822">
                  <a:extLst>
                    <a:ext uri="{FF2B5EF4-FFF2-40B4-BE49-F238E27FC236}">
                      <a16:creationId xmlns:a16="http://schemas.microsoft.com/office/drawing/2014/main" id="{0FC86D7A-E05C-DC8C-6242-81D985829EDE}"/>
                    </a:ext>
                  </a:extLst>
                </p:cNvPr>
                <p:cNvSpPr/>
                <p:nvPr/>
              </p:nvSpPr>
              <p:spPr>
                <a:xfrm>
                  <a:off x="1152301" y="3146423"/>
                  <a:ext cx="4568273" cy="1170222"/>
                </a:xfrm>
                <a:custGeom>
                  <a:avLst/>
                  <a:gdLst>
                    <a:gd name="csX0" fmla="*/ 0 w 7324017"/>
                    <a:gd name="csY0" fmla="*/ 0 h 3067098"/>
                    <a:gd name="csX1" fmla="*/ 0 w 7324017"/>
                    <a:gd name="csY1" fmla="*/ 3067099 h 3067098"/>
                    <a:gd name="csX2" fmla="*/ 7324017 w 7324017"/>
                    <a:gd name="csY2" fmla="*/ 3067099 h 3067098"/>
                  </a:gdLst>
                  <a:ahLst/>
                  <a:cxnLst>
                    <a:cxn ang="0">
                      <a:pos x="csX0" y="csY0"/>
                    </a:cxn>
                    <a:cxn ang="0">
                      <a:pos x="csX1" y="csY1"/>
                    </a:cxn>
                    <a:cxn ang="0">
                      <a:pos x="csX2" y="csY2"/>
                    </a:cxn>
                  </a:cxnLst>
                  <a:rect l="l" t="t" r="r" b="b"/>
                  <a:pathLst>
                    <a:path w="7324017" h="3067098">
                      <a:moveTo>
                        <a:pt x="0" y="0"/>
                      </a:moveTo>
                      <a:lnTo>
                        <a:pt x="0" y="3067099"/>
                      </a:lnTo>
                      <a:lnTo>
                        <a:pt x="7324017" y="3067099"/>
                      </a:lnTo>
                    </a:path>
                  </a:pathLst>
                </a:custGeom>
                <a:noFill/>
                <a:ln w="19050" cap="flat">
                  <a:solidFill>
                    <a:schemeClr val="tx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212121"/>
                    </a:solidFill>
                    <a:effectLst/>
                    <a:uLnTx/>
                    <a:uFillTx/>
                    <a:latin typeface="Ringside Book"/>
                    <a:ea typeface="+mn-ea"/>
                    <a:cs typeface="+mn-cs"/>
                  </a:endParaRPr>
                </a:p>
              </p:txBody>
            </p:sp>
            <p:sp>
              <p:nvSpPr>
                <p:cNvPr id="154" name="TextBox 153">
                  <a:extLst>
                    <a:ext uri="{FF2B5EF4-FFF2-40B4-BE49-F238E27FC236}">
                      <a16:creationId xmlns:a16="http://schemas.microsoft.com/office/drawing/2014/main" id="{D9C2C3D7-803E-1695-E19E-2F0DA7063E25}"/>
                    </a:ext>
                  </a:extLst>
                </p:cNvPr>
                <p:cNvSpPr txBox="1">
                  <a:spLocks/>
                </p:cNvSpPr>
                <p:nvPr/>
              </p:nvSpPr>
              <p:spPr>
                <a:xfrm rot="16200000">
                  <a:off x="-406417" y="3442611"/>
                  <a:ext cx="1746349" cy="626701"/>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Proportion surviving </a:t>
                  </a:r>
                  <a:b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b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without CNS progression or death, %</a:t>
                  </a:r>
                </a:p>
              </p:txBody>
            </p:sp>
            <p:sp>
              <p:nvSpPr>
                <p:cNvPr id="155" name="TextBox 154">
                  <a:extLst>
                    <a:ext uri="{FF2B5EF4-FFF2-40B4-BE49-F238E27FC236}">
                      <a16:creationId xmlns:a16="http://schemas.microsoft.com/office/drawing/2014/main" id="{920B0D67-057B-8817-4584-EB827C2EEC6F}"/>
                    </a:ext>
                  </a:extLst>
                </p:cNvPr>
                <p:cNvSpPr txBox="1">
                  <a:spLocks/>
                </p:cNvSpPr>
                <p:nvPr/>
              </p:nvSpPr>
              <p:spPr>
                <a:xfrm>
                  <a:off x="2088387" y="4548844"/>
                  <a:ext cx="2696100"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Time, months</a:t>
                  </a:r>
                </a:p>
              </p:txBody>
            </p:sp>
            <p:grpSp>
              <p:nvGrpSpPr>
                <p:cNvPr id="156" name="Group 155">
                  <a:extLst>
                    <a:ext uri="{FF2B5EF4-FFF2-40B4-BE49-F238E27FC236}">
                      <a16:creationId xmlns:a16="http://schemas.microsoft.com/office/drawing/2014/main" id="{5850AEB2-C5DB-119F-F42E-5C8F693B3004}"/>
                    </a:ext>
                  </a:extLst>
                </p:cNvPr>
                <p:cNvGrpSpPr/>
                <p:nvPr/>
              </p:nvGrpSpPr>
              <p:grpSpPr>
                <a:xfrm>
                  <a:off x="767132" y="3065381"/>
                  <a:ext cx="391924" cy="1322652"/>
                  <a:chOff x="767132" y="3065381"/>
                  <a:chExt cx="391924" cy="1322652"/>
                </a:xfrm>
              </p:grpSpPr>
              <p:grpSp>
                <p:nvGrpSpPr>
                  <p:cNvPr id="179" name="Group 178">
                    <a:extLst>
                      <a:ext uri="{FF2B5EF4-FFF2-40B4-BE49-F238E27FC236}">
                        <a16:creationId xmlns:a16="http://schemas.microsoft.com/office/drawing/2014/main" id="{A22D89E8-EADE-00C5-F303-2FFB837819B7}"/>
                      </a:ext>
                    </a:extLst>
                  </p:cNvPr>
                  <p:cNvGrpSpPr/>
                  <p:nvPr/>
                </p:nvGrpSpPr>
                <p:grpSpPr>
                  <a:xfrm>
                    <a:off x="767132" y="3065381"/>
                    <a:ext cx="391916" cy="257369"/>
                    <a:chOff x="1582432" y="5234432"/>
                    <a:chExt cx="366386" cy="240603"/>
                  </a:xfrm>
                </p:grpSpPr>
                <p:cxnSp>
                  <p:nvCxnSpPr>
                    <p:cNvPr id="195" name="Straight Connector 194">
                      <a:extLst>
                        <a:ext uri="{FF2B5EF4-FFF2-40B4-BE49-F238E27FC236}">
                          <a16:creationId xmlns:a16="http://schemas.microsoft.com/office/drawing/2014/main" id="{3A7A0CB2-3214-1F56-FE94-53EE915AB42D}"/>
                        </a:ext>
                      </a:extLst>
                    </p:cNvPr>
                    <p:cNvCxnSpPr>
                      <a:cxnSpLocks/>
                    </p:cNvCxnSpPr>
                    <p:nvPr/>
                  </p:nvCxnSpPr>
                  <p:spPr>
                    <a:xfrm flipH="1" flipV="1">
                      <a:off x="1894818" y="5363116"/>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96" name="TextBox 195">
                      <a:extLst>
                        <a:ext uri="{FF2B5EF4-FFF2-40B4-BE49-F238E27FC236}">
                          <a16:creationId xmlns:a16="http://schemas.microsoft.com/office/drawing/2014/main" id="{B2D52FCB-8A20-7B56-6A6F-5996FDB29620}"/>
                        </a:ext>
                      </a:extLst>
                    </p:cNvPr>
                    <p:cNvSpPr txBox="1">
                      <a:spLocks/>
                    </p:cNvSpPr>
                    <p:nvPr/>
                  </p:nvSpPr>
                  <p:spPr>
                    <a:xfrm>
                      <a:off x="1582432" y="5234432"/>
                      <a:ext cx="306241" cy="240603"/>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100</a:t>
                      </a:r>
                    </a:p>
                  </p:txBody>
                </p:sp>
              </p:grpSp>
              <p:cxnSp>
                <p:nvCxnSpPr>
                  <p:cNvPr id="193" name="Straight Connector 192">
                    <a:extLst>
                      <a:ext uri="{FF2B5EF4-FFF2-40B4-BE49-F238E27FC236}">
                        <a16:creationId xmlns:a16="http://schemas.microsoft.com/office/drawing/2014/main" id="{5DDA1C4B-7DE3-67E6-7A4B-601AF2508EFF}"/>
                      </a:ext>
                    </a:extLst>
                  </p:cNvPr>
                  <p:cNvCxnSpPr>
                    <a:cxnSpLocks/>
                  </p:cNvCxnSpPr>
                  <p:nvPr/>
                </p:nvCxnSpPr>
                <p:spPr>
                  <a:xfrm flipH="1" flipV="1">
                    <a:off x="1094533" y="3469353"/>
                    <a:ext cx="57763"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81" name="Group 180">
                    <a:extLst>
                      <a:ext uri="{FF2B5EF4-FFF2-40B4-BE49-F238E27FC236}">
                        <a16:creationId xmlns:a16="http://schemas.microsoft.com/office/drawing/2014/main" id="{8E261FB0-E27E-83C0-CBC5-5F59E58EB500}"/>
                      </a:ext>
                    </a:extLst>
                  </p:cNvPr>
                  <p:cNvGrpSpPr/>
                  <p:nvPr/>
                </p:nvGrpSpPr>
                <p:grpSpPr>
                  <a:xfrm>
                    <a:off x="937057" y="4130664"/>
                    <a:ext cx="221999" cy="257369"/>
                    <a:chOff x="1741281" y="5234432"/>
                    <a:chExt cx="207537" cy="240603"/>
                  </a:xfrm>
                </p:grpSpPr>
                <p:cxnSp>
                  <p:nvCxnSpPr>
                    <p:cNvPr id="191" name="Straight Connector 190">
                      <a:extLst>
                        <a:ext uri="{FF2B5EF4-FFF2-40B4-BE49-F238E27FC236}">
                          <a16:creationId xmlns:a16="http://schemas.microsoft.com/office/drawing/2014/main" id="{539A8D5C-8D86-09AD-93BC-F077D8740664}"/>
                        </a:ext>
                      </a:extLst>
                    </p:cNvPr>
                    <p:cNvCxnSpPr>
                      <a:cxnSpLocks/>
                    </p:cNvCxnSpPr>
                    <p:nvPr/>
                  </p:nvCxnSpPr>
                  <p:spPr>
                    <a:xfrm flipH="1" flipV="1">
                      <a:off x="1894818" y="5363116"/>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92" name="TextBox 191">
                      <a:extLst>
                        <a:ext uri="{FF2B5EF4-FFF2-40B4-BE49-F238E27FC236}">
                          <a16:creationId xmlns:a16="http://schemas.microsoft.com/office/drawing/2014/main" id="{072D8A02-A8AA-3665-6FCD-2B7A79BD3FCA}"/>
                        </a:ext>
                      </a:extLst>
                    </p:cNvPr>
                    <p:cNvSpPr txBox="1">
                      <a:spLocks/>
                    </p:cNvSpPr>
                    <p:nvPr/>
                  </p:nvSpPr>
                  <p:spPr>
                    <a:xfrm>
                      <a:off x="1741281" y="5234432"/>
                      <a:ext cx="147392" cy="240603"/>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a:t>
                      </a:r>
                    </a:p>
                  </p:txBody>
                </p:sp>
              </p:grpSp>
              <p:cxnSp>
                <p:nvCxnSpPr>
                  <p:cNvPr id="189" name="Straight Connector 188">
                    <a:extLst>
                      <a:ext uri="{FF2B5EF4-FFF2-40B4-BE49-F238E27FC236}">
                        <a16:creationId xmlns:a16="http://schemas.microsoft.com/office/drawing/2014/main" id="{0DD413DF-CFAB-BDCF-EC3D-1085F3ADF29F}"/>
                      </a:ext>
                    </a:extLst>
                  </p:cNvPr>
                  <p:cNvCxnSpPr>
                    <a:cxnSpLocks/>
                  </p:cNvCxnSpPr>
                  <p:nvPr/>
                </p:nvCxnSpPr>
                <p:spPr>
                  <a:xfrm flipH="1" flipV="1">
                    <a:off x="1094541" y="4001995"/>
                    <a:ext cx="57763"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84" name="Group 183">
                    <a:extLst>
                      <a:ext uri="{FF2B5EF4-FFF2-40B4-BE49-F238E27FC236}">
                        <a16:creationId xmlns:a16="http://schemas.microsoft.com/office/drawing/2014/main" id="{F968FA6D-D4B2-5A24-278C-095B9020289A}"/>
                      </a:ext>
                    </a:extLst>
                  </p:cNvPr>
                  <p:cNvGrpSpPr/>
                  <p:nvPr/>
                </p:nvGrpSpPr>
                <p:grpSpPr>
                  <a:xfrm>
                    <a:off x="845338" y="3606987"/>
                    <a:ext cx="306958" cy="257369"/>
                    <a:chOff x="1661855" y="5754050"/>
                    <a:chExt cx="286963" cy="240603"/>
                  </a:xfrm>
                </p:grpSpPr>
                <p:cxnSp>
                  <p:nvCxnSpPr>
                    <p:cNvPr id="185" name="Straight Connector 184">
                      <a:extLst>
                        <a:ext uri="{FF2B5EF4-FFF2-40B4-BE49-F238E27FC236}">
                          <a16:creationId xmlns:a16="http://schemas.microsoft.com/office/drawing/2014/main" id="{A1AC46B2-CC9B-306C-9497-92BAC65CEDC4}"/>
                        </a:ext>
                      </a:extLst>
                    </p:cNvPr>
                    <p:cNvCxnSpPr>
                      <a:cxnSpLocks/>
                    </p:cNvCxnSpPr>
                    <p:nvPr/>
                  </p:nvCxnSpPr>
                  <p:spPr>
                    <a:xfrm flipH="1" flipV="1">
                      <a:off x="1894818" y="5874354"/>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86" name="TextBox 185">
                      <a:extLst>
                        <a:ext uri="{FF2B5EF4-FFF2-40B4-BE49-F238E27FC236}">
                          <a16:creationId xmlns:a16="http://schemas.microsoft.com/office/drawing/2014/main" id="{D3DDBACE-722B-70E0-A37A-BC2162DF5E28}"/>
                        </a:ext>
                      </a:extLst>
                    </p:cNvPr>
                    <p:cNvSpPr txBox="1">
                      <a:spLocks/>
                    </p:cNvSpPr>
                    <p:nvPr/>
                  </p:nvSpPr>
                  <p:spPr>
                    <a:xfrm>
                      <a:off x="1661855" y="5754050"/>
                      <a:ext cx="226818" cy="240603"/>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50</a:t>
                      </a:r>
                    </a:p>
                  </p:txBody>
                </p:sp>
              </p:grpSp>
            </p:grpSp>
            <p:grpSp>
              <p:nvGrpSpPr>
                <p:cNvPr id="157" name="Group 156">
                  <a:extLst>
                    <a:ext uri="{FF2B5EF4-FFF2-40B4-BE49-F238E27FC236}">
                      <a16:creationId xmlns:a16="http://schemas.microsoft.com/office/drawing/2014/main" id="{8A730C7B-9DB5-21D2-A825-DAAD15D5D67F}"/>
                    </a:ext>
                  </a:extLst>
                </p:cNvPr>
                <p:cNvGrpSpPr/>
                <p:nvPr/>
              </p:nvGrpSpPr>
              <p:grpSpPr>
                <a:xfrm>
                  <a:off x="1142606" y="4316929"/>
                  <a:ext cx="4614755" cy="379424"/>
                  <a:chOff x="1142606" y="4316929"/>
                  <a:chExt cx="4614755" cy="379424"/>
                </a:xfrm>
              </p:grpSpPr>
              <p:grpSp>
                <p:nvGrpSpPr>
                  <p:cNvPr id="158" name="Group 157">
                    <a:extLst>
                      <a:ext uri="{FF2B5EF4-FFF2-40B4-BE49-F238E27FC236}">
                        <a16:creationId xmlns:a16="http://schemas.microsoft.com/office/drawing/2014/main" id="{F68B6AE2-C857-CCFE-AF81-8B7C77B50176}"/>
                      </a:ext>
                    </a:extLst>
                  </p:cNvPr>
                  <p:cNvGrpSpPr/>
                  <p:nvPr/>
                </p:nvGrpSpPr>
                <p:grpSpPr>
                  <a:xfrm>
                    <a:off x="5458859" y="4316936"/>
                    <a:ext cx="298502" cy="273036"/>
                    <a:chOff x="1819136" y="5318512"/>
                    <a:chExt cx="279057" cy="255249"/>
                  </a:xfrm>
                </p:grpSpPr>
                <p:cxnSp>
                  <p:nvCxnSpPr>
                    <p:cNvPr id="177" name="Straight Connector 176">
                      <a:extLst>
                        <a:ext uri="{FF2B5EF4-FFF2-40B4-BE49-F238E27FC236}">
                          <a16:creationId xmlns:a16="http://schemas.microsoft.com/office/drawing/2014/main" id="{4DB4AB61-5A43-1C2C-E8A6-747854C9F416}"/>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78" name="TextBox 177">
                      <a:extLst>
                        <a:ext uri="{FF2B5EF4-FFF2-40B4-BE49-F238E27FC236}">
                          <a16:creationId xmlns:a16="http://schemas.microsoft.com/office/drawing/2014/main" id="{E03B5D38-5204-3C9E-1E90-B6B0C9D1A1E5}"/>
                        </a:ext>
                      </a:extLst>
                    </p:cNvPr>
                    <p:cNvSpPr txBox="1">
                      <a:spLocks/>
                    </p:cNvSpPr>
                    <p:nvPr/>
                  </p:nvSpPr>
                  <p:spPr>
                    <a:xfrm>
                      <a:off x="1819136" y="5333158"/>
                      <a:ext cx="279057"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18</a:t>
                      </a:r>
                    </a:p>
                  </p:txBody>
                </p:sp>
              </p:grpSp>
              <p:grpSp>
                <p:nvGrpSpPr>
                  <p:cNvPr id="159" name="Group 158">
                    <a:extLst>
                      <a:ext uri="{FF2B5EF4-FFF2-40B4-BE49-F238E27FC236}">
                        <a16:creationId xmlns:a16="http://schemas.microsoft.com/office/drawing/2014/main" id="{B0819AA6-1B65-4CA2-DC76-2D66FF1A8CBA}"/>
                      </a:ext>
                    </a:extLst>
                  </p:cNvPr>
                  <p:cNvGrpSpPr/>
                  <p:nvPr/>
                </p:nvGrpSpPr>
                <p:grpSpPr>
                  <a:xfrm>
                    <a:off x="4723643" y="4316936"/>
                    <a:ext cx="298502" cy="273036"/>
                    <a:chOff x="1819136" y="5318512"/>
                    <a:chExt cx="279057" cy="255249"/>
                  </a:xfrm>
                </p:grpSpPr>
                <p:cxnSp>
                  <p:nvCxnSpPr>
                    <p:cNvPr id="175" name="Straight Connector 174">
                      <a:extLst>
                        <a:ext uri="{FF2B5EF4-FFF2-40B4-BE49-F238E27FC236}">
                          <a16:creationId xmlns:a16="http://schemas.microsoft.com/office/drawing/2014/main" id="{DD5A0D8D-B2F3-5BCF-A2DE-601868B1CF71}"/>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76" name="TextBox 175">
                      <a:extLst>
                        <a:ext uri="{FF2B5EF4-FFF2-40B4-BE49-F238E27FC236}">
                          <a16:creationId xmlns:a16="http://schemas.microsoft.com/office/drawing/2014/main" id="{1B1C05DE-5781-90BF-5DCE-35E51FCA027C}"/>
                        </a:ext>
                      </a:extLst>
                    </p:cNvPr>
                    <p:cNvSpPr txBox="1">
                      <a:spLocks/>
                    </p:cNvSpPr>
                    <p:nvPr/>
                  </p:nvSpPr>
                  <p:spPr>
                    <a:xfrm>
                      <a:off x="1819136" y="5333158"/>
                      <a:ext cx="279057"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15</a:t>
                      </a:r>
                    </a:p>
                  </p:txBody>
                </p:sp>
              </p:grpSp>
              <p:grpSp>
                <p:nvGrpSpPr>
                  <p:cNvPr id="160" name="Group 159">
                    <a:extLst>
                      <a:ext uri="{FF2B5EF4-FFF2-40B4-BE49-F238E27FC236}">
                        <a16:creationId xmlns:a16="http://schemas.microsoft.com/office/drawing/2014/main" id="{2B5518D6-3598-D769-4CB1-4D20EC88D488}"/>
                      </a:ext>
                    </a:extLst>
                  </p:cNvPr>
                  <p:cNvGrpSpPr/>
                  <p:nvPr/>
                </p:nvGrpSpPr>
                <p:grpSpPr>
                  <a:xfrm>
                    <a:off x="4016831" y="4316936"/>
                    <a:ext cx="298502" cy="273036"/>
                    <a:chOff x="1819136" y="5318512"/>
                    <a:chExt cx="279057" cy="255249"/>
                  </a:xfrm>
                </p:grpSpPr>
                <p:cxnSp>
                  <p:nvCxnSpPr>
                    <p:cNvPr id="173" name="Straight Connector 172">
                      <a:extLst>
                        <a:ext uri="{FF2B5EF4-FFF2-40B4-BE49-F238E27FC236}">
                          <a16:creationId xmlns:a16="http://schemas.microsoft.com/office/drawing/2014/main" id="{1413E375-E3F7-FE0E-CAC5-79B5F332C060}"/>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74" name="TextBox 173">
                      <a:extLst>
                        <a:ext uri="{FF2B5EF4-FFF2-40B4-BE49-F238E27FC236}">
                          <a16:creationId xmlns:a16="http://schemas.microsoft.com/office/drawing/2014/main" id="{EBE3079A-1150-7595-4AB1-D94876DE3F97}"/>
                        </a:ext>
                      </a:extLst>
                    </p:cNvPr>
                    <p:cNvSpPr txBox="1">
                      <a:spLocks/>
                    </p:cNvSpPr>
                    <p:nvPr/>
                  </p:nvSpPr>
                  <p:spPr>
                    <a:xfrm>
                      <a:off x="1819136" y="5333158"/>
                      <a:ext cx="279057"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12</a:t>
                      </a:r>
                    </a:p>
                  </p:txBody>
                </p:sp>
              </p:grpSp>
              <p:grpSp>
                <p:nvGrpSpPr>
                  <p:cNvPr id="161" name="Group 160">
                    <a:extLst>
                      <a:ext uri="{FF2B5EF4-FFF2-40B4-BE49-F238E27FC236}">
                        <a16:creationId xmlns:a16="http://schemas.microsoft.com/office/drawing/2014/main" id="{C378FCFD-F64A-55FF-FDAB-38ED59EACF90}"/>
                      </a:ext>
                    </a:extLst>
                  </p:cNvPr>
                  <p:cNvGrpSpPr/>
                  <p:nvPr/>
                </p:nvGrpSpPr>
                <p:grpSpPr>
                  <a:xfrm>
                    <a:off x="3290297" y="4316936"/>
                    <a:ext cx="298502" cy="273036"/>
                    <a:chOff x="1819136" y="5318512"/>
                    <a:chExt cx="279057" cy="255249"/>
                  </a:xfrm>
                </p:grpSpPr>
                <p:cxnSp>
                  <p:nvCxnSpPr>
                    <p:cNvPr id="171" name="Straight Connector 170">
                      <a:extLst>
                        <a:ext uri="{FF2B5EF4-FFF2-40B4-BE49-F238E27FC236}">
                          <a16:creationId xmlns:a16="http://schemas.microsoft.com/office/drawing/2014/main" id="{C384EB3A-9FC4-DB47-3549-3496FA4E39AD}"/>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72" name="TextBox 171">
                      <a:extLst>
                        <a:ext uri="{FF2B5EF4-FFF2-40B4-BE49-F238E27FC236}">
                          <a16:creationId xmlns:a16="http://schemas.microsoft.com/office/drawing/2014/main" id="{6C09608A-F8F6-51DA-F15A-531FBCAA9830}"/>
                        </a:ext>
                      </a:extLst>
                    </p:cNvPr>
                    <p:cNvSpPr txBox="1">
                      <a:spLocks/>
                    </p:cNvSpPr>
                    <p:nvPr/>
                  </p:nvSpPr>
                  <p:spPr>
                    <a:xfrm>
                      <a:off x="1819136" y="5333158"/>
                      <a:ext cx="279057"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9</a:t>
                      </a:r>
                    </a:p>
                  </p:txBody>
                </p:sp>
              </p:grpSp>
              <p:grpSp>
                <p:nvGrpSpPr>
                  <p:cNvPr id="162" name="Group 161">
                    <a:extLst>
                      <a:ext uri="{FF2B5EF4-FFF2-40B4-BE49-F238E27FC236}">
                        <a16:creationId xmlns:a16="http://schemas.microsoft.com/office/drawing/2014/main" id="{C47B9952-FB40-96E0-3AE1-63EB8E424BC7}"/>
                      </a:ext>
                    </a:extLst>
                  </p:cNvPr>
                  <p:cNvGrpSpPr/>
                  <p:nvPr/>
                </p:nvGrpSpPr>
                <p:grpSpPr>
                  <a:xfrm>
                    <a:off x="2569341" y="4316936"/>
                    <a:ext cx="298502" cy="273036"/>
                    <a:chOff x="1819136" y="5318512"/>
                    <a:chExt cx="279057" cy="255249"/>
                  </a:xfrm>
                </p:grpSpPr>
                <p:cxnSp>
                  <p:nvCxnSpPr>
                    <p:cNvPr id="169" name="Straight Connector 168">
                      <a:extLst>
                        <a:ext uri="{FF2B5EF4-FFF2-40B4-BE49-F238E27FC236}">
                          <a16:creationId xmlns:a16="http://schemas.microsoft.com/office/drawing/2014/main" id="{4508CBED-1CF3-0714-1F34-F6A0B011E516}"/>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70" name="TextBox 169">
                      <a:extLst>
                        <a:ext uri="{FF2B5EF4-FFF2-40B4-BE49-F238E27FC236}">
                          <a16:creationId xmlns:a16="http://schemas.microsoft.com/office/drawing/2014/main" id="{D5D37E19-ECDF-0FE5-33D3-B3C6DBEDEB5D}"/>
                        </a:ext>
                      </a:extLst>
                    </p:cNvPr>
                    <p:cNvSpPr txBox="1">
                      <a:spLocks/>
                    </p:cNvSpPr>
                    <p:nvPr/>
                  </p:nvSpPr>
                  <p:spPr>
                    <a:xfrm>
                      <a:off x="1819136" y="5333158"/>
                      <a:ext cx="279057"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6</a:t>
                      </a:r>
                    </a:p>
                  </p:txBody>
                </p:sp>
              </p:grpSp>
              <p:grpSp>
                <p:nvGrpSpPr>
                  <p:cNvPr id="163" name="Group 162">
                    <a:extLst>
                      <a:ext uri="{FF2B5EF4-FFF2-40B4-BE49-F238E27FC236}">
                        <a16:creationId xmlns:a16="http://schemas.microsoft.com/office/drawing/2014/main" id="{71C92189-8B22-BBD6-8AA8-24BF888B77F9}"/>
                      </a:ext>
                    </a:extLst>
                  </p:cNvPr>
                  <p:cNvGrpSpPr/>
                  <p:nvPr/>
                </p:nvGrpSpPr>
                <p:grpSpPr>
                  <a:xfrm>
                    <a:off x="1856775" y="4316936"/>
                    <a:ext cx="298502" cy="273036"/>
                    <a:chOff x="1819136" y="5318512"/>
                    <a:chExt cx="279057" cy="255249"/>
                  </a:xfrm>
                </p:grpSpPr>
                <p:cxnSp>
                  <p:nvCxnSpPr>
                    <p:cNvPr id="167" name="Straight Connector 166">
                      <a:extLst>
                        <a:ext uri="{FF2B5EF4-FFF2-40B4-BE49-F238E27FC236}">
                          <a16:creationId xmlns:a16="http://schemas.microsoft.com/office/drawing/2014/main" id="{D536EA5B-03E4-1A32-3563-142478428BD2}"/>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68" name="TextBox 167">
                      <a:extLst>
                        <a:ext uri="{FF2B5EF4-FFF2-40B4-BE49-F238E27FC236}">
                          <a16:creationId xmlns:a16="http://schemas.microsoft.com/office/drawing/2014/main" id="{7F7E4042-BAA5-BA5E-D8EA-3564449F8B11}"/>
                        </a:ext>
                      </a:extLst>
                    </p:cNvPr>
                    <p:cNvSpPr txBox="1">
                      <a:spLocks/>
                    </p:cNvSpPr>
                    <p:nvPr/>
                  </p:nvSpPr>
                  <p:spPr>
                    <a:xfrm>
                      <a:off x="1819136" y="5333158"/>
                      <a:ext cx="279057"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3</a:t>
                      </a:r>
                    </a:p>
                  </p:txBody>
                </p:sp>
              </p:grpSp>
              <p:grpSp>
                <p:nvGrpSpPr>
                  <p:cNvPr id="164" name="Group 163">
                    <a:extLst>
                      <a:ext uri="{FF2B5EF4-FFF2-40B4-BE49-F238E27FC236}">
                        <a16:creationId xmlns:a16="http://schemas.microsoft.com/office/drawing/2014/main" id="{C34940B8-F68B-FE43-6D1E-B0B822862FBE}"/>
                      </a:ext>
                    </a:extLst>
                  </p:cNvPr>
                  <p:cNvGrpSpPr/>
                  <p:nvPr/>
                </p:nvGrpSpPr>
                <p:grpSpPr>
                  <a:xfrm>
                    <a:off x="1142606" y="4316929"/>
                    <a:ext cx="298502" cy="379424"/>
                    <a:chOff x="1819136" y="5318512"/>
                    <a:chExt cx="279057" cy="354707"/>
                  </a:xfrm>
                </p:grpSpPr>
                <p:cxnSp>
                  <p:nvCxnSpPr>
                    <p:cNvPr id="165" name="Straight Connector 164">
                      <a:extLst>
                        <a:ext uri="{FF2B5EF4-FFF2-40B4-BE49-F238E27FC236}">
                          <a16:creationId xmlns:a16="http://schemas.microsoft.com/office/drawing/2014/main" id="{D1465F15-52AC-9D13-D9FF-DF57AA1E9187}"/>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66" name="TextBox 165">
                      <a:extLst>
                        <a:ext uri="{FF2B5EF4-FFF2-40B4-BE49-F238E27FC236}">
                          <a16:creationId xmlns:a16="http://schemas.microsoft.com/office/drawing/2014/main" id="{C5DE527C-18C6-0E9F-B273-37ADA9C33F9D}"/>
                        </a:ext>
                      </a:extLst>
                    </p:cNvPr>
                    <p:cNvSpPr txBox="1">
                      <a:spLocks/>
                    </p:cNvSpPr>
                    <p:nvPr/>
                  </p:nvSpPr>
                  <p:spPr>
                    <a:xfrm>
                      <a:off x="1819136" y="5333158"/>
                      <a:ext cx="279057" cy="340061"/>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a:t>
                      </a:r>
                    </a:p>
                  </p:txBody>
                </p:sp>
              </p:grpSp>
            </p:grpSp>
          </p:grpSp>
          <p:grpSp>
            <p:nvGrpSpPr>
              <p:cNvPr id="15" name="Group 14">
                <a:extLst>
                  <a:ext uri="{FF2B5EF4-FFF2-40B4-BE49-F238E27FC236}">
                    <a16:creationId xmlns:a16="http://schemas.microsoft.com/office/drawing/2014/main" id="{80DF7E27-4836-70C4-7EE0-396521E5F89C}"/>
                  </a:ext>
                </a:extLst>
              </p:cNvPr>
              <p:cNvGrpSpPr/>
              <p:nvPr/>
            </p:nvGrpSpPr>
            <p:grpSpPr>
              <a:xfrm>
                <a:off x="-168377" y="5641253"/>
                <a:ext cx="216000" cy="242459"/>
                <a:chOff x="-241882" y="5734966"/>
                <a:chExt cx="216000" cy="242459"/>
              </a:xfrm>
            </p:grpSpPr>
            <p:cxnSp>
              <p:nvCxnSpPr>
                <p:cNvPr id="18" name="Straight Connector 17">
                  <a:extLst>
                    <a:ext uri="{FF2B5EF4-FFF2-40B4-BE49-F238E27FC236}">
                      <a16:creationId xmlns:a16="http://schemas.microsoft.com/office/drawing/2014/main" id="{14206013-EED9-9375-64B7-71F017B2046C}"/>
                    </a:ext>
                  </a:extLst>
                </p:cNvPr>
                <p:cNvCxnSpPr>
                  <a:cxnSpLocks/>
                </p:cNvCxnSpPr>
                <p:nvPr/>
              </p:nvCxnSpPr>
              <p:spPr>
                <a:xfrm>
                  <a:off x="-241882" y="5977425"/>
                  <a:ext cx="216000" cy="0"/>
                </a:xfrm>
                <a:prstGeom prst="line">
                  <a:avLst/>
                </a:prstGeom>
                <a:noFill/>
                <a:ln w="19050" cap="flat">
                  <a:solidFill>
                    <a:schemeClr val="accent1"/>
                  </a:solidFill>
                  <a:prstDash val="solid"/>
                  <a:round/>
                </a:ln>
                <a:effectLst/>
                <a:sp3d/>
              </p:spPr>
              <p:style>
                <a:lnRef idx="0">
                  <a:scrgbClr r="0" g="0" b="0"/>
                </a:lnRef>
                <a:fillRef idx="0">
                  <a:scrgbClr r="0" g="0" b="0"/>
                </a:fillRef>
                <a:effectRef idx="0">
                  <a:scrgbClr r="0" g="0" b="0"/>
                </a:effectRef>
                <a:fontRef idx="none"/>
              </p:style>
            </p:cxnSp>
            <p:cxnSp>
              <p:nvCxnSpPr>
                <p:cNvPr id="20" name="Straight Connector 19">
                  <a:extLst>
                    <a:ext uri="{FF2B5EF4-FFF2-40B4-BE49-F238E27FC236}">
                      <a16:creationId xmlns:a16="http://schemas.microsoft.com/office/drawing/2014/main" id="{F9FC627C-2F57-6937-5DAA-1097144CA593}"/>
                    </a:ext>
                  </a:extLst>
                </p:cNvPr>
                <p:cNvCxnSpPr>
                  <a:cxnSpLocks/>
                </p:cNvCxnSpPr>
                <p:nvPr/>
              </p:nvCxnSpPr>
              <p:spPr>
                <a:xfrm>
                  <a:off x="-241882" y="5734966"/>
                  <a:ext cx="216000" cy="0"/>
                </a:xfrm>
                <a:prstGeom prst="line">
                  <a:avLst/>
                </a:prstGeom>
                <a:noFill/>
                <a:ln w="19050" cap="flat">
                  <a:solidFill>
                    <a:srgbClr val="E73E16"/>
                  </a:solidFill>
                  <a:prstDash val="solid"/>
                  <a:round/>
                </a:ln>
                <a:effectLst/>
                <a:sp3d/>
              </p:spPr>
              <p:style>
                <a:lnRef idx="0">
                  <a:scrgbClr r="0" g="0" b="0"/>
                </a:lnRef>
                <a:fillRef idx="0">
                  <a:scrgbClr r="0" g="0" b="0"/>
                </a:fillRef>
                <a:effectRef idx="0">
                  <a:scrgbClr r="0" g="0" b="0"/>
                </a:effectRef>
                <a:fontRef idx="none"/>
              </p:style>
            </p:cxnSp>
          </p:grpSp>
          <p:grpSp>
            <p:nvGrpSpPr>
              <p:cNvPr id="49" name="Group 48">
                <a:extLst>
                  <a:ext uri="{FF2B5EF4-FFF2-40B4-BE49-F238E27FC236}">
                    <a16:creationId xmlns:a16="http://schemas.microsoft.com/office/drawing/2014/main" id="{A114E30E-EB8D-940A-0354-E8B5E2855D36}"/>
                  </a:ext>
                </a:extLst>
              </p:cNvPr>
              <p:cNvGrpSpPr/>
              <p:nvPr/>
            </p:nvGrpSpPr>
            <p:grpSpPr>
              <a:xfrm>
                <a:off x="1278964" y="3734891"/>
                <a:ext cx="4037878" cy="844524"/>
                <a:chOff x="411269" y="3242879"/>
                <a:chExt cx="5829300" cy="1219200"/>
              </a:xfrm>
            </p:grpSpPr>
            <p:pic>
              <p:nvPicPr>
                <p:cNvPr id="50" name="Graphic 49">
                  <a:extLst>
                    <a:ext uri="{FF2B5EF4-FFF2-40B4-BE49-F238E27FC236}">
                      <a16:creationId xmlns:a16="http://schemas.microsoft.com/office/drawing/2014/main" id="{CC58C8D8-E767-12B6-FEA5-9CDC874FBF64}"/>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11269" y="3242879"/>
                  <a:ext cx="5829300" cy="1219200"/>
                </a:xfrm>
                <a:prstGeom prst="rect">
                  <a:avLst/>
                </a:prstGeom>
              </p:spPr>
            </p:pic>
            <p:pic>
              <p:nvPicPr>
                <p:cNvPr id="51" name="Graphic 50">
                  <a:extLst>
                    <a:ext uri="{FF2B5EF4-FFF2-40B4-BE49-F238E27FC236}">
                      <a16:creationId xmlns:a16="http://schemas.microsoft.com/office/drawing/2014/main" id="{1060C40B-FA3C-1ABA-BC4C-A3E951D2A80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11269" y="3242879"/>
                  <a:ext cx="5829300" cy="1219200"/>
                </a:xfrm>
                <a:prstGeom prst="rect">
                  <a:avLst/>
                </a:prstGeom>
              </p:spPr>
            </p:pic>
          </p:grpSp>
        </p:grpSp>
      </p:grpSp>
      <p:grpSp>
        <p:nvGrpSpPr>
          <p:cNvPr id="48" name="Group 47">
            <a:extLst>
              <a:ext uri="{FF2B5EF4-FFF2-40B4-BE49-F238E27FC236}">
                <a16:creationId xmlns:a16="http://schemas.microsoft.com/office/drawing/2014/main" id="{3F8158CC-8C54-3580-CA60-CDCAD8834806}"/>
              </a:ext>
            </a:extLst>
          </p:cNvPr>
          <p:cNvGrpSpPr/>
          <p:nvPr/>
        </p:nvGrpSpPr>
        <p:grpSpPr>
          <a:xfrm>
            <a:off x="6308779" y="3256842"/>
            <a:ext cx="5742979" cy="2570868"/>
            <a:chOff x="5982782" y="3453354"/>
            <a:chExt cx="5742979" cy="2570868"/>
          </a:xfrm>
        </p:grpSpPr>
        <p:grpSp>
          <p:nvGrpSpPr>
            <p:cNvPr id="47" name="Group 46">
              <a:extLst>
                <a:ext uri="{FF2B5EF4-FFF2-40B4-BE49-F238E27FC236}">
                  <a16:creationId xmlns:a16="http://schemas.microsoft.com/office/drawing/2014/main" id="{15389B11-0FBE-6C98-4876-CDA167792EE1}"/>
                </a:ext>
              </a:extLst>
            </p:cNvPr>
            <p:cNvGrpSpPr/>
            <p:nvPr/>
          </p:nvGrpSpPr>
          <p:grpSpPr>
            <a:xfrm>
              <a:off x="5994284" y="5303952"/>
              <a:ext cx="5661057" cy="720270"/>
              <a:chOff x="5994284" y="5303952"/>
              <a:chExt cx="5661057" cy="720270"/>
            </a:xfrm>
          </p:grpSpPr>
          <p:grpSp>
            <p:nvGrpSpPr>
              <p:cNvPr id="122" name="Group 121">
                <a:extLst>
                  <a:ext uri="{FF2B5EF4-FFF2-40B4-BE49-F238E27FC236}">
                    <a16:creationId xmlns:a16="http://schemas.microsoft.com/office/drawing/2014/main" id="{8EE33DEF-E0C7-4B78-AA3A-F054E706934F}"/>
                  </a:ext>
                </a:extLst>
              </p:cNvPr>
              <p:cNvGrpSpPr/>
              <p:nvPr/>
            </p:nvGrpSpPr>
            <p:grpSpPr>
              <a:xfrm>
                <a:off x="5994284" y="5764550"/>
                <a:ext cx="4883393" cy="259672"/>
                <a:chOff x="25884" y="5212271"/>
                <a:chExt cx="4883393" cy="259672"/>
              </a:xfrm>
            </p:grpSpPr>
            <p:grpSp>
              <p:nvGrpSpPr>
                <p:cNvPr id="111" name="Group 110">
                  <a:extLst>
                    <a:ext uri="{FF2B5EF4-FFF2-40B4-BE49-F238E27FC236}">
                      <a16:creationId xmlns:a16="http://schemas.microsoft.com/office/drawing/2014/main" id="{F0CE3727-BC02-9640-055B-06C50F36D11C}"/>
                    </a:ext>
                  </a:extLst>
                </p:cNvPr>
                <p:cNvGrpSpPr/>
                <p:nvPr/>
              </p:nvGrpSpPr>
              <p:grpSpPr>
                <a:xfrm>
                  <a:off x="1170546" y="5214567"/>
                  <a:ext cx="3738731" cy="257376"/>
                  <a:chOff x="1170546" y="5123769"/>
                  <a:chExt cx="3738731" cy="257376"/>
                </a:xfrm>
              </p:grpSpPr>
              <p:sp>
                <p:nvSpPr>
                  <p:cNvPr id="63" name="TextBox 62">
                    <a:extLst>
                      <a:ext uri="{FF2B5EF4-FFF2-40B4-BE49-F238E27FC236}">
                        <a16:creationId xmlns:a16="http://schemas.microsoft.com/office/drawing/2014/main" id="{4BE80551-7B16-4B9E-C219-FD457ACB2213}"/>
                      </a:ext>
                    </a:extLst>
                  </p:cNvPr>
                  <p:cNvSpPr txBox="1">
                    <a:spLocks/>
                  </p:cNvSpPr>
                  <p:nvPr/>
                </p:nvSpPr>
                <p:spPr>
                  <a:xfrm>
                    <a:off x="4836509" y="5123776"/>
                    <a:ext cx="72768"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endParaRPr>
                  </a:p>
                </p:txBody>
              </p:sp>
              <p:sp>
                <p:nvSpPr>
                  <p:cNvPr id="61" name="TextBox 60">
                    <a:extLst>
                      <a:ext uri="{FF2B5EF4-FFF2-40B4-BE49-F238E27FC236}">
                        <a16:creationId xmlns:a16="http://schemas.microsoft.com/office/drawing/2014/main" id="{B8E955B5-116E-CDD0-BEEF-28CFB2C3D257}"/>
                      </a:ext>
                    </a:extLst>
                  </p:cNvPr>
                  <p:cNvSpPr txBox="1">
                    <a:spLocks/>
                  </p:cNvSpPr>
                  <p:nvPr/>
                </p:nvSpPr>
                <p:spPr>
                  <a:xfrm>
                    <a:off x="4129697" y="5123776"/>
                    <a:ext cx="72768"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endParaRPr>
                  </a:p>
                </p:txBody>
              </p:sp>
              <p:sp>
                <p:nvSpPr>
                  <p:cNvPr id="59" name="TextBox 58">
                    <a:extLst>
                      <a:ext uri="{FF2B5EF4-FFF2-40B4-BE49-F238E27FC236}">
                        <a16:creationId xmlns:a16="http://schemas.microsoft.com/office/drawing/2014/main" id="{B2C5312E-1026-49DB-99C9-E3C290424630}"/>
                      </a:ext>
                    </a:extLst>
                  </p:cNvPr>
                  <p:cNvSpPr txBox="1">
                    <a:spLocks/>
                  </p:cNvSpPr>
                  <p:nvPr/>
                </p:nvSpPr>
                <p:spPr>
                  <a:xfrm>
                    <a:off x="3360716" y="5123776"/>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0</a:t>
                    </a:r>
                  </a:p>
                </p:txBody>
              </p:sp>
              <p:sp>
                <p:nvSpPr>
                  <p:cNvPr id="57" name="TextBox 56">
                    <a:extLst>
                      <a:ext uri="{FF2B5EF4-FFF2-40B4-BE49-F238E27FC236}">
                        <a16:creationId xmlns:a16="http://schemas.microsoft.com/office/drawing/2014/main" id="{4861752C-C692-E756-0739-B0DF37AF4729}"/>
                      </a:ext>
                    </a:extLst>
                  </p:cNvPr>
                  <p:cNvSpPr txBox="1">
                    <a:spLocks/>
                  </p:cNvSpPr>
                  <p:nvPr/>
                </p:nvSpPr>
                <p:spPr>
                  <a:xfrm>
                    <a:off x="2639760" y="5123776"/>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6</a:t>
                    </a:r>
                  </a:p>
                </p:txBody>
              </p:sp>
              <p:sp>
                <p:nvSpPr>
                  <p:cNvPr id="55" name="TextBox 54">
                    <a:extLst>
                      <a:ext uri="{FF2B5EF4-FFF2-40B4-BE49-F238E27FC236}">
                        <a16:creationId xmlns:a16="http://schemas.microsoft.com/office/drawing/2014/main" id="{2F7F6005-9D85-299B-8D89-A81928EB37F4}"/>
                      </a:ext>
                    </a:extLst>
                  </p:cNvPr>
                  <p:cNvSpPr txBox="1">
                    <a:spLocks/>
                  </p:cNvSpPr>
                  <p:nvPr/>
                </p:nvSpPr>
                <p:spPr>
                  <a:xfrm>
                    <a:off x="1884715" y="5123776"/>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26</a:t>
                    </a:r>
                  </a:p>
                </p:txBody>
              </p:sp>
              <p:sp>
                <p:nvSpPr>
                  <p:cNvPr id="53" name="TextBox 52">
                    <a:extLst>
                      <a:ext uri="{FF2B5EF4-FFF2-40B4-BE49-F238E27FC236}">
                        <a16:creationId xmlns:a16="http://schemas.microsoft.com/office/drawing/2014/main" id="{CE840245-7E3D-E6EA-AFD2-AF8440E97C68}"/>
                      </a:ext>
                    </a:extLst>
                  </p:cNvPr>
                  <p:cNvSpPr txBox="1">
                    <a:spLocks/>
                  </p:cNvSpPr>
                  <p:nvPr/>
                </p:nvSpPr>
                <p:spPr>
                  <a:xfrm>
                    <a:off x="1170546" y="5123769"/>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56</a:t>
                    </a:r>
                  </a:p>
                </p:txBody>
              </p:sp>
            </p:grpSp>
            <p:sp>
              <p:nvSpPr>
                <p:cNvPr id="120" name="TextBox 119">
                  <a:extLst>
                    <a:ext uri="{FF2B5EF4-FFF2-40B4-BE49-F238E27FC236}">
                      <a16:creationId xmlns:a16="http://schemas.microsoft.com/office/drawing/2014/main" id="{FFF69FB0-EB31-78FE-85F0-1A81E77EFBF0}"/>
                    </a:ext>
                  </a:extLst>
                </p:cNvPr>
                <p:cNvSpPr txBox="1">
                  <a:spLocks/>
                </p:cNvSpPr>
                <p:nvPr/>
              </p:nvSpPr>
              <p:spPr>
                <a:xfrm>
                  <a:off x="25884" y="5212271"/>
                  <a:ext cx="1077786"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rPr>
                    <a:t>Chemotherapy</a:t>
                  </a:r>
                </a:p>
              </p:txBody>
            </p:sp>
          </p:grpSp>
          <p:grpSp>
            <p:nvGrpSpPr>
              <p:cNvPr id="124" name="Group 123">
                <a:extLst>
                  <a:ext uri="{FF2B5EF4-FFF2-40B4-BE49-F238E27FC236}">
                    <a16:creationId xmlns:a16="http://schemas.microsoft.com/office/drawing/2014/main" id="{CC58F4FD-E6D2-9114-F31E-8477B1404E5A}"/>
                  </a:ext>
                </a:extLst>
              </p:cNvPr>
              <p:cNvGrpSpPr/>
              <p:nvPr/>
            </p:nvGrpSpPr>
            <p:grpSpPr>
              <a:xfrm>
                <a:off x="6240569" y="5520789"/>
                <a:ext cx="5414772" cy="257376"/>
                <a:chOff x="272169" y="4950222"/>
                <a:chExt cx="5414772" cy="257376"/>
              </a:xfrm>
            </p:grpSpPr>
            <p:grpSp>
              <p:nvGrpSpPr>
                <p:cNvPr id="112" name="Group 111">
                  <a:extLst>
                    <a:ext uri="{FF2B5EF4-FFF2-40B4-BE49-F238E27FC236}">
                      <a16:creationId xmlns:a16="http://schemas.microsoft.com/office/drawing/2014/main" id="{C6BD6329-D6CD-6DA9-901F-054ADF60C8FA}"/>
                    </a:ext>
                  </a:extLst>
                </p:cNvPr>
                <p:cNvGrpSpPr/>
                <p:nvPr/>
              </p:nvGrpSpPr>
              <p:grpSpPr>
                <a:xfrm>
                  <a:off x="1170546" y="4950222"/>
                  <a:ext cx="4516395" cy="257376"/>
                  <a:chOff x="1170546" y="5123769"/>
                  <a:chExt cx="4516395" cy="257376"/>
                </a:xfrm>
              </p:grpSpPr>
              <p:sp>
                <p:nvSpPr>
                  <p:cNvPr id="113" name="TextBox 112">
                    <a:extLst>
                      <a:ext uri="{FF2B5EF4-FFF2-40B4-BE49-F238E27FC236}">
                        <a16:creationId xmlns:a16="http://schemas.microsoft.com/office/drawing/2014/main" id="{3F2AF197-6216-FBF6-DA06-592479FFBCE8}"/>
                      </a:ext>
                    </a:extLst>
                  </p:cNvPr>
                  <p:cNvSpPr txBox="1">
                    <a:spLocks/>
                  </p:cNvSpPr>
                  <p:nvPr/>
                </p:nvSpPr>
                <p:spPr>
                  <a:xfrm>
                    <a:off x="5529278" y="5123776"/>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0</a:t>
                    </a:r>
                  </a:p>
                </p:txBody>
              </p:sp>
              <p:sp>
                <p:nvSpPr>
                  <p:cNvPr id="114" name="TextBox 113">
                    <a:extLst>
                      <a:ext uri="{FF2B5EF4-FFF2-40B4-BE49-F238E27FC236}">
                        <a16:creationId xmlns:a16="http://schemas.microsoft.com/office/drawing/2014/main" id="{17401F5B-D01E-7090-CEB7-D93D34E6BCC0}"/>
                      </a:ext>
                    </a:extLst>
                  </p:cNvPr>
                  <p:cNvSpPr txBox="1">
                    <a:spLocks/>
                  </p:cNvSpPr>
                  <p:nvPr/>
                </p:nvSpPr>
                <p:spPr>
                  <a:xfrm>
                    <a:off x="4794062" y="5123776"/>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1</a:t>
                    </a:r>
                  </a:p>
                </p:txBody>
              </p:sp>
              <p:sp>
                <p:nvSpPr>
                  <p:cNvPr id="115" name="TextBox 114">
                    <a:extLst>
                      <a:ext uri="{FF2B5EF4-FFF2-40B4-BE49-F238E27FC236}">
                        <a16:creationId xmlns:a16="http://schemas.microsoft.com/office/drawing/2014/main" id="{0091F5A7-4614-6004-5A00-448211D70ABF}"/>
                      </a:ext>
                    </a:extLst>
                  </p:cNvPr>
                  <p:cNvSpPr txBox="1">
                    <a:spLocks/>
                  </p:cNvSpPr>
                  <p:nvPr/>
                </p:nvSpPr>
                <p:spPr>
                  <a:xfrm>
                    <a:off x="4087250" y="5123776"/>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5</a:t>
                    </a:r>
                  </a:p>
                </p:txBody>
              </p:sp>
              <p:sp>
                <p:nvSpPr>
                  <p:cNvPr id="116" name="TextBox 115">
                    <a:extLst>
                      <a:ext uri="{FF2B5EF4-FFF2-40B4-BE49-F238E27FC236}">
                        <a16:creationId xmlns:a16="http://schemas.microsoft.com/office/drawing/2014/main" id="{0F75E2BA-0693-0750-1A19-A2A35D2C59FC}"/>
                      </a:ext>
                    </a:extLst>
                  </p:cNvPr>
                  <p:cNvSpPr txBox="1">
                    <a:spLocks/>
                  </p:cNvSpPr>
                  <p:nvPr/>
                </p:nvSpPr>
                <p:spPr>
                  <a:xfrm>
                    <a:off x="3323943" y="5123776"/>
                    <a:ext cx="231209"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11</a:t>
                    </a:r>
                  </a:p>
                </p:txBody>
              </p:sp>
              <p:sp>
                <p:nvSpPr>
                  <p:cNvPr id="117" name="TextBox 116">
                    <a:extLst>
                      <a:ext uri="{FF2B5EF4-FFF2-40B4-BE49-F238E27FC236}">
                        <a16:creationId xmlns:a16="http://schemas.microsoft.com/office/drawing/2014/main" id="{9A9923B1-FE64-C40E-8F7E-2C280DB0638B}"/>
                      </a:ext>
                    </a:extLst>
                  </p:cNvPr>
                  <p:cNvSpPr txBox="1">
                    <a:spLocks/>
                  </p:cNvSpPr>
                  <p:nvPr/>
                </p:nvSpPr>
                <p:spPr>
                  <a:xfrm>
                    <a:off x="2597281" y="5123776"/>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24</a:t>
                    </a:r>
                  </a:p>
                </p:txBody>
              </p:sp>
              <p:sp>
                <p:nvSpPr>
                  <p:cNvPr id="118" name="TextBox 117">
                    <a:extLst>
                      <a:ext uri="{FF2B5EF4-FFF2-40B4-BE49-F238E27FC236}">
                        <a16:creationId xmlns:a16="http://schemas.microsoft.com/office/drawing/2014/main" id="{A72F7961-B02A-EFE2-C00E-385A2A784018}"/>
                      </a:ext>
                    </a:extLst>
                  </p:cNvPr>
                  <p:cNvSpPr txBox="1">
                    <a:spLocks/>
                  </p:cNvSpPr>
                  <p:nvPr/>
                </p:nvSpPr>
                <p:spPr>
                  <a:xfrm>
                    <a:off x="1884715" y="5123776"/>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37</a:t>
                    </a:r>
                  </a:p>
                </p:txBody>
              </p:sp>
              <p:sp>
                <p:nvSpPr>
                  <p:cNvPr id="119" name="TextBox 118">
                    <a:extLst>
                      <a:ext uri="{FF2B5EF4-FFF2-40B4-BE49-F238E27FC236}">
                        <a16:creationId xmlns:a16="http://schemas.microsoft.com/office/drawing/2014/main" id="{85320904-9DBC-4E9D-63F9-AC5AB9EDCF02}"/>
                      </a:ext>
                    </a:extLst>
                  </p:cNvPr>
                  <p:cNvSpPr txBox="1">
                    <a:spLocks/>
                  </p:cNvSpPr>
                  <p:nvPr/>
                </p:nvSpPr>
                <p:spPr>
                  <a:xfrm>
                    <a:off x="1170546" y="5123769"/>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67</a:t>
                    </a:r>
                  </a:p>
                </p:txBody>
              </p:sp>
            </p:grpSp>
            <p:sp>
              <p:nvSpPr>
                <p:cNvPr id="121" name="TextBox 120">
                  <a:extLst>
                    <a:ext uri="{FF2B5EF4-FFF2-40B4-BE49-F238E27FC236}">
                      <a16:creationId xmlns:a16="http://schemas.microsoft.com/office/drawing/2014/main" id="{FBC603CE-2BB6-8989-87D6-FE1E8D341662}"/>
                    </a:ext>
                  </a:extLst>
                </p:cNvPr>
                <p:cNvSpPr txBox="1">
                  <a:spLocks/>
                </p:cNvSpPr>
                <p:nvPr/>
              </p:nvSpPr>
              <p:spPr>
                <a:xfrm>
                  <a:off x="272169" y="4950222"/>
                  <a:ext cx="831501"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E73E16"/>
                      </a:solidFill>
                      <a:effectLst/>
                      <a:uLnTx/>
                      <a:uFillTx/>
                      <a:latin typeface="Arial" panose="020B0604020202020204" pitchFamily="34" charset="0"/>
                      <a:ea typeface="+mn-ea"/>
                      <a:cs typeface="Arial" panose="020B0604020202020204" pitchFamily="34" charset="0"/>
                    </a:rPr>
                    <a:t>Tarlatamab</a:t>
                  </a:r>
                </a:p>
              </p:txBody>
            </p:sp>
          </p:grpSp>
          <p:sp>
            <p:nvSpPr>
              <p:cNvPr id="123" name="TextBox 122">
                <a:extLst>
                  <a:ext uri="{FF2B5EF4-FFF2-40B4-BE49-F238E27FC236}">
                    <a16:creationId xmlns:a16="http://schemas.microsoft.com/office/drawing/2014/main" id="{2622B3F7-58BE-4A7B-D46D-4230DE917114}"/>
                  </a:ext>
                </a:extLst>
              </p:cNvPr>
              <p:cNvSpPr txBox="1">
                <a:spLocks/>
              </p:cNvSpPr>
              <p:nvPr/>
            </p:nvSpPr>
            <p:spPr>
              <a:xfrm>
                <a:off x="6306870" y="5303952"/>
                <a:ext cx="765200"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No. at risk</a:t>
                </a:r>
              </a:p>
            </p:txBody>
          </p:sp>
        </p:grpSp>
        <p:grpSp>
          <p:nvGrpSpPr>
            <p:cNvPr id="45" name="Group 44">
              <a:extLst>
                <a:ext uri="{FF2B5EF4-FFF2-40B4-BE49-F238E27FC236}">
                  <a16:creationId xmlns:a16="http://schemas.microsoft.com/office/drawing/2014/main" id="{7281FCFB-7FB5-AA99-DC96-32D8028566A0}"/>
                </a:ext>
              </a:extLst>
            </p:cNvPr>
            <p:cNvGrpSpPr/>
            <p:nvPr/>
          </p:nvGrpSpPr>
          <p:grpSpPr>
            <a:xfrm>
              <a:off x="5982782" y="3453354"/>
              <a:ext cx="5742979" cy="1949304"/>
              <a:chOff x="5982782" y="3453354"/>
              <a:chExt cx="5742979" cy="1949304"/>
            </a:xfrm>
          </p:grpSpPr>
          <p:grpSp>
            <p:nvGrpSpPr>
              <p:cNvPr id="128" name="Group 127">
                <a:extLst>
                  <a:ext uri="{FF2B5EF4-FFF2-40B4-BE49-F238E27FC236}">
                    <a16:creationId xmlns:a16="http://schemas.microsoft.com/office/drawing/2014/main" id="{FCC7484A-79E8-3B2C-4F66-A62D6D3288A6}"/>
                  </a:ext>
                </a:extLst>
              </p:cNvPr>
              <p:cNvGrpSpPr/>
              <p:nvPr/>
            </p:nvGrpSpPr>
            <p:grpSpPr>
              <a:xfrm>
                <a:off x="5982782" y="3453354"/>
                <a:ext cx="5742979" cy="1949304"/>
                <a:chOff x="14382" y="2882787"/>
                <a:chExt cx="5742979" cy="1949304"/>
              </a:xfrm>
            </p:grpSpPr>
            <p:sp>
              <p:nvSpPr>
                <p:cNvPr id="19" name="Freeform 822">
                  <a:extLst>
                    <a:ext uri="{FF2B5EF4-FFF2-40B4-BE49-F238E27FC236}">
                      <a16:creationId xmlns:a16="http://schemas.microsoft.com/office/drawing/2014/main" id="{EFB87E81-53C8-7389-CEF7-A528D72664CB}"/>
                    </a:ext>
                  </a:extLst>
                </p:cNvPr>
                <p:cNvSpPr/>
                <p:nvPr/>
              </p:nvSpPr>
              <p:spPr>
                <a:xfrm>
                  <a:off x="1152301" y="3146423"/>
                  <a:ext cx="4568273" cy="1170222"/>
                </a:xfrm>
                <a:custGeom>
                  <a:avLst/>
                  <a:gdLst>
                    <a:gd name="csX0" fmla="*/ 0 w 7324017"/>
                    <a:gd name="csY0" fmla="*/ 0 h 3067098"/>
                    <a:gd name="csX1" fmla="*/ 0 w 7324017"/>
                    <a:gd name="csY1" fmla="*/ 3067099 h 3067098"/>
                    <a:gd name="csX2" fmla="*/ 7324017 w 7324017"/>
                    <a:gd name="csY2" fmla="*/ 3067099 h 3067098"/>
                  </a:gdLst>
                  <a:ahLst/>
                  <a:cxnLst>
                    <a:cxn ang="0">
                      <a:pos x="csX0" y="csY0"/>
                    </a:cxn>
                    <a:cxn ang="0">
                      <a:pos x="csX1" y="csY1"/>
                    </a:cxn>
                    <a:cxn ang="0">
                      <a:pos x="csX2" y="csY2"/>
                    </a:cxn>
                  </a:cxnLst>
                  <a:rect l="l" t="t" r="r" b="b"/>
                  <a:pathLst>
                    <a:path w="7324017" h="3067098">
                      <a:moveTo>
                        <a:pt x="0" y="0"/>
                      </a:moveTo>
                      <a:lnTo>
                        <a:pt x="0" y="3067099"/>
                      </a:lnTo>
                      <a:lnTo>
                        <a:pt x="7324017" y="3067099"/>
                      </a:lnTo>
                    </a:path>
                  </a:pathLst>
                </a:custGeom>
                <a:noFill/>
                <a:ln w="19050" cap="flat">
                  <a:solidFill>
                    <a:schemeClr val="tx1"/>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212121"/>
                    </a:solidFill>
                    <a:effectLst/>
                    <a:uLnTx/>
                    <a:uFillTx/>
                    <a:latin typeface="Ringside Book"/>
                    <a:ea typeface="+mn-ea"/>
                    <a:cs typeface="+mn-cs"/>
                  </a:endParaRPr>
                </a:p>
              </p:txBody>
            </p:sp>
            <p:sp>
              <p:nvSpPr>
                <p:cNvPr id="23" name="TextBox 22">
                  <a:extLst>
                    <a:ext uri="{FF2B5EF4-FFF2-40B4-BE49-F238E27FC236}">
                      <a16:creationId xmlns:a16="http://schemas.microsoft.com/office/drawing/2014/main" id="{1673191C-58C1-6727-60FE-5D0D6D511609}"/>
                    </a:ext>
                  </a:extLst>
                </p:cNvPr>
                <p:cNvSpPr txBox="1">
                  <a:spLocks/>
                </p:cNvSpPr>
                <p:nvPr/>
              </p:nvSpPr>
              <p:spPr>
                <a:xfrm>
                  <a:off x="2088387" y="4574722"/>
                  <a:ext cx="2696100"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Time, months</a:t>
                  </a:r>
                </a:p>
              </p:txBody>
            </p:sp>
            <p:grpSp>
              <p:nvGrpSpPr>
                <p:cNvPr id="127" name="Group 126">
                  <a:extLst>
                    <a:ext uri="{FF2B5EF4-FFF2-40B4-BE49-F238E27FC236}">
                      <a16:creationId xmlns:a16="http://schemas.microsoft.com/office/drawing/2014/main" id="{D6DA06FD-4EBF-C594-CFE5-77E2068E5AE7}"/>
                    </a:ext>
                  </a:extLst>
                </p:cNvPr>
                <p:cNvGrpSpPr/>
                <p:nvPr/>
              </p:nvGrpSpPr>
              <p:grpSpPr>
                <a:xfrm>
                  <a:off x="767132" y="3065381"/>
                  <a:ext cx="391924" cy="1322652"/>
                  <a:chOff x="767132" y="3065381"/>
                  <a:chExt cx="391924" cy="1322652"/>
                </a:xfrm>
              </p:grpSpPr>
              <p:grpSp>
                <p:nvGrpSpPr>
                  <p:cNvPr id="25" name="Group 24">
                    <a:extLst>
                      <a:ext uri="{FF2B5EF4-FFF2-40B4-BE49-F238E27FC236}">
                        <a16:creationId xmlns:a16="http://schemas.microsoft.com/office/drawing/2014/main" id="{D703496D-B8C9-6B71-8FCF-07415FED9638}"/>
                      </a:ext>
                    </a:extLst>
                  </p:cNvPr>
                  <p:cNvGrpSpPr/>
                  <p:nvPr/>
                </p:nvGrpSpPr>
                <p:grpSpPr>
                  <a:xfrm>
                    <a:off x="767132" y="3065381"/>
                    <a:ext cx="391916" cy="257369"/>
                    <a:chOff x="1582432" y="5234432"/>
                    <a:chExt cx="366386" cy="240603"/>
                  </a:xfrm>
                </p:grpSpPr>
                <p:cxnSp>
                  <p:nvCxnSpPr>
                    <p:cNvPr id="43" name="Straight Connector 42">
                      <a:extLst>
                        <a:ext uri="{FF2B5EF4-FFF2-40B4-BE49-F238E27FC236}">
                          <a16:creationId xmlns:a16="http://schemas.microsoft.com/office/drawing/2014/main" id="{708127F1-57F3-757B-8B39-4890876F721A}"/>
                        </a:ext>
                      </a:extLst>
                    </p:cNvPr>
                    <p:cNvCxnSpPr>
                      <a:cxnSpLocks/>
                    </p:cNvCxnSpPr>
                    <p:nvPr/>
                  </p:nvCxnSpPr>
                  <p:spPr>
                    <a:xfrm flipH="1" flipV="1">
                      <a:off x="1894818" y="5363116"/>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4" name="TextBox 43">
                      <a:extLst>
                        <a:ext uri="{FF2B5EF4-FFF2-40B4-BE49-F238E27FC236}">
                          <a16:creationId xmlns:a16="http://schemas.microsoft.com/office/drawing/2014/main" id="{C2C6AFDA-1E0F-A089-397C-EC642CA36726}"/>
                        </a:ext>
                      </a:extLst>
                    </p:cNvPr>
                    <p:cNvSpPr txBox="1">
                      <a:spLocks/>
                    </p:cNvSpPr>
                    <p:nvPr/>
                  </p:nvSpPr>
                  <p:spPr>
                    <a:xfrm>
                      <a:off x="1582432" y="5234432"/>
                      <a:ext cx="306241" cy="240603"/>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100</a:t>
                      </a:r>
                    </a:p>
                  </p:txBody>
                </p:sp>
              </p:grpSp>
              <p:cxnSp>
                <p:nvCxnSpPr>
                  <p:cNvPr id="41" name="Straight Connector 40">
                    <a:extLst>
                      <a:ext uri="{FF2B5EF4-FFF2-40B4-BE49-F238E27FC236}">
                        <a16:creationId xmlns:a16="http://schemas.microsoft.com/office/drawing/2014/main" id="{60AFC311-9933-BA34-2654-0A0DC2542B3A}"/>
                      </a:ext>
                    </a:extLst>
                  </p:cNvPr>
                  <p:cNvCxnSpPr>
                    <a:cxnSpLocks/>
                  </p:cNvCxnSpPr>
                  <p:nvPr/>
                </p:nvCxnSpPr>
                <p:spPr>
                  <a:xfrm flipH="1" flipV="1">
                    <a:off x="1094533" y="3469354"/>
                    <a:ext cx="57763"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7" name="Group 26">
                    <a:extLst>
                      <a:ext uri="{FF2B5EF4-FFF2-40B4-BE49-F238E27FC236}">
                        <a16:creationId xmlns:a16="http://schemas.microsoft.com/office/drawing/2014/main" id="{1B58A8A9-BE63-F0E1-830C-7B440AE06219}"/>
                      </a:ext>
                    </a:extLst>
                  </p:cNvPr>
                  <p:cNvGrpSpPr/>
                  <p:nvPr/>
                </p:nvGrpSpPr>
                <p:grpSpPr>
                  <a:xfrm>
                    <a:off x="937057" y="4130664"/>
                    <a:ext cx="221999" cy="257369"/>
                    <a:chOff x="1741281" y="5234432"/>
                    <a:chExt cx="207537" cy="240603"/>
                  </a:xfrm>
                </p:grpSpPr>
                <p:cxnSp>
                  <p:nvCxnSpPr>
                    <p:cNvPr id="39" name="Straight Connector 38">
                      <a:extLst>
                        <a:ext uri="{FF2B5EF4-FFF2-40B4-BE49-F238E27FC236}">
                          <a16:creationId xmlns:a16="http://schemas.microsoft.com/office/drawing/2014/main" id="{558D27D0-AD3D-8608-5340-C0A861BDC850}"/>
                        </a:ext>
                      </a:extLst>
                    </p:cNvPr>
                    <p:cNvCxnSpPr>
                      <a:cxnSpLocks/>
                    </p:cNvCxnSpPr>
                    <p:nvPr/>
                  </p:nvCxnSpPr>
                  <p:spPr>
                    <a:xfrm flipH="1" flipV="1">
                      <a:off x="1894818" y="5363116"/>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A9CD7F3E-CD31-D999-3170-3AC987998B39}"/>
                        </a:ext>
                      </a:extLst>
                    </p:cNvPr>
                    <p:cNvSpPr txBox="1">
                      <a:spLocks/>
                    </p:cNvSpPr>
                    <p:nvPr/>
                  </p:nvSpPr>
                  <p:spPr>
                    <a:xfrm>
                      <a:off x="1741281" y="5234432"/>
                      <a:ext cx="147392" cy="240603"/>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a:t>
                      </a:r>
                    </a:p>
                  </p:txBody>
                </p:sp>
              </p:grpSp>
              <p:cxnSp>
                <p:nvCxnSpPr>
                  <p:cNvPr id="35" name="Straight Connector 34">
                    <a:extLst>
                      <a:ext uri="{FF2B5EF4-FFF2-40B4-BE49-F238E27FC236}">
                        <a16:creationId xmlns:a16="http://schemas.microsoft.com/office/drawing/2014/main" id="{8B10F9A5-3262-3628-0028-277CBA77A56D}"/>
                      </a:ext>
                    </a:extLst>
                  </p:cNvPr>
                  <p:cNvCxnSpPr>
                    <a:cxnSpLocks/>
                  </p:cNvCxnSpPr>
                  <p:nvPr/>
                </p:nvCxnSpPr>
                <p:spPr>
                  <a:xfrm flipH="1" flipV="1">
                    <a:off x="1101287" y="4001993"/>
                    <a:ext cx="57763"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2" name="Group 31">
                    <a:extLst>
                      <a:ext uri="{FF2B5EF4-FFF2-40B4-BE49-F238E27FC236}">
                        <a16:creationId xmlns:a16="http://schemas.microsoft.com/office/drawing/2014/main" id="{A9FD5E68-AA9F-18BA-CBFD-BFC73711BA40}"/>
                      </a:ext>
                    </a:extLst>
                  </p:cNvPr>
                  <p:cNvGrpSpPr/>
                  <p:nvPr/>
                </p:nvGrpSpPr>
                <p:grpSpPr>
                  <a:xfrm>
                    <a:off x="845338" y="3598023"/>
                    <a:ext cx="306958" cy="257369"/>
                    <a:chOff x="1661855" y="5745670"/>
                    <a:chExt cx="286963" cy="240603"/>
                  </a:xfrm>
                </p:grpSpPr>
                <p:cxnSp>
                  <p:nvCxnSpPr>
                    <p:cNvPr id="33" name="Straight Connector 32">
                      <a:extLst>
                        <a:ext uri="{FF2B5EF4-FFF2-40B4-BE49-F238E27FC236}">
                          <a16:creationId xmlns:a16="http://schemas.microsoft.com/office/drawing/2014/main" id="{4F8EA5CA-EA51-C28F-AB54-72850896A360}"/>
                        </a:ext>
                      </a:extLst>
                    </p:cNvPr>
                    <p:cNvCxnSpPr>
                      <a:cxnSpLocks/>
                    </p:cNvCxnSpPr>
                    <p:nvPr/>
                  </p:nvCxnSpPr>
                  <p:spPr>
                    <a:xfrm flipH="1" flipV="1">
                      <a:off x="1894818" y="5874355"/>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B4C861B7-D27A-69C9-D26C-E6B886C10E0D}"/>
                        </a:ext>
                      </a:extLst>
                    </p:cNvPr>
                    <p:cNvSpPr txBox="1">
                      <a:spLocks/>
                    </p:cNvSpPr>
                    <p:nvPr/>
                  </p:nvSpPr>
                  <p:spPr>
                    <a:xfrm>
                      <a:off x="1661855" y="5745670"/>
                      <a:ext cx="226818" cy="240603"/>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50</a:t>
                      </a:r>
                    </a:p>
                  </p:txBody>
                </p:sp>
              </p:grpSp>
            </p:grpSp>
            <p:grpSp>
              <p:nvGrpSpPr>
                <p:cNvPr id="88" name="Group 87">
                  <a:extLst>
                    <a:ext uri="{FF2B5EF4-FFF2-40B4-BE49-F238E27FC236}">
                      <a16:creationId xmlns:a16="http://schemas.microsoft.com/office/drawing/2014/main" id="{3FCAC3DC-C4E1-3383-3FCD-9F548C4FB38D}"/>
                    </a:ext>
                  </a:extLst>
                </p:cNvPr>
                <p:cNvGrpSpPr/>
                <p:nvPr/>
              </p:nvGrpSpPr>
              <p:grpSpPr>
                <a:xfrm>
                  <a:off x="1142606" y="4316929"/>
                  <a:ext cx="4614755" cy="379424"/>
                  <a:chOff x="1142606" y="4316929"/>
                  <a:chExt cx="4614755" cy="379424"/>
                </a:xfrm>
              </p:grpSpPr>
              <p:grpSp>
                <p:nvGrpSpPr>
                  <p:cNvPr id="89" name="Group 88">
                    <a:extLst>
                      <a:ext uri="{FF2B5EF4-FFF2-40B4-BE49-F238E27FC236}">
                        <a16:creationId xmlns:a16="http://schemas.microsoft.com/office/drawing/2014/main" id="{108E6756-4277-4771-3651-79F0DADC5C22}"/>
                      </a:ext>
                    </a:extLst>
                  </p:cNvPr>
                  <p:cNvGrpSpPr/>
                  <p:nvPr/>
                </p:nvGrpSpPr>
                <p:grpSpPr>
                  <a:xfrm>
                    <a:off x="5458859" y="4316936"/>
                    <a:ext cx="298502" cy="273036"/>
                    <a:chOff x="1819136" y="5318512"/>
                    <a:chExt cx="279057" cy="255249"/>
                  </a:xfrm>
                </p:grpSpPr>
                <p:cxnSp>
                  <p:nvCxnSpPr>
                    <p:cNvPr id="108" name="Straight Connector 107">
                      <a:extLst>
                        <a:ext uri="{FF2B5EF4-FFF2-40B4-BE49-F238E27FC236}">
                          <a16:creationId xmlns:a16="http://schemas.microsoft.com/office/drawing/2014/main" id="{942F6D9F-4712-44A7-A8BC-1ADE98C038FB}"/>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9" name="TextBox 108">
                      <a:extLst>
                        <a:ext uri="{FF2B5EF4-FFF2-40B4-BE49-F238E27FC236}">
                          <a16:creationId xmlns:a16="http://schemas.microsoft.com/office/drawing/2014/main" id="{4FA578D0-A184-796E-1762-7F29EA2442DE}"/>
                        </a:ext>
                      </a:extLst>
                    </p:cNvPr>
                    <p:cNvSpPr txBox="1">
                      <a:spLocks/>
                    </p:cNvSpPr>
                    <p:nvPr/>
                  </p:nvSpPr>
                  <p:spPr>
                    <a:xfrm>
                      <a:off x="1819136" y="5333158"/>
                      <a:ext cx="279057"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18</a:t>
                      </a:r>
                    </a:p>
                  </p:txBody>
                </p:sp>
              </p:grpSp>
              <p:grpSp>
                <p:nvGrpSpPr>
                  <p:cNvPr id="90" name="Group 89">
                    <a:extLst>
                      <a:ext uri="{FF2B5EF4-FFF2-40B4-BE49-F238E27FC236}">
                        <a16:creationId xmlns:a16="http://schemas.microsoft.com/office/drawing/2014/main" id="{82C34FDB-C7CC-3DC5-035C-C289758DF099}"/>
                      </a:ext>
                    </a:extLst>
                  </p:cNvPr>
                  <p:cNvGrpSpPr/>
                  <p:nvPr/>
                </p:nvGrpSpPr>
                <p:grpSpPr>
                  <a:xfrm>
                    <a:off x="4723643" y="4316936"/>
                    <a:ext cx="298502" cy="273036"/>
                    <a:chOff x="1819136" y="5318512"/>
                    <a:chExt cx="279057" cy="255249"/>
                  </a:xfrm>
                </p:grpSpPr>
                <p:cxnSp>
                  <p:nvCxnSpPr>
                    <p:cNvPr id="106" name="Straight Connector 105">
                      <a:extLst>
                        <a:ext uri="{FF2B5EF4-FFF2-40B4-BE49-F238E27FC236}">
                          <a16:creationId xmlns:a16="http://schemas.microsoft.com/office/drawing/2014/main" id="{B5FE3617-8CEB-8723-1AC7-37CEEB39B7F5}"/>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7" name="TextBox 106">
                      <a:extLst>
                        <a:ext uri="{FF2B5EF4-FFF2-40B4-BE49-F238E27FC236}">
                          <a16:creationId xmlns:a16="http://schemas.microsoft.com/office/drawing/2014/main" id="{9B999FDE-0A1E-36F2-081F-8300AB14E236}"/>
                        </a:ext>
                      </a:extLst>
                    </p:cNvPr>
                    <p:cNvSpPr txBox="1">
                      <a:spLocks/>
                    </p:cNvSpPr>
                    <p:nvPr/>
                  </p:nvSpPr>
                  <p:spPr>
                    <a:xfrm>
                      <a:off x="1819136" y="5333158"/>
                      <a:ext cx="279057"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15</a:t>
                      </a:r>
                    </a:p>
                  </p:txBody>
                </p:sp>
              </p:grpSp>
              <p:grpSp>
                <p:nvGrpSpPr>
                  <p:cNvPr id="91" name="Group 90">
                    <a:extLst>
                      <a:ext uri="{FF2B5EF4-FFF2-40B4-BE49-F238E27FC236}">
                        <a16:creationId xmlns:a16="http://schemas.microsoft.com/office/drawing/2014/main" id="{5E8DB497-AE66-2820-47FD-21285530708D}"/>
                      </a:ext>
                    </a:extLst>
                  </p:cNvPr>
                  <p:cNvGrpSpPr/>
                  <p:nvPr/>
                </p:nvGrpSpPr>
                <p:grpSpPr>
                  <a:xfrm>
                    <a:off x="4016831" y="4316936"/>
                    <a:ext cx="298502" cy="273036"/>
                    <a:chOff x="1819136" y="5318512"/>
                    <a:chExt cx="279057" cy="255249"/>
                  </a:xfrm>
                </p:grpSpPr>
                <p:cxnSp>
                  <p:nvCxnSpPr>
                    <p:cNvPr id="104" name="Straight Connector 103">
                      <a:extLst>
                        <a:ext uri="{FF2B5EF4-FFF2-40B4-BE49-F238E27FC236}">
                          <a16:creationId xmlns:a16="http://schemas.microsoft.com/office/drawing/2014/main" id="{83F43E1F-FE10-2630-9C03-979DE0B4F6B4}"/>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5" name="TextBox 104">
                      <a:extLst>
                        <a:ext uri="{FF2B5EF4-FFF2-40B4-BE49-F238E27FC236}">
                          <a16:creationId xmlns:a16="http://schemas.microsoft.com/office/drawing/2014/main" id="{281A2DA0-6F4F-88AB-64EB-34EF4EB21267}"/>
                        </a:ext>
                      </a:extLst>
                    </p:cNvPr>
                    <p:cNvSpPr txBox="1">
                      <a:spLocks/>
                    </p:cNvSpPr>
                    <p:nvPr/>
                  </p:nvSpPr>
                  <p:spPr>
                    <a:xfrm>
                      <a:off x="1819136" y="5333158"/>
                      <a:ext cx="279057"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12</a:t>
                      </a:r>
                    </a:p>
                  </p:txBody>
                </p:sp>
              </p:grpSp>
              <p:grpSp>
                <p:nvGrpSpPr>
                  <p:cNvPr id="92" name="Group 91">
                    <a:extLst>
                      <a:ext uri="{FF2B5EF4-FFF2-40B4-BE49-F238E27FC236}">
                        <a16:creationId xmlns:a16="http://schemas.microsoft.com/office/drawing/2014/main" id="{5C346887-E594-AC89-7B44-0CBBE6EC7448}"/>
                      </a:ext>
                    </a:extLst>
                  </p:cNvPr>
                  <p:cNvGrpSpPr/>
                  <p:nvPr/>
                </p:nvGrpSpPr>
                <p:grpSpPr>
                  <a:xfrm>
                    <a:off x="3290297" y="4316936"/>
                    <a:ext cx="298502" cy="273036"/>
                    <a:chOff x="1819136" y="5318512"/>
                    <a:chExt cx="279057" cy="255249"/>
                  </a:xfrm>
                </p:grpSpPr>
                <p:cxnSp>
                  <p:nvCxnSpPr>
                    <p:cNvPr id="102" name="Straight Connector 101">
                      <a:extLst>
                        <a:ext uri="{FF2B5EF4-FFF2-40B4-BE49-F238E27FC236}">
                          <a16:creationId xmlns:a16="http://schemas.microsoft.com/office/drawing/2014/main" id="{29278142-2E12-E38D-31C6-754F71593012}"/>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3" name="TextBox 102">
                      <a:extLst>
                        <a:ext uri="{FF2B5EF4-FFF2-40B4-BE49-F238E27FC236}">
                          <a16:creationId xmlns:a16="http://schemas.microsoft.com/office/drawing/2014/main" id="{81D9F06B-C4BC-931E-79B2-1F9FE235678F}"/>
                        </a:ext>
                      </a:extLst>
                    </p:cNvPr>
                    <p:cNvSpPr txBox="1">
                      <a:spLocks/>
                    </p:cNvSpPr>
                    <p:nvPr/>
                  </p:nvSpPr>
                  <p:spPr>
                    <a:xfrm>
                      <a:off x="1819136" y="5333158"/>
                      <a:ext cx="279057"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9</a:t>
                      </a:r>
                    </a:p>
                  </p:txBody>
                </p:sp>
              </p:grpSp>
              <p:grpSp>
                <p:nvGrpSpPr>
                  <p:cNvPr id="93" name="Group 92">
                    <a:extLst>
                      <a:ext uri="{FF2B5EF4-FFF2-40B4-BE49-F238E27FC236}">
                        <a16:creationId xmlns:a16="http://schemas.microsoft.com/office/drawing/2014/main" id="{A10B1213-02CB-2A49-E63E-D13881A89CDE}"/>
                      </a:ext>
                    </a:extLst>
                  </p:cNvPr>
                  <p:cNvGrpSpPr/>
                  <p:nvPr/>
                </p:nvGrpSpPr>
                <p:grpSpPr>
                  <a:xfrm>
                    <a:off x="2569341" y="4316936"/>
                    <a:ext cx="298502" cy="273036"/>
                    <a:chOff x="1819136" y="5318512"/>
                    <a:chExt cx="279057" cy="255249"/>
                  </a:xfrm>
                </p:grpSpPr>
                <p:cxnSp>
                  <p:nvCxnSpPr>
                    <p:cNvPr id="100" name="Straight Connector 99">
                      <a:extLst>
                        <a:ext uri="{FF2B5EF4-FFF2-40B4-BE49-F238E27FC236}">
                          <a16:creationId xmlns:a16="http://schemas.microsoft.com/office/drawing/2014/main" id="{D19452D7-B0B3-673A-C7C3-0D941079D52C}"/>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1" name="TextBox 100">
                      <a:extLst>
                        <a:ext uri="{FF2B5EF4-FFF2-40B4-BE49-F238E27FC236}">
                          <a16:creationId xmlns:a16="http://schemas.microsoft.com/office/drawing/2014/main" id="{52132BF2-D2AE-1C00-0369-CB8C9B4B3E89}"/>
                        </a:ext>
                      </a:extLst>
                    </p:cNvPr>
                    <p:cNvSpPr txBox="1">
                      <a:spLocks/>
                    </p:cNvSpPr>
                    <p:nvPr/>
                  </p:nvSpPr>
                  <p:spPr>
                    <a:xfrm>
                      <a:off x="1819136" y="5333158"/>
                      <a:ext cx="279057"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6</a:t>
                      </a:r>
                    </a:p>
                  </p:txBody>
                </p:sp>
              </p:grpSp>
              <p:grpSp>
                <p:nvGrpSpPr>
                  <p:cNvPr id="94" name="Group 93">
                    <a:extLst>
                      <a:ext uri="{FF2B5EF4-FFF2-40B4-BE49-F238E27FC236}">
                        <a16:creationId xmlns:a16="http://schemas.microsoft.com/office/drawing/2014/main" id="{48FE4FD5-7D7F-C807-F988-5F7FCE1D323E}"/>
                      </a:ext>
                    </a:extLst>
                  </p:cNvPr>
                  <p:cNvGrpSpPr/>
                  <p:nvPr/>
                </p:nvGrpSpPr>
                <p:grpSpPr>
                  <a:xfrm>
                    <a:off x="1856775" y="4316936"/>
                    <a:ext cx="298502" cy="273036"/>
                    <a:chOff x="1819136" y="5318512"/>
                    <a:chExt cx="279057" cy="255249"/>
                  </a:xfrm>
                </p:grpSpPr>
                <p:cxnSp>
                  <p:nvCxnSpPr>
                    <p:cNvPr id="98" name="Straight Connector 97">
                      <a:extLst>
                        <a:ext uri="{FF2B5EF4-FFF2-40B4-BE49-F238E27FC236}">
                          <a16:creationId xmlns:a16="http://schemas.microsoft.com/office/drawing/2014/main" id="{E6222D16-F55F-4627-0F1D-BE7173E10717}"/>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99" name="TextBox 98">
                      <a:extLst>
                        <a:ext uri="{FF2B5EF4-FFF2-40B4-BE49-F238E27FC236}">
                          <a16:creationId xmlns:a16="http://schemas.microsoft.com/office/drawing/2014/main" id="{696A6670-905C-EED3-350B-5166A68CBD9E}"/>
                        </a:ext>
                      </a:extLst>
                    </p:cNvPr>
                    <p:cNvSpPr txBox="1">
                      <a:spLocks/>
                    </p:cNvSpPr>
                    <p:nvPr/>
                  </p:nvSpPr>
                  <p:spPr>
                    <a:xfrm>
                      <a:off x="1819136" y="5333158"/>
                      <a:ext cx="279057"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3</a:t>
                      </a:r>
                    </a:p>
                  </p:txBody>
                </p:sp>
              </p:grpSp>
              <p:grpSp>
                <p:nvGrpSpPr>
                  <p:cNvPr id="95" name="Group 94">
                    <a:extLst>
                      <a:ext uri="{FF2B5EF4-FFF2-40B4-BE49-F238E27FC236}">
                        <a16:creationId xmlns:a16="http://schemas.microsoft.com/office/drawing/2014/main" id="{3F9EDC21-451F-3A0A-6A50-44664EFFD577}"/>
                      </a:ext>
                    </a:extLst>
                  </p:cNvPr>
                  <p:cNvGrpSpPr/>
                  <p:nvPr/>
                </p:nvGrpSpPr>
                <p:grpSpPr>
                  <a:xfrm>
                    <a:off x="1142606" y="4316929"/>
                    <a:ext cx="298502" cy="379424"/>
                    <a:chOff x="1819136" y="5318512"/>
                    <a:chExt cx="279057" cy="354707"/>
                  </a:xfrm>
                </p:grpSpPr>
                <p:cxnSp>
                  <p:nvCxnSpPr>
                    <p:cNvPr id="96" name="Straight Connector 95">
                      <a:extLst>
                        <a:ext uri="{FF2B5EF4-FFF2-40B4-BE49-F238E27FC236}">
                          <a16:creationId xmlns:a16="http://schemas.microsoft.com/office/drawing/2014/main" id="{AE6B4CB6-80BE-6224-23EE-EEFE1C8138B7}"/>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97" name="TextBox 96">
                      <a:extLst>
                        <a:ext uri="{FF2B5EF4-FFF2-40B4-BE49-F238E27FC236}">
                          <a16:creationId xmlns:a16="http://schemas.microsoft.com/office/drawing/2014/main" id="{4AD18577-B1A7-7941-25B1-06E361403707}"/>
                        </a:ext>
                      </a:extLst>
                    </p:cNvPr>
                    <p:cNvSpPr txBox="1">
                      <a:spLocks/>
                    </p:cNvSpPr>
                    <p:nvPr/>
                  </p:nvSpPr>
                  <p:spPr>
                    <a:xfrm>
                      <a:off x="1819136" y="5333158"/>
                      <a:ext cx="279057" cy="340061"/>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0</a:t>
                      </a:r>
                    </a:p>
                  </p:txBody>
                </p:sp>
              </p:grpSp>
            </p:grpSp>
            <p:sp>
              <p:nvSpPr>
                <p:cNvPr id="21" name="TextBox 20">
                  <a:extLst>
                    <a:ext uri="{FF2B5EF4-FFF2-40B4-BE49-F238E27FC236}">
                      <a16:creationId xmlns:a16="http://schemas.microsoft.com/office/drawing/2014/main" id="{7C6197E5-0C15-377B-BF39-FE6125D2384F}"/>
                    </a:ext>
                  </a:extLst>
                </p:cNvPr>
                <p:cNvSpPr txBox="1">
                  <a:spLocks/>
                </p:cNvSpPr>
                <p:nvPr/>
              </p:nvSpPr>
              <p:spPr>
                <a:xfrm rot="16200000">
                  <a:off x="-453109" y="3350278"/>
                  <a:ext cx="1746349" cy="81136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Proportion surviving </a:t>
                  </a:r>
                  <a:b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b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without CNS progression per </a:t>
                  </a:r>
                  <a:r>
                    <a:rPr kumimoji="0" lang="en-GB" sz="1200" b="0" i="0" u="none" strike="noStrike" kern="1200" cap="none" spc="0" normalizeH="0" baseline="0" noProof="0" dirty="0" err="1">
                      <a:ln>
                        <a:noFill/>
                      </a:ln>
                      <a:solidFill>
                        <a:srgbClr val="363636"/>
                      </a:solidFill>
                      <a:effectLst/>
                      <a:uLnTx/>
                      <a:uFillTx/>
                      <a:latin typeface="Arial" panose="020B0604020202020204" pitchFamily="34" charset="0"/>
                      <a:ea typeface="+mn-ea"/>
                      <a:cs typeface="Arial" panose="020B0604020202020204" pitchFamily="34" charset="0"/>
                    </a:rPr>
                    <a:t>mRANO</a:t>
                  </a:r>
                  <a: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-BM or death, %</a:t>
                  </a:r>
                </a:p>
              </p:txBody>
            </p:sp>
          </p:grpSp>
          <p:cxnSp>
            <p:nvCxnSpPr>
              <p:cNvPr id="24" name="Straight Connector 23">
                <a:extLst>
                  <a:ext uri="{FF2B5EF4-FFF2-40B4-BE49-F238E27FC236}">
                    <a16:creationId xmlns:a16="http://schemas.microsoft.com/office/drawing/2014/main" id="{A6F2595E-CC14-6D6F-D6C5-9C6168ECEADB}"/>
                  </a:ext>
                </a:extLst>
              </p:cNvPr>
              <p:cNvCxnSpPr>
                <a:cxnSpLocks/>
              </p:cNvCxnSpPr>
              <p:nvPr/>
            </p:nvCxnSpPr>
            <p:spPr>
              <a:xfrm flipV="1">
                <a:off x="8690054" y="4261390"/>
                <a:ext cx="0" cy="625822"/>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grpSp>
            <p:nvGrpSpPr>
              <p:cNvPr id="62" name="Group 61">
                <a:extLst>
                  <a:ext uri="{FF2B5EF4-FFF2-40B4-BE49-F238E27FC236}">
                    <a16:creationId xmlns:a16="http://schemas.microsoft.com/office/drawing/2014/main" id="{7252655E-8F62-DCD3-7868-9A8C14F45022}"/>
                  </a:ext>
                </a:extLst>
              </p:cNvPr>
              <p:cNvGrpSpPr/>
              <p:nvPr/>
            </p:nvGrpSpPr>
            <p:grpSpPr>
              <a:xfrm>
                <a:off x="7249876" y="3735890"/>
                <a:ext cx="4032296" cy="1102926"/>
                <a:chOff x="4465033" y="1454118"/>
                <a:chExt cx="5803900" cy="1587500"/>
              </a:xfrm>
            </p:grpSpPr>
            <p:pic>
              <p:nvPicPr>
                <p:cNvPr id="64" name="Graphic 63">
                  <a:extLst>
                    <a:ext uri="{FF2B5EF4-FFF2-40B4-BE49-F238E27FC236}">
                      <a16:creationId xmlns:a16="http://schemas.microsoft.com/office/drawing/2014/main" id="{837B9DD1-51B6-6C89-4A67-404E5E2F5209}"/>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465033" y="1454118"/>
                  <a:ext cx="5803900" cy="1587500"/>
                </a:xfrm>
                <a:prstGeom prst="rect">
                  <a:avLst/>
                </a:prstGeom>
              </p:spPr>
            </p:pic>
            <p:pic>
              <p:nvPicPr>
                <p:cNvPr id="65" name="Graphic 64">
                  <a:extLst>
                    <a:ext uri="{FF2B5EF4-FFF2-40B4-BE49-F238E27FC236}">
                      <a16:creationId xmlns:a16="http://schemas.microsoft.com/office/drawing/2014/main" id="{A932A688-461D-A400-824B-CD2C1AB4082E}"/>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465033" y="1454118"/>
                  <a:ext cx="5803900" cy="1587500"/>
                </a:xfrm>
                <a:prstGeom prst="rect">
                  <a:avLst/>
                </a:prstGeom>
              </p:spPr>
            </p:pic>
          </p:grpSp>
          <p:sp>
            <p:nvSpPr>
              <p:cNvPr id="66" name="TextBox 65">
                <a:extLst>
                  <a:ext uri="{FF2B5EF4-FFF2-40B4-BE49-F238E27FC236}">
                    <a16:creationId xmlns:a16="http://schemas.microsoft.com/office/drawing/2014/main" id="{9C79E601-CEF2-A2AD-C894-6CD810DD6CF5}"/>
                  </a:ext>
                </a:extLst>
              </p:cNvPr>
              <p:cNvSpPr txBox="1">
                <a:spLocks/>
              </p:cNvSpPr>
              <p:nvPr/>
            </p:nvSpPr>
            <p:spPr>
              <a:xfrm>
                <a:off x="8598700" y="3960244"/>
                <a:ext cx="434414" cy="184666"/>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E73E16"/>
                    </a:solidFill>
                    <a:effectLst/>
                    <a:uLnTx/>
                    <a:uFillTx/>
                    <a:latin typeface="Arial" panose="020B0604020202020204"/>
                    <a:ea typeface="+mn-ea"/>
                    <a:cs typeface="+mn-cs"/>
                  </a:rPr>
                  <a:t>53.9%</a:t>
                </a:r>
              </a:p>
            </p:txBody>
          </p:sp>
          <p:sp>
            <p:nvSpPr>
              <p:cNvPr id="67" name="TextBox 66">
                <a:extLst>
                  <a:ext uri="{FF2B5EF4-FFF2-40B4-BE49-F238E27FC236}">
                    <a16:creationId xmlns:a16="http://schemas.microsoft.com/office/drawing/2014/main" id="{8451C763-E29E-86BE-0DC0-DCF10623B874}"/>
                  </a:ext>
                </a:extLst>
              </p:cNvPr>
              <p:cNvSpPr txBox="1">
                <a:spLocks/>
              </p:cNvSpPr>
              <p:nvPr/>
            </p:nvSpPr>
            <p:spPr>
              <a:xfrm>
                <a:off x="8235716" y="4586098"/>
                <a:ext cx="434414" cy="184666"/>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A2E1"/>
                    </a:solidFill>
                    <a:effectLst/>
                    <a:uLnTx/>
                    <a:uFillTx/>
                    <a:latin typeface="Arial" panose="020B0604020202020204"/>
                    <a:ea typeface="+mn-ea"/>
                    <a:cs typeface="+mn-cs"/>
                  </a:rPr>
                  <a:t>27.0%</a:t>
                </a:r>
              </a:p>
            </p:txBody>
          </p:sp>
        </p:grpSp>
      </p:grpSp>
      <p:cxnSp>
        <p:nvCxnSpPr>
          <p:cNvPr id="4" name="Straight Connector 3">
            <a:extLst>
              <a:ext uri="{FF2B5EF4-FFF2-40B4-BE49-F238E27FC236}">
                <a16:creationId xmlns:a16="http://schemas.microsoft.com/office/drawing/2014/main" id="{17EEB7BC-6964-7439-C625-D0481C1AA761}"/>
              </a:ext>
            </a:extLst>
          </p:cNvPr>
          <p:cNvCxnSpPr>
            <a:cxnSpLocks/>
          </p:cNvCxnSpPr>
          <p:nvPr/>
        </p:nvCxnSpPr>
        <p:spPr>
          <a:xfrm>
            <a:off x="6136538" y="5687200"/>
            <a:ext cx="216000" cy="0"/>
          </a:xfrm>
          <a:prstGeom prst="line">
            <a:avLst/>
          </a:prstGeom>
          <a:noFill/>
          <a:ln w="19050" cap="flat">
            <a:solidFill>
              <a:schemeClr val="accent1"/>
            </a:solidFill>
            <a:prstDash val="solid"/>
            <a:round/>
          </a:ln>
          <a:effectLst/>
          <a:sp3d/>
        </p:spPr>
        <p:style>
          <a:lnRef idx="0">
            <a:scrgbClr r="0" g="0" b="0"/>
          </a:lnRef>
          <a:fillRef idx="0">
            <a:scrgbClr r="0" g="0" b="0"/>
          </a:fillRef>
          <a:effectRef idx="0">
            <a:scrgbClr r="0" g="0" b="0"/>
          </a:effectRef>
          <a:fontRef idx="none"/>
        </p:style>
      </p:cxnSp>
      <p:cxnSp>
        <p:nvCxnSpPr>
          <p:cNvPr id="7" name="Straight Connector 6">
            <a:extLst>
              <a:ext uri="{FF2B5EF4-FFF2-40B4-BE49-F238E27FC236}">
                <a16:creationId xmlns:a16="http://schemas.microsoft.com/office/drawing/2014/main" id="{23212244-8551-A959-7652-BE36E0A040D9}"/>
              </a:ext>
            </a:extLst>
          </p:cNvPr>
          <p:cNvCxnSpPr>
            <a:cxnSpLocks/>
          </p:cNvCxnSpPr>
          <p:nvPr/>
        </p:nvCxnSpPr>
        <p:spPr>
          <a:xfrm>
            <a:off x="6136538" y="5444741"/>
            <a:ext cx="216000" cy="0"/>
          </a:xfrm>
          <a:prstGeom prst="line">
            <a:avLst/>
          </a:prstGeom>
          <a:noFill/>
          <a:ln w="19050" cap="flat">
            <a:solidFill>
              <a:srgbClr val="E73E16"/>
            </a:solidFill>
            <a:prstDash val="solid"/>
            <a:round/>
          </a:ln>
          <a:effectLst/>
          <a:sp3d/>
        </p:spPr>
        <p:style>
          <a:lnRef idx="0">
            <a:scrgbClr r="0" g="0" b="0"/>
          </a:lnRef>
          <a:fillRef idx="0">
            <a:scrgbClr r="0" g="0" b="0"/>
          </a:fillRef>
          <a:effectRef idx="0">
            <a:scrgbClr r="0" g="0" b="0"/>
          </a:effectRef>
          <a:fontRef idx="none"/>
        </p:style>
      </p:cxnSp>
      <p:sp>
        <p:nvSpPr>
          <p:cNvPr id="8" name="Text Placeholder 14">
            <a:extLst>
              <a:ext uri="{FF2B5EF4-FFF2-40B4-BE49-F238E27FC236}">
                <a16:creationId xmlns:a16="http://schemas.microsoft.com/office/drawing/2014/main" id="{60A48145-2EB3-6934-D70A-2818C84A7351}"/>
              </a:ext>
            </a:extLst>
          </p:cNvPr>
          <p:cNvSpPr>
            <a:spLocks noGrp="1"/>
          </p:cNvSpPr>
          <p:nvPr>
            <p:ph type="body" sz="quarter" idx="10"/>
          </p:nvPr>
        </p:nvSpPr>
        <p:spPr>
          <a:xfrm>
            <a:off x="304800" y="6233974"/>
            <a:ext cx="6573430" cy="487363"/>
          </a:xfrm>
        </p:spPr>
        <p:txBody>
          <a:bodyPr/>
          <a:lstStyle/>
          <a:p>
            <a:r>
              <a:rPr lang="en-US" baseline="30000" noProof="0" dirty="0" err="1"/>
              <a:t>a</a:t>
            </a:r>
            <a:r>
              <a:rPr lang="en-US" noProof="0" dirty="0" err="1"/>
              <a:t>CNS</a:t>
            </a:r>
            <a:r>
              <a:rPr lang="en-US" noProof="0" dirty="0"/>
              <a:t> lesion(s) ≥10 mm in diameter</a:t>
            </a:r>
            <a:r>
              <a:rPr lang="en-US" dirty="0"/>
              <a:t>.</a:t>
            </a:r>
            <a:endParaRPr lang="en-US" noProof="0" dirty="0"/>
          </a:p>
        </p:txBody>
      </p:sp>
    </p:spTree>
    <p:extLst>
      <p:ext uri="{BB962C8B-B14F-4D97-AF65-F5344CB8AC3E}">
        <p14:creationId xmlns:p14="http://schemas.microsoft.com/office/powerpoint/2010/main" val="320663356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937E76-588A-EFC9-D10B-BDF092B2AAB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43AD5AD-C381-F59F-6A9A-809750F8CB8D}"/>
              </a:ext>
            </a:extLst>
          </p:cNvPr>
          <p:cNvSpPr>
            <a:spLocks noGrp="1"/>
          </p:cNvSpPr>
          <p:nvPr>
            <p:ph type="title"/>
          </p:nvPr>
        </p:nvSpPr>
        <p:spPr>
          <a:xfrm>
            <a:off x="304799" y="107693"/>
            <a:ext cx="10811839" cy="939801"/>
          </a:xfrm>
        </p:spPr>
        <p:txBody>
          <a:bodyPr/>
          <a:lstStyle/>
          <a:p>
            <a:r>
              <a:rPr lang="en-US" noProof="0" dirty="0"/>
              <a:t>8006: Intracranial efficacy of </a:t>
            </a:r>
            <a:r>
              <a:rPr lang="en-US" noProof="0" dirty="0" err="1"/>
              <a:t>tarlatamab</a:t>
            </a:r>
            <a:r>
              <a:rPr lang="en-US" noProof="0" dirty="0"/>
              <a:t> versus chemotherapy (</a:t>
            </a:r>
            <a:r>
              <a:rPr lang="en-US" noProof="0" dirty="0" err="1"/>
              <a:t>CTx</a:t>
            </a:r>
            <a:r>
              <a:rPr lang="en-US" noProof="0" dirty="0"/>
              <a:t>) as second-line (2L) treatment for small cell lung cancer (SCLC): DeLLphi-304 phase 3 post hoc analysis – </a:t>
            </a:r>
            <a:r>
              <a:rPr lang="en-US" noProof="0" dirty="0" err="1"/>
              <a:t>Mountzios</a:t>
            </a:r>
            <a:r>
              <a:rPr lang="en-US" noProof="0" dirty="0"/>
              <a:t> GS, et al</a:t>
            </a:r>
            <a:endParaRPr lang="en-US" noProof="0" dirty="0">
              <a:latin typeface="+mn-lt"/>
            </a:endParaRPr>
          </a:p>
        </p:txBody>
      </p:sp>
      <p:sp>
        <p:nvSpPr>
          <p:cNvPr id="29" name="Content Placeholder 7">
            <a:extLst>
              <a:ext uri="{FF2B5EF4-FFF2-40B4-BE49-F238E27FC236}">
                <a16:creationId xmlns:a16="http://schemas.microsoft.com/office/drawing/2014/main" id="{BBFBE1C1-385A-52F6-C5FA-F13A6BDDE255}"/>
              </a:ext>
            </a:extLst>
          </p:cNvPr>
          <p:cNvSpPr>
            <a:spLocks noGrp="1"/>
          </p:cNvSpPr>
          <p:nvPr>
            <p:ph idx="1"/>
          </p:nvPr>
        </p:nvSpPr>
        <p:spPr>
          <a:xfrm>
            <a:off x="304799" y="1246909"/>
            <a:ext cx="11291087" cy="5055650"/>
          </a:xfrm>
        </p:spPr>
        <p:txBody>
          <a:bodyPr/>
          <a:lstStyle/>
          <a:p>
            <a:r>
              <a:rPr lang="en-US" b="1" noProof="0" dirty="0"/>
              <a:t>Key results (cont.)</a:t>
            </a:r>
            <a:r>
              <a:rPr lang="en-US" noProof="0" dirty="0"/>
              <a:t>​</a:t>
            </a:r>
          </a:p>
          <a:p>
            <a:pPr>
              <a:spcBef>
                <a:spcPts val="24000"/>
              </a:spcBef>
            </a:pPr>
            <a:r>
              <a:rPr lang="en-US" b="1" noProof="0" dirty="0"/>
              <a:t>Conclusions</a:t>
            </a:r>
            <a:r>
              <a:rPr lang="en-US" noProof="0" dirty="0"/>
              <a:t>​</a:t>
            </a:r>
          </a:p>
          <a:p>
            <a:pPr lvl="1"/>
            <a:r>
              <a:rPr lang="en-US" noProof="0" dirty="0"/>
              <a:t>In patients​ with SCLC, tarlatamab reduced the risk of CNS progression and prolonged OS compared with chemotherapy, with a </a:t>
            </a:r>
            <a:r>
              <a:rPr lang="en-US" dirty="0"/>
              <a:t>manageable safety profile </a:t>
            </a:r>
            <a:endParaRPr lang="en-US" noProof="0" dirty="0"/>
          </a:p>
        </p:txBody>
      </p:sp>
      <p:sp>
        <p:nvSpPr>
          <p:cNvPr id="30" name="Text Placeholder 4">
            <a:extLst>
              <a:ext uri="{FF2B5EF4-FFF2-40B4-BE49-F238E27FC236}">
                <a16:creationId xmlns:a16="http://schemas.microsoft.com/office/drawing/2014/main" id="{AFA31826-5295-4B6A-F4A8-1EFEE1DB637A}"/>
              </a:ext>
            </a:extLst>
          </p:cNvPr>
          <p:cNvSpPr>
            <a:spLocks noGrp="1"/>
          </p:cNvSpPr>
          <p:nvPr>
            <p:ph type="body" sz="quarter" idx="11"/>
          </p:nvPr>
        </p:nvSpPr>
        <p:spPr>
          <a:xfrm>
            <a:off x="6379633" y="6521312"/>
            <a:ext cx="5507567" cy="200025"/>
          </a:xfrm>
        </p:spPr>
        <p:txBody>
          <a:bodyPr/>
          <a:lstStyle/>
          <a:p>
            <a:pPr lvl="0">
              <a:buClr>
                <a:srgbClr val="002850"/>
              </a:buClr>
            </a:pPr>
            <a:r>
              <a:rPr lang="en-US" noProof="0" dirty="0" err="1">
                <a:solidFill>
                  <a:srgbClr val="363636"/>
                </a:solidFill>
              </a:rPr>
              <a:t>Mountzios</a:t>
            </a:r>
            <a:r>
              <a:rPr lang="en-US" noProof="0" dirty="0">
                <a:solidFill>
                  <a:srgbClr val="363636"/>
                </a:solidFill>
              </a:rPr>
              <a:t> GS</a:t>
            </a:r>
            <a:r>
              <a:rPr lang="en-US" noProof="0" dirty="0">
                <a:solidFill>
                  <a:srgbClr val="363636"/>
                </a:solidFill>
                <a:sym typeface="Calibri"/>
              </a:rPr>
              <a:t>, et al. J Clin Oncol 2026;44(suppl):</a:t>
            </a:r>
            <a:r>
              <a:rPr lang="en-US" noProof="0" dirty="0" err="1">
                <a:solidFill>
                  <a:srgbClr val="363636"/>
                </a:solidFill>
                <a:sym typeface="Calibri"/>
              </a:rPr>
              <a:t>Abstr</a:t>
            </a:r>
            <a:r>
              <a:rPr lang="en-US" noProof="0" dirty="0">
                <a:solidFill>
                  <a:srgbClr val="363636"/>
                </a:solidFill>
                <a:sym typeface="Calibri"/>
              </a:rPr>
              <a:t> </a:t>
            </a:r>
            <a:r>
              <a:rPr lang="en-US" noProof="0" dirty="0">
                <a:solidFill>
                  <a:srgbClr val="363636"/>
                </a:solidFill>
              </a:rPr>
              <a:t>8006</a:t>
            </a:r>
            <a:endParaRPr lang="en-US" noProof="0" dirty="0">
              <a:solidFill>
                <a:srgbClr val="363636"/>
              </a:solidFill>
              <a:sym typeface="Calibri"/>
            </a:endParaRPr>
          </a:p>
        </p:txBody>
      </p:sp>
      <p:graphicFrame>
        <p:nvGraphicFramePr>
          <p:cNvPr id="8" name="Table 7">
            <a:extLst>
              <a:ext uri="{FF2B5EF4-FFF2-40B4-BE49-F238E27FC236}">
                <a16:creationId xmlns:a16="http://schemas.microsoft.com/office/drawing/2014/main" id="{DECE1D1A-1099-0964-13C9-B9D5CFA43DC0}"/>
              </a:ext>
            </a:extLst>
          </p:cNvPr>
          <p:cNvGraphicFramePr>
            <a:graphicFrameLocks noGrp="1"/>
          </p:cNvGraphicFramePr>
          <p:nvPr>
            <p:extLst>
              <p:ext uri="{D42A27DB-BD31-4B8C-83A1-F6EECF244321}">
                <p14:modId xmlns:p14="http://schemas.microsoft.com/office/powerpoint/2010/main" val="2104750985"/>
              </p:ext>
            </p:extLst>
          </p:nvPr>
        </p:nvGraphicFramePr>
        <p:xfrm>
          <a:off x="80518" y="1647711"/>
          <a:ext cx="4501140" cy="2578336"/>
        </p:xfrm>
        <a:graphic>
          <a:graphicData uri="http://schemas.openxmlformats.org/drawingml/2006/table">
            <a:tbl>
              <a:tblPr/>
              <a:tblGrid>
                <a:gridCol w="1561125">
                  <a:extLst>
                    <a:ext uri="{9D8B030D-6E8A-4147-A177-3AD203B41FA5}">
                      <a16:colId xmlns:a16="http://schemas.microsoft.com/office/drawing/2014/main" val="4044363063"/>
                    </a:ext>
                  </a:extLst>
                </a:gridCol>
                <a:gridCol w="1535502">
                  <a:extLst>
                    <a:ext uri="{9D8B030D-6E8A-4147-A177-3AD203B41FA5}">
                      <a16:colId xmlns:a16="http://schemas.microsoft.com/office/drawing/2014/main" val="685503245"/>
                    </a:ext>
                  </a:extLst>
                </a:gridCol>
                <a:gridCol w="1404513">
                  <a:extLst>
                    <a:ext uri="{9D8B030D-6E8A-4147-A177-3AD203B41FA5}">
                      <a16:colId xmlns:a16="http://schemas.microsoft.com/office/drawing/2014/main" val="592346621"/>
                    </a:ext>
                  </a:extLst>
                </a:gridCol>
              </a:tblGrid>
              <a:tr h="0">
                <a:tc>
                  <a:txBody>
                    <a:bodyPr/>
                    <a:lstStyle/>
                    <a:p>
                      <a:pPr>
                        <a:buNone/>
                      </a:pPr>
                      <a:r>
                        <a:rPr lang="en-US" sz="1200" b="1" noProof="0" dirty="0">
                          <a:solidFill>
                            <a:schemeClr val="tx2"/>
                          </a:solidFill>
                          <a:effectLst/>
                        </a:rPr>
                        <a:t>Intracranial</a:t>
                      </a:r>
                      <a:br>
                        <a:rPr lang="en-US" sz="1200" b="1" noProof="0" dirty="0">
                          <a:solidFill>
                            <a:schemeClr val="tx2"/>
                          </a:solidFill>
                          <a:effectLst/>
                        </a:rPr>
                      </a:br>
                      <a:r>
                        <a:rPr lang="en-US" sz="1200" b="1" noProof="0" dirty="0">
                          <a:solidFill>
                            <a:schemeClr val="tx2"/>
                          </a:solidFill>
                          <a:effectLst/>
                        </a:rPr>
                        <a:t>outcomes</a:t>
                      </a:r>
                    </a:p>
                  </a:txBody>
                  <a:tcPr marL="90000" marR="90000" marT="35416" marB="35416"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chemeClr val="tx2"/>
                          </a:solidFill>
                          <a:effectLst/>
                        </a:rPr>
                        <a:t>Tarlatamab </a:t>
                      </a:r>
                    </a:p>
                    <a:p>
                      <a:pPr algn="ctr">
                        <a:buNone/>
                      </a:pPr>
                      <a:r>
                        <a:rPr lang="en-US" sz="1200" b="1" noProof="0" dirty="0">
                          <a:solidFill>
                            <a:schemeClr val="tx2"/>
                          </a:solidFill>
                          <a:effectLst/>
                        </a:rPr>
                        <a:t>(n=67)</a:t>
                      </a:r>
                    </a:p>
                  </a:txBody>
                  <a:tcPr marL="90000" marR="90000" marT="35416" marB="3541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chemeClr val="tx2"/>
                          </a:solidFill>
                          <a:effectLst/>
                        </a:rPr>
                        <a:t>Chemo</a:t>
                      </a:r>
                    </a:p>
                    <a:p>
                      <a:pPr algn="ctr">
                        <a:buNone/>
                      </a:pPr>
                      <a:r>
                        <a:rPr lang="en-US" sz="1200" b="1" noProof="0" dirty="0">
                          <a:solidFill>
                            <a:schemeClr val="tx2"/>
                          </a:solidFill>
                          <a:effectLst/>
                        </a:rPr>
                        <a:t>(n=56)</a:t>
                      </a:r>
                    </a:p>
                  </a:txBody>
                  <a:tcPr marL="90000" marR="90000" marT="35416" marB="35416"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767888680"/>
                  </a:ext>
                </a:extLst>
              </a:tr>
              <a:tr h="0">
                <a:tc>
                  <a:txBody>
                    <a:bodyPr/>
                    <a:lstStyle/>
                    <a:p>
                      <a:pPr>
                        <a:buNone/>
                      </a:pPr>
                      <a:r>
                        <a:rPr lang="en-US" sz="1200" b="0" i="0" noProof="0" dirty="0">
                          <a:effectLst/>
                        </a:rPr>
                        <a:t>BOR, n (%)</a:t>
                      </a:r>
                    </a:p>
                  </a:txBody>
                  <a:tcPr marL="90000" marR="90000" marT="35416" marB="35416"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endParaRPr lang="en-US" sz="1200" b="0" noProof="0" dirty="0">
                        <a:effectLst/>
                      </a:endParaRPr>
                    </a:p>
                  </a:txBody>
                  <a:tcPr marL="90000" marR="90000" marT="35416" marB="3541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endParaRPr lang="en-US" sz="1200" b="0" noProof="0" dirty="0">
                        <a:effectLst/>
                      </a:endParaRPr>
                    </a:p>
                  </a:txBody>
                  <a:tcPr marL="90000" marR="90000" marT="35416" marB="35416"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163470478"/>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en-US" sz="1200" b="0" noProof="0" dirty="0">
                          <a:effectLst/>
                        </a:rPr>
                        <a:t>CR, n (%) [95%CI]</a:t>
                      </a:r>
                    </a:p>
                  </a:txBody>
                  <a:tcPr marL="90000" marR="90000" marT="35416" marB="35416"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noProof="0" dirty="0">
                          <a:effectLst/>
                        </a:rPr>
                        <a:t>10 (14.9) [7.4, 25.7]</a:t>
                      </a:r>
                    </a:p>
                  </a:txBody>
                  <a:tcPr marL="90000" marR="90000" marT="35416" marB="3541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noProof="0" dirty="0">
                          <a:effectLst/>
                        </a:rPr>
                        <a:t>3 (5.4) [1.1, 14.9]</a:t>
                      </a:r>
                    </a:p>
                  </a:txBody>
                  <a:tcPr marL="90000" marR="90000" marT="35416" marB="35416"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42436212"/>
                  </a:ext>
                </a:extLst>
              </a:tr>
              <a:tr h="0">
                <a:tc>
                  <a:txBody>
                    <a:bodyPr/>
                    <a:lstStyle/>
                    <a:p>
                      <a:pPr marL="85725" indent="0">
                        <a:buNone/>
                      </a:pPr>
                      <a:r>
                        <a:rPr lang="en-US" sz="1200" b="0" noProof="0" dirty="0">
                          <a:effectLst/>
                        </a:rPr>
                        <a:t>Non-CR/non-PD</a:t>
                      </a:r>
                    </a:p>
                  </a:txBody>
                  <a:tcPr marL="90000" marR="90000" marT="35416" marB="35416"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b="0" noProof="0" dirty="0">
                          <a:effectLst/>
                        </a:rPr>
                        <a:t>42 (62.7)</a:t>
                      </a:r>
                    </a:p>
                  </a:txBody>
                  <a:tcPr marL="90000" marR="90000" marT="35416" marB="3541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b="0" noProof="0" dirty="0">
                          <a:effectLst/>
                        </a:rPr>
                        <a:t>37 (66.1)</a:t>
                      </a:r>
                    </a:p>
                  </a:txBody>
                  <a:tcPr marL="90000" marR="90000" marT="35416" marB="35416"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769469118"/>
                  </a:ext>
                </a:extLst>
              </a:tr>
              <a:tr h="0">
                <a:tc>
                  <a:txBody>
                    <a:bodyPr/>
                    <a:lstStyle/>
                    <a:p>
                      <a:pPr marL="85725" indent="0">
                        <a:buNone/>
                      </a:pPr>
                      <a:r>
                        <a:rPr lang="en-US" sz="1200" b="0" noProof="0" dirty="0">
                          <a:effectLst/>
                        </a:rPr>
                        <a:t>PD</a:t>
                      </a:r>
                    </a:p>
                  </a:txBody>
                  <a:tcPr marL="90000" marR="90000" marT="35416" marB="35416"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b="0" noProof="0" dirty="0">
                          <a:effectLst/>
                        </a:rPr>
                        <a:t>13 (19.4)</a:t>
                      </a:r>
                    </a:p>
                  </a:txBody>
                  <a:tcPr marL="90000" marR="90000" marT="35416" marB="3541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b="0" noProof="0" dirty="0">
                          <a:effectLst/>
                        </a:rPr>
                        <a:t>16 (28.6)</a:t>
                      </a:r>
                    </a:p>
                  </a:txBody>
                  <a:tcPr marL="90000" marR="90000" marT="35416" marB="35416"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953597362"/>
                  </a:ext>
                </a:extLst>
              </a:tr>
              <a:tr h="0">
                <a:tc>
                  <a:txBody>
                    <a:bodyPr/>
                    <a:lstStyle/>
                    <a:p>
                      <a:pPr marL="85725" indent="0">
                        <a:buNone/>
                      </a:pPr>
                      <a:r>
                        <a:rPr lang="en-US" sz="1200" b="0" noProof="0" dirty="0">
                          <a:effectLst/>
                        </a:rPr>
                        <a:t>NE</a:t>
                      </a:r>
                    </a:p>
                  </a:txBody>
                  <a:tcPr marL="90000" marR="90000" marT="35416" marB="35416"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b="0" noProof="0" dirty="0">
                          <a:effectLst/>
                        </a:rPr>
                        <a:t>2 (3.0)</a:t>
                      </a:r>
                    </a:p>
                  </a:txBody>
                  <a:tcPr marL="90000" marR="90000" marT="35416" marB="3541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b="0" noProof="0" dirty="0">
                          <a:effectLst/>
                        </a:rPr>
                        <a:t>0</a:t>
                      </a:r>
                    </a:p>
                  </a:txBody>
                  <a:tcPr marL="90000" marR="90000" marT="35416" marB="35416"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936524758"/>
                  </a:ext>
                </a:extLst>
              </a:tr>
              <a:tr h="0">
                <a:tc>
                  <a:txBody>
                    <a:bodyPr/>
                    <a:lstStyle/>
                    <a:p>
                      <a:pPr>
                        <a:buNone/>
                      </a:pPr>
                      <a:r>
                        <a:rPr lang="en-US" sz="1200" b="0" noProof="0" dirty="0">
                          <a:effectLst/>
                        </a:rPr>
                        <a:t>DCR, n (%) </a:t>
                      </a:r>
                      <a:br>
                        <a:rPr lang="en-US" sz="1200" b="0" noProof="0" dirty="0">
                          <a:effectLst/>
                        </a:rPr>
                      </a:br>
                      <a:r>
                        <a:rPr lang="en-US" sz="1200" b="0" noProof="0" dirty="0">
                          <a:effectLst/>
                        </a:rPr>
                        <a:t>[95% CI]</a:t>
                      </a:r>
                    </a:p>
                  </a:txBody>
                  <a:tcPr marL="90000" marR="90000" marT="35416" marB="35416"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noProof="0" dirty="0">
                          <a:effectLst/>
                        </a:rPr>
                        <a:t>52 (77.6) </a:t>
                      </a:r>
                      <a:br>
                        <a:rPr lang="en-US" sz="1200" b="0" noProof="0" dirty="0">
                          <a:effectLst/>
                        </a:rPr>
                      </a:br>
                      <a:r>
                        <a:rPr lang="en-US" sz="1200" b="0" noProof="0" dirty="0">
                          <a:effectLst/>
                        </a:rPr>
                        <a:t>[65.8, 86.9]</a:t>
                      </a:r>
                    </a:p>
                  </a:txBody>
                  <a:tcPr marL="90000" marR="90000" marT="35416" marB="3541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noProof="0" dirty="0">
                          <a:effectLst/>
                        </a:rPr>
                        <a:t>40 (71.4) </a:t>
                      </a:r>
                      <a:br>
                        <a:rPr lang="en-US" sz="1200" b="0" noProof="0" dirty="0">
                          <a:effectLst/>
                        </a:rPr>
                      </a:br>
                      <a:r>
                        <a:rPr lang="en-US" sz="1200" b="0" noProof="0" dirty="0">
                          <a:effectLst/>
                        </a:rPr>
                        <a:t>[57.8, 82.7]</a:t>
                      </a:r>
                    </a:p>
                  </a:txBody>
                  <a:tcPr marL="90000" marR="90000" marT="35416" marB="35416"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619426274"/>
                  </a:ext>
                </a:extLst>
              </a:tr>
              <a:tr h="0">
                <a:tc>
                  <a:txBody>
                    <a:bodyPr/>
                    <a:lstStyle/>
                    <a:p>
                      <a:pPr>
                        <a:buNone/>
                      </a:pPr>
                      <a:r>
                        <a:rPr lang="en-US" sz="1200" b="0" noProof="0" dirty="0">
                          <a:effectLst/>
                        </a:rPr>
                        <a:t>Tumor shrinkage</a:t>
                      </a:r>
                      <a:br>
                        <a:rPr lang="en-US" sz="1200" b="0" noProof="0" dirty="0">
                          <a:effectLst/>
                        </a:rPr>
                      </a:br>
                      <a:r>
                        <a:rPr lang="en-US" sz="1200" b="0" noProof="0" dirty="0">
                          <a:effectLst/>
                        </a:rPr>
                        <a:t>≥30%, n/N (%)</a:t>
                      </a:r>
                    </a:p>
                  </a:txBody>
                  <a:tcPr marL="90000" marR="90000" marT="35416" marB="35416"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b="0" noProof="0" dirty="0">
                          <a:effectLst/>
                        </a:rPr>
                        <a:t>9/16 (56.3)</a:t>
                      </a:r>
                    </a:p>
                  </a:txBody>
                  <a:tcPr marL="90000" marR="90000" marT="35416" marB="3541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b="0" noProof="0" dirty="0">
                          <a:effectLst/>
                        </a:rPr>
                        <a:t>5/13 (38.5)</a:t>
                      </a:r>
                    </a:p>
                  </a:txBody>
                  <a:tcPr marL="90000" marR="90000" marT="35416" marB="35416"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316936603"/>
                  </a:ext>
                </a:extLst>
              </a:tr>
            </a:tbl>
          </a:graphicData>
        </a:graphic>
      </p:graphicFrame>
      <p:graphicFrame>
        <p:nvGraphicFramePr>
          <p:cNvPr id="9" name="Table 8">
            <a:extLst>
              <a:ext uri="{FF2B5EF4-FFF2-40B4-BE49-F238E27FC236}">
                <a16:creationId xmlns:a16="http://schemas.microsoft.com/office/drawing/2014/main" id="{62C8CB31-ADDD-894F-5CB1-529E0E196E66}"/>
              </a:ext>
            </a:extLst>
          </p:cNvPr>
          <p:cNvGraphicFramePr>
            <a:graphicFrameLocks noGrp="1"/>
          </p:cNvGraphicFramePr>
          <p:nvPr>
            <p:extLst>
              <p:ext uri="{D42A27DB-BD31-4B8C-83A1-F6EECF244321}">
                <p14:modId xmlns:p14="http://schemas.microsoft.com/office/powerpoint/2010/main" val="2574364218"/>
              </p:ext>
            </p:extLst>
          </p:nvPr>
        </p:nvGraphicFramePr>
        <p:xfrm>
          <a:off x="4614896" y="1647711"/>
          <a:ext cx="3779949" cy="2011680"/>
        </p:xfrm>
        <a:graphic>
          <a:graphicData uri="http://schemas.openxmlformats.org/drawingml/2006/table">
            <a:tbl>
              <a:tblPr/>
              <a:tblGrid>
                <a:gridCol w="1880559">
                  <a:extLst>
                    <a:ext uri="{9D8B030D-6E8A-4147-A177-3AD203B41FA5}">
                      <a16:colId xmlns:a16="http://schemas.microsoft.com/office/drawing/2014/main" val="1934291701"/>
                    </a:ext>
                  </a:extLst>
                </a:gridCol>
                <a:gridCol w="1067075">
                  <a:extLst>
                    <a:ext uri="{9D8B030D-6E8A-4147-A177-3AD203B41FA5}">
                      <a16:colId xmlns:a16="http://schemas.microsoft.com/office/drawing/2014/main" val="3500225351"/>
                    </a:ext>
                  </a:extLst>
                </a:gridCol>
                <a:gridCol w="832315">
                  <a:extLst>
                    <a:ext uri="{9D8B030D-6E8A-4147-A177-3AD203B41FA5}">
                      <a16:colId xmlns:a16="http://schemas.microsoft.com/office/drawing/2014/main" val="2291674070"/>
                    </a:ext>
                  </a:extLst>
                </a:gridCol>
              </a:tblGrid>
              <a:tr h="0">
                <a:tc>
                  <a:txBody>
                    <a:bodyPr/>
                    <a:lstStyle/>
                    <a:p>
                      <a:pPr>
                        <a:buNone/>
                      </a:pPr>
                      <a:r>
                        <a:rPr lang="en-US" sz="1200" b="1" noProof="0" dirty="0">
                          <a:solidFill>
                            <a:schemeClr val="tx2"/>
                          </a:solidFill>
                          <a:effectLst/>
                        </a:rPr>
                        <a:t>TEAEs, n (%)</a:t>
                      </a:r>
                    </a:p>
                  </a:txBody>
                  <a:tcPr marL="90000"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a:solidFill>
                            <a:schemeClr val="tx2"/>
                          </a:solidFill>
                          <a:effectLst/>
                        </a:rPr>
                        <a:t>Tarlatamab </a:t>
                      </a:r>
                    </a:p>
                    <a:p>
                      <a:pPr algn="ctr">
                        <a:buNone/>
                      </a:pPr>
                      <a:r>
                        <a:rPr lang="en-US" sz="1200" b="1" noProof="0">
                          <a:solidFill>
                            <a:schemeClr val="tx2"/>
                          </a:solidFill>
                          <a:effectLst/>
                        </a:rPr>
                        <a:t>(n=98)</a:t>
                      </a:r>
                      <a:endParaRPr lang="en-US" sz="1200" b="1" noProof="0" dirty="0">
                        <a:solidFill>
                          <a:schemeClr val="tx2"/>
                        </a:solidFill>
                        <a:effectLst/>
                      </a:endParaRP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chemeClr val="tx2"/>
                          </a:solidFill>
                          <a:effectLst/>
                        </a:rPr>
                        <a:t>Chemo</a:t>
                      </a:r>
                    </a:p>
                    <a:p>
                      <a:pPr algn="ctr">
                        <a:buNone/>
                      </a:pPr>
                      <a:r>
                        <a:rPr lang="en-US" sz="1200" b="1" noProof="0" dirty="0">
                          <a:solidFill>
                            <a:schemeClr val="tx2"/>
                          </a:solidFill>
                          <a:effectLst/>
                        </a:rPr>
                        <a:t>(n=93)</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1289185302"/>
                  </a:ext>
                </a:extLst>
              </a:tr>
              <a:tr h="0">
                <a:tc>
                  <a:txBody>
                    <a:bodyPr/>
                    <a:lstStyle/>
                    <a:p>
                      <a:pPr>
                        <a:buNone/>
                      </a:pPr>
                      <a:r>
                        <a:rPr lang="en-US" sz="1200" b="0" noProof="0" dirty="0">
                          <a:effectLst/>
                        </a:rPr>
                        <a:t>Grade ≥3</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53 (54.1)</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81 (87.1)</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163634961"/>
                  </a:ext>
                </a:extLst>
              </a:tr>
              <a:tr h="0">
                <a:tc gridSpan="2">
                  <a:txBody>
                    <a:bodyPr/>
                    <a:lstStyle/>
                    <a:p>
                      <a:pPr>
                        <a:buNone/>
                      </a:pPr>
                      <a:r>
                        <a:rPr lang="en-US" sz="1200" b="0" noProof="0" dirty="0">
                          <a:effectLst/>
                        </a:rPr>
                        <a:t>TEAEs of interest, any grade</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hMerge="1">
                  <a:txBody>
                    <a:bodyPr/>
                    <a:lstStyle/>
                    <a:p>
                      <a:pPr algn="ctr">
                        <a:buNone/>
                      </a:pPr>
                      <a:endParaRPr lang="en-US" sz="1200" noProof="0" dirty="0">
                        <a:effectLst/>
                      </a:endParaRP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endParaRPr lang="en-US" sz="1200" noProof="0" dirty="0">
                        <a:effectLst/>
                      </a:endParaRP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09935692"/>
                  </a:ext>
                </a:extLst>
              </a:tr>
              <a:tr h="0">
                <a:tc>
                  <a:txBody>
                    <a:bodyPr/>
                    <a:lstStyle/>
                    <a:p>
                      <a:pPr marL="85725" indent="0">
                        <a:buNone/>
                      </a:pPr>
                      <a:r>
                        <a:rPr lang="en-US" sz="1200" noProof="0" dirty="0">
                          <a:effectLst/>
                        </a:rPr>
                        <a:t>Neurological events (excluding dysgeusia)</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45 (45.9)</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41 (44.1)</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56409932"/>
                  </a:ext>
                </a:extLst>
              </a:tr>
              <a:tr h="0">
                <a:tc>
                  <a:txBody>
                    <a:bodyPr/>
                    <a:lstStyle/>
                    <a:p>
                      <a:pPr marL="85725" indent="0">
                        <a:buNone/>
                      </a:pPr>
                      <a:r>
                        <a:rPr lang="en-US" sz="1200" noProof="0" dirty="0">
                          <a:effectLst/>
                        </a:rPr>
                        <a:t>Dysgeusia</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23 (23.5)</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3 (3.2)</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414548179"/>
                  </a:ext>
                </a:extLst>
              </a:tr>
              <a:tr h="0">
                <a:tc>
                  <a:txBody>
                    <a:bodyPr/>
                    <a:lstStyle/>
                    <a:p>
                      <a:pPr marL="85725" indent="0">
                        <a:buNone/>
                      </a:pPr>
                      <a:r>
                        <a:rPr lang="en-US" sz="1200" noProof="0" dirty="0">
                          <a:effectLst/>
                        </a:rPr>
                        <a:t>Neutropenia</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7 (7.1)</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30 (32.3)</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607081903"/>
                  </a:ext>
                </a:extLst>
              </a:tr>
            </a:tbl>
          </a:graphicData>
        </a:graphic>
      </p:graphicFrame>
      <p:graphicFrame>
        <p:nvGraphicFramePr>
          <p:cNvPr id="11" name="Table 10">
            <a:extLst>
              <a:ext uri="{FF2B5EF4-FFF2-40B4-BE49-F238E27FC236}">
                <a16:creationId xmlns:a16="http://schemas.microsoft.com/office/drawing/2014/main" id="{D2639FD3-05CC-86DC-0E3B-2D1E9C593042}"/>
              </a:ext>
            </a:extLst>
          </p:cNvPr>
          <p:cNvGraphicFramePr>
            <a:graphicFrameLocks noGrp="1"/>
          </p:cNvGraphicFramePr>
          <p:nvPr>
            <p:extLst>
              <p:ext uri="{D42A27DB-BD31-4B8C-83A1-F6EECF244321}">
                <p14:modId xmlns:p14="http://schemas.microsoft.com/office/powerpoint/2010/main" val="2742355118"/>
              </p:ext>
            </p:extLst>
          </p:nvPr>
        </p:nvGraphicFramePr>
        <p:xfrm>
          <a:off x="8428084" y="1647711"/>
          <a:ext cx="3687587" cy="2067951"/>
        </p:xfrm>
        <a:graphic>
          <a:graphicData uri="http://schemas.openxmlformats.org/drawingml/2006/table">
            <a:tbl>
              <a:tblPr/>
              <a:tblGrid>
                <a:gridCol w="1862603">
                  <a:extLst>
                    <a:ext uri="{9D8B030D-6E8A-4147-A177-3AD203B41FA5}">
                      <a16:colId xmlns:a16="http://schemas.microsoft.com/office/drawing/2014/main" val="1934291701"/>
                    </a:ext>
                  </a:extLst>
                </a:gridCol>
                <a:gridCol w="992669">
                  <a:extLst>
                    <a:ext uri="{9D8B030D-6E8A-4147-A177-3AD203B41FA5}">
                      <a16:colId xmlns:a16="http://schemas.microsoft.com/office/drawing/2014/main" val="3500225351"/>
                    </a:ext>
                  </a:extLst>
                </a:gridCol>
                <a:gridCol w="832315">
                  <a:extLst>
                    <a:ext uri="{9D8B030D-6E8A-4147-A177-3AD203B41FA5}">
                      <a16:colId xmlns:a16="http://schemas.microsoft.com/office/drawing/2014/main" val="2291674070"/>
                    </a:ext>
                  </a:extLst>
                </a:gridCol>
              </a:tblGrid>
              <a:tr h="492369">
                <a:tc>
                  <a:txBody>
                    <a:bodyPr/>
                    <a:lstStyle/>
                    <a:p>
                      <a:pPr>
                        <a:buNone/>
                      </a:pPr>
                      <a:r>
                        <a:rPr lang="en-US" sz="1200" b="1" noProof="0" dirty="0">
                          <a:solidFill>
                            <a:schemeClr val="tx2"/>
                          </a:solidFill>
                          <a:effectLst/>
                        </a:rPr>
                        <a:t>TRAEs, n (%)</a:t>
                      </a:r>
                    </a:p>
                  </a:txBody>
                  <a:tcPr marL="90000"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chemeClr val="tx2"/>
                          </a:solidFill>
                          <a:effectLst/>
                        </a:rPr>
                        <a:t>Tarlatamab </a:t>
                      </a:r>
                    </a:p>
                    <a:p>
                      <a:pPr algn="ctr">
                        <a:buNone/>
                      </a:pPr>
                      <a:r>
                        <a:rPr lang="en-US" sz="1200" b="1" noProof="0" dirty="0">
                          <a:solidFill>
                            <a:schemeClr val="tx2"/>
                          </a:solidFill>
                          <a:effectLst/>
                        </a:rPr>
                        <a:t>(n=98)</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chemeClr val="tx2"/>
                          </a:solidFill>
                          <a:effectLst/>
                        </a:rPr>
                        <a:t>Chemo</a:t>
                      </a:r>
                    </a:p>
                    <a:p>
                      <a:pPr algn="ctr">
                        <a:buNone/>
                      </a:pPr>
                      <a:r>
                        <a:rPr lang="en-US" sz="1200" b="1" noProof="0" dirty="0">
                          <a:solidFill>
                            <a:schemeClr val="tx2"/>
                          </a:solidFill>
                          <a:effectLst/>
                        </a:rPr>
                        <a:t>(n=93)</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1289185302"/>
                  </a:ext>
                </a:extLst>
              </a:tr>
              <a:tr h="163173">
                <a:tc>
                  <a:txBody>
                    <a:bodyPr/>
                    <a:lstStyle/>
                    <a:p>
                      <a:pPr>
                        <a:buNone/>
                      </a:pPr>
                      <a:r>
                        <a:rPr lang="en-US" sz="1200" b="0" noProof="0" dirty="0">
                          <a:effectLst/>
                        </a:rPr>
                        <a:t>Grade ≥3</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25 (25.5)</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61 (65.6)</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44756338"/>
                  </a:ext>
                </a:extLst>
              </a:tr>
              <a:tr h="0">
                <a:tc>
                  <a:txBody>
                    <a:bodyPr/>
                    <a:lstStyle/>
                    <a:p>
                      <a:pPr>
                        <a:buNone/>
                      </a:pPr>
                      <a:r>
                        <a:rPr lang="en-US" sz="1200" noProof="0" dirty="0">
                          <a:effectLst/>
                        </a:rPr>
                        <a:t>Serious</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28 (28.6)</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33 (35.5)</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906163463"/>
                  </a:ext>
                </a:extLst>
              </a:tr>
              <a:tr h="150299">
                <a:tc>
                  <a:txBody>
                    <a:bodyPr/>
                    <a:lstStyle/>
                    <a:p>
                      <a:pPr>
                        <a:buNone/>
                      </a:pPr>
                      <a:r>
                        <a:rPr lang="en-US" sz="1200" noProof="0" dirty="0">
                          <a:effectLst/>
                        </a:rPr>
                        <a:t>Led to dose interruption </a:t>
                      </a:r>
                      <a:br>
                        <a:rPr lang="en-US" sz="1200" noProof="0" dirty="0">
                          <a:effectLst/>
                        </a:rPr>
                      </a:br>
                      <a:r>
                        <a:rPr lang="en-US" sz="1200" noProof="0" dirty="0">
                          <a:effectLst/>
                        </a:rPr>
                        <a:t>and/or </a:t>
                      </a:r>
                      <a:r>
                        <a:rPr lang="en-US" sz="1200" noProof="0" dirty="0" err="1">
                          <a:effectLst/>
                        </a:rPr>
                        <a:t>reduction</a:t>
                      </a:r>
                      <a:r>
                        <a:rPr lang="en-US" sz="1200" baseline="30000" noProof="0" dirty="0" err="1">
                          <a:effectLst/>
                        </a:rPr>
                        <a:t>a</a:t>
                      </a:r>
                      <a:endParaRPr lang="en-US" sz="1200" noProof="0" dirty="0">
                        <a:effectLst/>
                      </a:endParaRP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18 (18.4)</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51 (54.8)</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50370742"/>
                  </a:ext>
                </a:extLst>
              </a:tr>
              <a:tr h="0">
                <a:tc>
                  <a:txBody>
                    <a:bodyPr/>
                    <a:lstStyle/>
                    <a:p>
                      <a:pPr>
                        <a:buNone/>
                      </a:pPr>
                      <a:r>
                        <a:rPr lang="en-US" sz="1200" noProof="0" dirty="0">
                          <a:effectLst/>
                        </a:rPr>
                        <a:t>Led to discontinuation</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2 (2.0)</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6 (6.5)</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523081335"/>
                  </a:ext>
                </a:extLst>
              </a:tr>
              <a:tr h="295422">
                <a:tc>
                  <a:txBody>
                    <a:bodyPr/>
                    <a:lstStyle/>
                    <a:p>
                      <a:pPr>
                        <a:buNone/>
                      </a:pPr>
                      <a:r>
                        <a:rPr lang="en-US" sz="1200" noProof="0" dirty="0">
                          <a:effectLst/>
                        </a:rPr>
                        <a:t>Led to death</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0</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rPr>
                        <a:t>2 (2.2)</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257910667"/>
                  </a:ext>
                </a:extLst>
              </a:tr>
            </a:tbl>
          </a:graphicData>
        </a:graphic>
      </p:graphicFrame>
    </p:spTree>
    <p:extLst>
      <p:ext uri="{BB962C8B-B14F-4D97-AF65-F5344CB8AC3E}">
        <p14:creationId xmlns:p14="http://schemas.microsoft.com/office/powerpoint/2010/main" val="97232930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DEE30C-610D-2D2E-70C8-D695716DFE7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66E04CF-6452-1EE2-57A5-A19D296E086E}"/>
              </a:ext>
            </a:extLst>
          </p:cNvPr>
          <p:cNvSpPr>
            <a:spLocks noGrp="1"/>
          </p:cNvSpPr>
          <p:nvPr>
            <p:ph type="title"/>
          </p:nvPr>
        </p:nvSpPr>
        <p:spPr>
          <a:xfrm>
            <a:off x="304800" y="107950"/>
            <a:ext cx="11033760" cy="939800"/>
          </a:xfrm>
        </p:spPr>
        <p:txBody>
          <a:bodyPr/>
          <a:lstStyle/>
          <a:p>
            <a:r>
              <a:rPr lang="en-US" noProof="0" dirty="0">
                <a:latin typeface="+mn-lt"/>
              </a:rPr>
              <a:t>8008: ABBV-706 as monotherapy and in combination with </a:t>
            </a:r>
            <a:r>
              <a:rPr lang="en-US" noProof="0" dirty="0" err="1">
                <a:latin typeface="+mn-lt"/>
              </a:rPr>
              <a:t>budigalimab</a:t>
            </a:r>
            <a:r>
              <a:rPr lang="en-US" noProof="0" dirty="0">
                <a:latin typeface="+mn-lt"/>
              </a:rPr>
              <a:t> in patients with relapsed/refractory (R/R) small cell lung cancer (SCLC) – Byers LA, et al</a:t>
            </a:r>
          </a:p>
        </p:txBody>
      </p:sp>
      <p:sp>
        <p:nvSpPr>
          <p:cNvPr id="11" name="Content Placeholder 7">
            <a:extLst>
              <a:ext uri="{FF2B5EF4-FFF2-40B4-BE49-F238E27FC236}">
                <a16:creationId xmlns:a16="http://schemas.microsoft.com/office/drawing/2014/main" id="{00C703BC-B1A4-0325-BA5A-5C515F6771BE}"/>
              </a:ext>
            </a:extLst>
          </p:cNvPr>
          <p:cNvSpPr>
            <a:spLocks noGrp="1"/>
          </p:cNvSpPr>
          <p:nvPr>
            <p:ph idx="1"/>
          </p:nvPr>
        </p:nvSpPr>
        <p:spPr>
          <a:xfrm>
            <a:off x="304799" y="1246909"/>
            <a:ext cx="11033761" cy="5055650"/>
          </a:xfrm>
        </p:spPr>
        <p:txBody>
          <a:bodyPr/>
          <a:lstStyle/>
          <a:p>
            <a:r>
              <a:rPr lang="en-US" b="1" noProof="0" dirty="0"/>
              <a:t>Study objective</a:t>
            </a:r>
          </a:p>
          <a:p>
            <a:pPr lvl="1"/>
            <a:r>
              <a:rPr lang="en-US" noProof="0" dirty="0"/>
              <a:t>To evaluate the efficacy and safety of ABBV-706 alone or combined with budigalimab in patients with relapsed or refractory SCLC</a:t>
            </a:r>
          </a:p>
        </p:txBody>
      </p:sp>
      <p:sp>
        <p:nvSpPr>
          <p:cNvPr id="12" name="Text Placeholder 4">
            <a:extLst>
              <a:ext uri="{FF2B5EF4-FFF2-40B4-BE49-F238E27FC236}">
                <a16:creationId xmlns:a16="http://schemas.microsoft.com/office/drawing/2014/main" id="{B9D1B59C-E79D-01E2-0EF3-86068514DF18}"/>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r" defTabSz="914400" rtl="0" eaLnBrk="1" fontAlgn="base" latinLnBrk="0" hangingPunct="1">
              <a:lnSpc>
                <a:spcPct val="100000"/>
              </a:lnSpc>
              <a:spcBef>
                <a:spcPts val="600"/>
              </a:spcBef>
              <a:spcAft>
                <a:spcPct val="0"/>
              </a:spcAft>
              <a:buClr>
                <a:srgbClr val="002850"/>
              </a:buClr>
              <a:buSzPct val="110000"/>
              <a:buFontTx/>
              <a:buNone/>
              <a:tabLst/>
              <a:defRPr/>
            </a:pPr>
            <a:r>
              <a:rPr lang="en-US" noProof="0" dirty="0">
                <a:solidFill>
                  <a:srgbClr val="363636"/>
                </a:solidFill>
                <a:latin typeface="Arial" panose="020B0604020202020204"/>
              </a:rPr>
              <a:t>Byers LA</a:t>
            </a:r>
            <a:r>
              <a:rPr kumimoji="0" lang="en-US" sz="1200" b="0" i="0" u="none" strike="noStrike" kern="0" cap="none" spc="0" normalizeH="0" baseline="0" noProof="0" dirty="0">
                <a:ln>
                  <a:noFill/>
                </a:ln>
                <a:solidFill>
                  <a:srgbClr val="363636"/>
                </a:solidFill>
                <a:effectLst/>
                <a:uLnTx/>
                <a:uFillTx/>
                <a:latin typeface="Arial" panose="020B0604020202020204"/>
                <a:ea typeface="+mn-ea"/>
                <a:cs typeface="+mn-cs"/>
                <a:sym typeface="Calibri"/>
              </a:rPr>
              <a:t>, et al. J Clin Oncol 2026;44(suppl):</a:t>
            </a:r>
            <a:r>
              <a:rPr kumimoji="0" lang="en-US" sz="1200" b="0" i="0" u="none" strike="noStrike" kern="0" cap="none" spc="0" normalizeH="0" baseline="0" noProof="0" dirty="0" err="1">
                <a:ln>
                  <a:noFill/>
                </a:ln>
                <a:solidFill>
                  <a:srgbClr val="363636"/>
                </a:solidFill>
                <a:effectLst/>
                <a:uLnTx/>
                <a:uFillTx/>
                <a:latin typeface="Arial" panose="020B0604020202020204"/>
                <a:ea typeface="+mn-ea"/>
                <a:cs typeface="+mn-cs"/>
                <a:sym typeface="Calibri"/>
              </a:rPr>
              <a:t>Abstr</a:t>
            </a:r>
            <a:r>
              <a:rPr kumimoji="0" lang="en-US" sz="1200" b="0" i="0" u="none" strike="noStrike" kern="0" cap="none" spc="0" normalizeH="0" baseline="0" noProof="0" dirty="0">
                <a:ln>
                  <a:noFill/>
                </a:ln>
                <a:solidFill>
                  <a:srgbClr val="363636"/>
                </a:solidFill>
                <a:effectLst/>
                <a:uLnTx/>
                <a:uFillTx/>
                <a:latin typeface="Arial" panose="020B0604020202020204"/>
                <a:ea typeface="+mn-ea"/>
                <a:cs typeface="+mn-cs"/>
                <a:sym typeface="Calibri"/>
              </a:rPr>
              <a:t> </a:t>
            </a:r>
            <a:r>
              <a:rPr lang="en-US" noProof="0" dirty="0">
                <a:solidFill>
                  <a:srgbClr val="363636"/>
                </a:solidFill>
                <a:latin typeface="Arial" panose="020B0604020202020204"/>
              </a:rPr>
              <a:t>8008</a:t>
            </a:r>
            <a:endParaRPr kumimoji="0" lang="en-US" sz="1200" b="0" i="0" u="none" strike="noStrike" kern="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2" name="TextBox 1">
            <a:extLst>
              <a:ext uri="{FF2B5EF4-FFF2-40B4-BE49-F238E27FC236}">
                <a16:creationId xmlns:a16="http://schemas.microsoft.com/office/drawing/2014/main" id="{2EDB3846-443B-4719-02AF-B132A0D65D24}"/>
              </a:ext>
            </a:extLst>
          </p:cNvPr>
          <p:cNvSpPr txBox="1">
            <a:spLocks noChangeArrowheads="1"/>
          </p:cNvSpPr>
          <p:nvPr/>
        </p:nvSpPr>
        <p:spPr bwMode="auto">
          <a:xfrm>
            <a:off x="1065937" y="5545567"/>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Primary endpoints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Safety, tolerability, PK, RP2D</a:t>
            </a:r>
          </a:p>
        </p:txBody>
      </p:sp>
      <p:sp>
        <p:nvSpPr>
          <p:cNvPr id="9" name="AutoShape 9">
            <a:extLst>
              <a:ext uri="{FF2B5EF4-FFF2-40B4-BE49-F238E27FC236}">
                <a16:creationId xmlns:a16="http://schemas.microsoft.com/office/drawing/2014/main" id="{6DFE48DE-0A0A-5904-F99D-E3409EB82551}"/>
              </a:ext>
            </a:extLst>
          </p:cNvPr>
          <p:cNvSpPr>
            <a:spLocks noChangeArrowheads="1"/>
          </p:cNvSpPr>
          <p:nvPr/>
        </p:nvSpPr>
        <p:spPr bwMode="auto">
          <a:xfrm>
            <a:off x="250085" y="2541561"/>
            <a:ext cx="3271736" cy="2546320"/>
          </a:xfrm>
          <a:prstGeom prst="roundRect">
            <a:avLst>
              <a:gd name="adj" fmla="val 8208"/>
            </a:avLst>
          </a:prstGeom>
          <a:solidFill>
            <a:schemeClr val="bg1"/>
          </a:solidFill>
          <a:ln w="9525" algn="ctr">
            <a:noFill/>
            <a:round/>
            <a:headEnd/>
            <a:tailEnd/>
          </a:ln>
        </p:spPr>
        <p:txBody>
          <a:bodyPr wrap="square" lIns="90488" tIns="44450" rIns="90488" bIns="4445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Key patient inclusion criteria</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en-US" sz="1600" kern="1200" dirty="0">
                <a:solidFill>
                  <a:srgbClr val="FFFFFF"/>
                </a:solidFill>
                <a:latin typeface="Arial" panose="020B0604020202020204"/>
                <a:ea typeface="SimSun" pitchFamily="2" charset="-122"/>
              </a:rPr>
              <a:t>R/R </a:t>
            </a:r>
            <a:r>
              <a:rPr kumimoji="0" lang="en-US"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en-US" sz="1600" kern="1200" noProof="0" dirty="0">
                <a:solidFill>
                  <a:srgbClr val="FFFFFF"/>
                </a:solidFill>
                <a:latin typeface="Arial" panose="020B0604020202020204"/>
                <a:ea typeface="SimSun" pitchFamily="2" charset="-122"/>
              </a:rPr>
              <a:t>Stable CNS metastasis allowed</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Arial" panose="020B0604020202020204" pitchFamily="34" charset="0"/>
                <a:sym typeface="Helvetica"/>
              </a:rPr>
              <a:t>≥ 1 prior platinum-based chemotherapy</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en-US" sz="1600" kern="1200" noProof="0" dirty="0">
                <a:solidFill>
                  <a:srgbClr val="FFFFFF"/>
                </a:solidFill>
                <a:latin typeface="Arial" panose="020B0604020202020204"/>
                <a:ea typeface="SimSun" pitchFamily="2" charset="-122"/>
                <a:cs typeface="Arial" panose="020B0604020202020204" pitchFamily="34" charset="0"/>
              </a:rPr>
              <a:t>Tumor tissue available</a:t>
            </a:r>
            <a:endParaRPr kumimoji="0" lang="en-US"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en-US" sz="1600" kern="1200" noProof="0" dirty="0">
                <a:solidFill>
                  <a:srgbClr val="FFFFFF"/>
                </a:solidFill>
                <a:latin typeface="Arial" panose="020B0604020202020204"/>
                <a:ea typeface="SimSun" pitchFamily="2" charset="-122"/>
              </a:rPr>
              <a:t>ECOG PS 0–1</a:t>
            </a:r>
            <a:endParaRPr kumimoji="0" lang="en-US"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p:txBody>
      </p:sp>
      <p:sp>
        <p:nvSpPr>
          <p:cNvPr id="10" name="AutoShape 12">
            <a:extLst>
              <a:ext uri="{FF2B5EF4-FFF2-40B4-BE49-F238E27FC236}">
                <a16:creationId xmlns:a16="http://schemas.microsoft.com/office/drawing/2014/main" id="{D60B66C0-0EBB-6728-5A6D-95E6EF925D3D}"/>
              </a:ext>
            </a:extLst>
          </p:cNvPr>
          <p:cNvSpPr>
            <a:spLocks noChangeArrowheads="1"/>
          </p:cNvSpPr>
          <p:nvPr/>
        </p:nvSpPr>
        <p:spPr bwMode="auto">
          <a:xfrm>
            <a:off x="7936302" y="3314802"/>
            <a:ext cx="3617921" cy="1335404"/>
          </a:xfrm>
          <a:prstGeom prst="roundRect">
            <a:avLst>
              <a:gd name="adj" fmla="val 16667"/>
            </a:avLst>
          </a:prstGeom>
          <a:solidFill>
            <a:schemeClr val="accent1"/>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algn="ctr" defTabSz="892175" eaLnBrk="0">
              <a:defRPr/>
            </a:pPr>
            <a:r>
              <a:rPr lang="en-US" sz="1600" b="1" u="sng" kern="1200" noProof="0" dirty="0">
                <a:solidFill>
                  <a:srgbClr val="FFFFFF"/>
                </a:solidFill>
                <a:ea typeface="SimSun" pitchFamily="2" charset="-122"/>
              </a:rPr>
              <a:t>Part 3A:</a:t>
            </a:r>
          </a:p>
          <a:p>
            <a:pPr lvl="0" algn="ctr" defTabSz="892175" eaLnBrk="0">
              <a:defRPr/>
            </a:pPr>
            <a:r>
              <a:rPr lang="en-US" sz="1600" b="1" kern="1200" noProof="0" dirty="0">
                <a:solidFill>
                  <a:srgbClr val="FFFFFF"/>
                </a:solidFill>
                <a:ea typeface="SimSun" pitchFamily="2" charset="-122"/>
              </a:rPr>
              <a:t>ABBV-706 </a:t>
            </a:r>
            <a:r>
              <a:rPr lang="en-US" sz="1600" kern="1200" noProof="0" dirty="0">
                <a:solidFill>
                  <a:srgbClr val="FFFFFF"/>
                </a:solidFill>
                <a:ea typeface="SimSun" pitchFamily="2" charset="-122"/>
              </a:rPr>
              <a:t>1.8 mg/kg q3w + </a:t>
            </a:r>
            <a:br>
              <a:rPr lang="en-US" sz="1600" kern="1200" noProof="0" dirty="0">
                <a:solidFill>
                  <a:srgbClr val="FFFFFF"/>
                </a:solidFill>
                <a:ea typeface="SimSun" pitchFamily="2" charset="-122"/>
              </a:rPr>
            </a:br>
            <a:r>
              <a:rPr lang="en-US" sz="1600" b="1" kern="1200" noProof="0" dirty="0">
                <a:solidFill>
                  <a:srgbClr val="FFFFFF"/>
                </a:solidFill>
                <a:ea typeface="SimSun" pitchFamily="2" charset="-122"/>
              </a:rPr>
              <a:t>budigalimab </a:t>
            </a:r>
            <a:r>
              <a:rPr lang="en-US" sz="1600" kern="1200" noProof="0" dirty="0">
                <a:solidFill>
                  <a:srgbClr val="FFFFFF"/>
                </a:solidFill>
                <a:ea typeface="SimSun" pitchFamily="2" charset="-122"/>
              </a:rPr>
              <a:t>375 mg IV q3w </a:t>
            </a:r>
          </a:p>
          <a:p>
            <a:pPr lvl="0" algn="ctr" defTabSz="892175" eaLnBrk="0">
              <a:defRPr/>
            </a:pPr>
            <a:r>
              <a:rPr kumimoji="0" lang="en-US"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(n=11)</a:t>
            </a:r>
          </a:p>
        </p:txBody>
      </p:sp>
      <p:sp>
        <p:nvSpPr>
          <p:cNvPr id="14" name="AutoShape 8">
            <a:extLst>
              <a:ext uri="{FF2B5EF4-FFF2-40B4-BE49-F238E27FC236}">
                <a16:creationId xmlns:a16="http://schemas.microsoft.com/office/drawing/2014/main" id="{A88737F9-88BB-EAFC-F446-164485378F55}"/>
              </a:ext>
            </a:extLst>
          </p:cNvPr>
          <p:cNvSpPr>
            <a:spLocks noChangeArrowheads="1"/>
          </p:cNvSpPr>
          <p:nvPr/>
        </p:nvSpPr>
        <p:spPr bwMode="auto">
          <a:xfrm>
            <a:off x="3960511" y="3314802"/>
            <a:ext cx="3537100" cy="1335405"/>
          </a:xfrm>
          <a:prstGeom prst="roundRect">
            <a:avLst>
              <a:gd name="adj" fmla="val 16667"/>
            </a:avLst>
          </a:prstGeom>
          <a:solidFill>
            <a:schemeClr val="accent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en-US" sz="1600" b="1" u="sng" kern="1200" noProof="0" dirty="0">
                <a:solidFill>
                  <a:srgbClr val="FFFFFF"/>
                </a:solidFill>
                <a:latin typeface="Arial" panose="020B0604020202020204"/>
                <a:ea typeface="SimSun" pitchFamily="2" charset="-122"/>
              </a:rPr>
              <a:t>Part 2: Monotherapy </a:t>
            </a:r>
            <a:br>
              <a:rPr lang="en-US" sz="1600" b="1" u="sng" kern="1200" noProof="0" dirty="0">
                <a:solidFill>
                  <a:srgbClr val="FFFFFF"/>
                </a:solidFill>
                <a:latin typeface="Arial" panose="020B0604020202020204"/>
                <a:ea typeface="SimSun" pitchFamily="2" charset="-122"/>
              </a:rPr>
            </a:br>
            <a:r>
              <a:rPr lang="en-US" sz="1600" b="1" u="sng" kern="1200" noProof="0" dirty="0">
                <a:solidFill>
                  <a:srgbClr val="FFFFFF"/>
                </a:solidFill>
                <a:latin typeface="Arial" panose="020B0604020202020204"/>
                <a:ea typeface="SimSun" pitchFamily="2" charset="-122"/>
              </a:rPr>
              <a:t>dose optimization</a:t>
            </a:r>
          </a:p>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ABBV-706 </a:t>
            </a:r>
            <a:r>
              <a:rPr kumimoji="0" lang="en-US" sz="160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1.3–3.0 mg/kg q3w</a:t>
            </a:r>
            <a:br>
              <a:rPr kumimoji="0" lang="en-US"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kumimoji="0" lang="en-US"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(n=124)</a:t>
            </a:r>
          </a:p>
        </p:txBody>
      </p:sp>
      <p:sp>
        <p:nvSpPr>
          <p:cNvPr id="17" name="Content Placeholder 26">
            <a:extLst>
              <a:ext uri="{FF2B5EF4-FFF2-40B4-BE49-F238E27FC236}">
                <a16:creationId xmlns:a16="http://schemas.microsoft.com/office/drawing/2014/main" id="{011528B0-34FA-324D-A37C-7291CA55E6F3}"/>
              </a:ext>
            </a:extLst>
          </p:cNvPr>
          <p:cNvSpPr txBox="1">
            <a:spLocks/>
          </p:cNvSpPr>
          <p:nvPr/>
        </p:nvSpPr>
        <p:spPr>
          <a:xfrm>
            <a:off x="4226630" y="5542234"/>
            <a:ext cx="4808403" cy="709613"/>
          </a:xfrm>
          <a:prstGeom prst="rect">
            <a:avLst/>
          </a:prstGeom>
        </p:spPr>
        <p:txBody>
          <a:bodyPr/>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Secondary endpoints</a:t>
            </a:r>
          </a:p>
          <a:p>
            <a:pPr lvl="0" hangingPunct="1">
              <a:buClr>
                <a:srgbClr val="002850"/>
              </a:buClr>
              <a:defRPr/>
            </a:pPr>
            <a:r>
              <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ORR, </a:t>
            </a:r>
            <a:r>
              <a:rPr kumimoji="0" lang="en-US" sz="1600" b="0" i="0" u="none" strike="noStrike" kern="1200" cap="none" spc="0" normalizeH="0" baseline="0" noProof="0" dirty="0" err="1">
                <a:ln>
                  <a:noFill/>
                </a:ln>
                <a:solidFill>
                  <a:srgbClr val="363636"/>
                </a:solidFill>
                <a:effectLst/>
                <a:uLnTx/>
                <a:uFillTx/>
                <a:latin typeface="Arial" panose="020B0604020202020204"/>
                <a:ea typeface="+mn-ea"/>
                <a:cs typeface="Arial"/>
                <a:sym typeface="Helvetica"/>
              </a:rPr>
              <a:t>DoR</a:t>
            </a:r>
            <a:r>
              <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 PFS, OS, clinical benefit</a:t>
            </a:r>
          </a:p>
        </p:txBody>
      </p:sp>
      <p:sp>
        <p:nvSpPr>
          <p:cNvPr id="18" name="Content Placeholder 26">
            <a:extLst>
              <a:ext uri="{FF2B5EF4-FFF2-40B4-BE49-F238E27FC236}">
                <a16:creationId xmlns:a16="http://schemas.microsoft.com/office/drawing/2014/main" id="{DBD4596B-A212-EB29-D8C6-D68F44AAEE85}"/>
              </a:ext>
            </a:extLst>
          </p:cNvPr>
          <p:cNvSpPr txBox="1">
            <a:spLocks/>
          </p:cNvSpPr>
          <p:nvPr/>
        </p:nvSpPr>
        <p:spPr>
          <a:xfrm>
            <a:off x="7953652" y="5542234"/>
            <a:ext cx="3740508" cy="709613"/>
          </a:xfrm>
          <a:prstGeom prst="rect">
            <a:avLst/>
          </a:prstGeom>
        </p:spPr>
        <p:txBody>
          <a:bodyPr/>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Exploratory analysis</a:t>
            </a:r>
          </a:p>
          <a:p>
            <a:pPr lvl="0" hangingPunct="1">
              <a:buClr>
                <a:srgbClr val="002850"/>
              </a:buClr>
              <a:defRPr/>
            </a:pPr>
            <a:r>
              <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SEZ6 by IHC, predictive biomarkers</a:t>
            </a:r>
          </a:p>
        </p:txBody>
      </p:sp>
    </p:spTree>
    <p:extLst>
      <p:ext uri="{BB962C8B-B14F-4D97-AF65-F5344CB8AC3E}">
        <p14:creationId xmlns:p14="http://schemas.microsoft.com/office/powerpoint/2010/main" val="62590404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8DA224-F766-533B-C30B-47B49D95B95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5797BAAA-AB89-EFE7-9155-941F50B2504E}"/>
              </a:ext>
            </a:extLst>
          </p:cNvPr>
          <p:cNvSpPr>
            <a:spLocks noGrp="1"/>
          </p:cNvSpPr>
          <p:nvPr>
            <p:ph type="title"/>
          </p:nvPr>
        </p:nvSpPr>
        <p:spPr>
          <a:xfrm>
            <a:off x="304800" y="107693"/>
            <a:ext cx="11033760" cy="939801"/>
          </a:xfrm>
        </p:spPr>
        <p:txBody>
          <a:bodyPr/>
          <a:lstStyle/>
          <a:p>
            <a:r>
              <a:rPr lang="en-US" noProof="0" dirty="0"/>
              <a:t>8008: ABBV-706 as monotherapy and in combination with </a:t>
            </a:r>
            <a:r>
              <a:rPr lang="en-US" noProof="0" dirty="0" err="1"/>
              <a:t>budigalimab</a:t>
            </a:r>
            <a:r>
              <a:rPr lang="en-US" noProof="0" dirty="0"/>
              <a:t> in patients with relapsed/refractory (R/R) small cell lung cancer (SCLC) – Byers LA, et al</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5FF2725F-C862-FA3E-7784-86D97BE901E8}"/>
              </a:ext>
            </a:extLst>
          </p:cNvPr>
          <p:cNvSpPr>
            <a:spLocks noGrp="1"/>
          </p:cNvSpPr>
          <p:nvPr>
            <p:ph idx="1"/>
          </p:nvPr>
        </p:nvSpPr>
        <p:spPr>
          <a:xfrm>
            <a:off x="304799" y="1246909"/>
            <a:ext cx="11033761" cy="5055650"/>
          </a:xfrm>
        </p:spPr>
        <p:txBody>
          <a:bodyPr/>
          <a:lstStyle/>
          <a:p>
            <a:r>
              <a:rPr lang="en-US" b="1" noProof="0" dirty="0">
                <a:latin typeface="Arial" panose="020B0604020202020204" pitchFamily="34" charset="0"/>
                <a:cs typeface="Arial" panose="020B0604020202020204" pitchFamily="34" charset="0"/>
              </a:rPr>
              <a:t>Key </a:t>
            </a:r>
            <a:r>
              <a:rPr lang="en-US" b="1" noProof="0" dirty="0">
                <a:solidFill>
                  <a:srgbClr val="000000"/>
                </a:solidFill>
                <a:latin typeface="Arial" panose="020B0604020202020204" pitchFamily="34" charset="0"/>
                <a:cs typeface="Arial" panose="020B0604020202020204" pitchFamily="34" charset="0"/>
              </a:rPr>
              <a:t>resul</a:t>
            </a:r>
            <a:r>
              <a:rPr lang="en-US" b="1" noProof="0" dirty="0">
                <a:solidFill>
                  <a:srgbClr val="363636"/>
                </a:solidFill>
                <a:latin typeface="Arial" panose="020B0604020202020204" pitchFamily="34" charset="0"/>
                <a:cs typeface="Arial" panose="020B0604020202020204" pitchFamily="34" charset="0"/>
              </a:rPr>
              <a:t>t</a:t>
            </a:r>
            <a:r>
              <a:rPr lang="en-US" b="1" noProof="0" dirty="0">
                <a:latin typeface="Arial" panose="020B0604020202020204" pitchFamily="34" charset="0"/>
                <a:cs typeface="Arial" panose="020B0604020202020204" pitchFamily="34" charset="0"/>
              </a:rPr>
              <a:t>s</a:t>
            </a:r>
          </a:p>
        </p:txBody>
      </p:sp>
      <p:sp>
        <p:nvSpPr>
          <p:cNvPr id="30" name="Text Placeholder 4">
            <a:extLst>
              <a:ext uri="{FF2B5EF4-FFF2-40B4-BE49-F238E27FC236}">
                <a16:creationId xmlns:a16="http://schemas.microsoft.com/office/drawing/2014/main" id="{2A5904C6-16ED-B34E-BE3B-AB6BBAD1C9A2}"/>
              </a:ext>
            </a:extLst>
          </p:cNvPr>
          <p:cNvSpPr>
            <a:spLocks noGrp="1"/>
          </p:cNvSpPr>
          <p:nvPr>
            <p:ph type="body" sz="quarter" idx="11"/>
          </p:nvPr>
        </p:nvSpPr>
        <p:spPr>
          <a:xfrm>
            <a:off x="6379633" y="6521312"/>
            <a:ext cx="5507567" cy="200025"/>
          </a:xfrm>
        </p:spPr>
        <p:txBody>
          <a:bodyPr/>
          <a:lstStyle/>
          <a:p>
            <a:pPr lvl="0">
              <a:buClr>
                <a:srgbClr val="002850"/>
              </a:buClr>
              <a:defRPr/>
            </a:pPr>
            <a:r>
              <a:rPr lang="en-US" noProof="0" dirty="0">
                <a:solidFill>
                  <a:srgbClr val="363636"/>
                </a:solidFill>
              </a:rPr>
              <a:t>Byers LA</a:t>
            </a:r>
            <a:r>
              <a:rPr lang="en-US" noProof="0" dirty="0">
                <a:solidFill>
                  <a:srgbClr val="363636"/>
                </a:solidFill>
                <a:sym typeface="Calibri"/>
              </a:rPr>
              <a:t>, et al. J Clin Oncol 2026;44(suppl):</a:t>
            </a:r>
            <a:r>
              <a:rPr lang="en-US" noProof="0" dirty="0" err="1">
                <a:solidFill>
                  <a:srgbClr val="363636"/>
                </a:solidFill>
                <a:sym typeface="Calibri"/>
              </a:rPr>
              <a:t>Abstr</a:t>
            </a:r>
            <a:r>
              <a:rPr lang="en-US" noProof="0" dirty="0">
                <a:solidFill>
                  <a:srgbClr val="363636"/>
                </a:solidFill>
                <a:sym typeface="Calibri"/>
              </a:rPr>
              <a:t> </a:t>
            </a:r>
            <a:r>
              <a:rPr lang="en-US" noProof="0" dirty="0">
                <a:solidFill>
                  <a:srgbClr val="363636"/>
                </a:solidFill>
              </a:rPr>
              <a:t>8008</a:t>
            </a:r>
            <a:endParaRPr lang="en-US" noProof="0" dirty="0">
              <a:solidFill>
                <a:srgbClr val="363636"/>
              </a:solidFill>
              <a:sym typeface="Calibri"/>
            </a:endParaRPr>
          </a:p>
        </p:txBody>
      </p:sp>
      <p:graphicFrame>
        <p:nvGraphicFramePr>
          <p:cNvPr id="16" name="Table 15">
            <a:extLst>
              <a:ext uri="{FF2B5EF4-FFF2-40B4-BE49-F238E27FC236}">
                <a16:creationId xmlns:a16="http://schemas.microsoft.com/office/drawing/2014/main" id="{68726B55-7970-D5F8-2B73-D7E1B66BBFC0}"/>
              </a:ext>
            </a:extLst>
          </p:cNvPr>
          <p:cNvGraphicFramePr>
            <a:graphicFrameLocks noGrp="1"/>
          </p:cNvGraphicFramePr>
          <p:nvPr>
            <p:extLst>
              <p:ext uri="{D42A27DB-BD31-4B8C-83A1-F6EECF244321}">
                <p14:modId xmlns:p14="http://schemas.microsoft.com/office/powerpoint/2010/main" val="1240760213"/>
              </p:ext>
            </p:extLst>
          </p:nvPr>
        </p:nvGraphicFramePr>
        <p:xfrm>
          <a:off x="625392" y="1676990"/>
          <a:ext cx="10941217" cy="3907905"/>
        </p:xfrm>
        <a:graphic>
          <a:graphicData uri="http://schemas.openxmlformats.org/drawingml/2006/table">
            <a:tbl>
              <a:tblPr/>
              <a:tblGrid>
                <a:gridCol w="3812217">
                  <a:extLst>
                    <a:ext uri="{9D8B030D-6E8A-4147-A177-3AD203B41FA5}">
                      <a16:colId xmlns:a16="http://schemas.microsoft.com/office/drawing/2014/main" val="1909672602"/>
                    </a:ext>
                  </a:extLst>
                </a:gridCol>
                <a:gridCol w="1782250">
                  <a:extLst>
                    <a:ext uri="{9D8B030D-6E8A-4147-A177-3AD203B41FA5}">
                      <a16:colId xmlns:a16="http://schemas.microsoft.com/office/drawing/2014/main" val="3668020053"/>
                    </a:ext>
                  </a:extLst>
                </a:gridCol>
                <a:gridCol w="1782250">
                  <a:extLst>
                    <a:ext uri="{9D8B030D-6E8A-4147-A177-3AD203B41FA5}">
                      <a16:colId xmlns:a16="http://schemas.microsoft.com/office/drawing/2014/main" val="1932921087"/>
                    </a:ext>
                  </a:extLst>
                </a:gridCol>
                <a:gridCol w="1782250">
                  <a:extLst>
                    <a:ext uri="{9D8B030D-6E8A-4147-A177-3AD203B41FA5}">
                      <a16:colId xmlns:a16="http://schemas.microsoft.com/office/drawing/2014/main" val="3696094333"/>
                    </a:ext>
                  </a:extLst>
                </a:gridCol>
                <a:gridCol w="1782250">
                  <a:extLst>
                    <a:ext uri="{9D8B030D-6E8A-4147-A177-3AD203B41FA5}">
                      <a16:colId xmlns:a16="http://schemas.microsoft.com/office/drawing/2014/main" val="3487203031"/>
                    </a:ext>
                  </a:extLst>
                </a:gridCol>
              </a:tblGrid>
              <a:tr h="514400">
                <a:tc>
                  <a:txBody>
                    <a:bodyPr/>
                    <a:lstStyle/>
                    <a:p>
                      <a:pPr marL="0" algn="l" defTabSz="914400" rtl="0" eaLnBrk="1" latinLnBrk="0" hangingPunct="1">
                        <a:buNone/>
                      </a:pPr>
                      <a:r>
                        <a:rPr lang="en-US" sz="1400" b="1" kern="1200" noProof="0" dirty="0">
                          <a:solidFill>
                            <a:schemeClr val="tx2"/>
                          </a:solidFill>
                          <a:effectLst/>
                          <a:latin typeface="+mn-lt"/>
                          <a:ea typeface="+mn-ea"/>
                          <a:cs typeface="+mn-cs"/>
                        </a:rPr>
                        <a:t>Safety</a:t>
                      </a:r>
                    </a:p>
                  </a:txBody>
                  <a:tcPr marL="90000" marR="90000" marT="46800" marB="46800"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400" b="1" noProof="0" dirty="0">
                          <a:solidFill>
                            <a:schemeClr val="tx2"/>
                          </a:solidFill>
                          <a:effectLst/>
                          <a:latin typeface="+mn-lt"/>
                        </a:rPr>
                        <a:t>Total </a:t>
                      </a:r>
                    </a:p>
                    <a:p>
                      <a:pPr algn="ctr">
                        <a:buNone/>
                      </a:pPr>
                      <a:r>
                        <a:rPr lang="en-US" sz="1400" b="1" noProof="0" dirty="0">
                          <a:solidFill>
                            <a:schemeClr val="tx2"/>
                          </a:solidFill>
                          <a:effectLst/>
                          <a:latin typeface="+mn-lt"/>
                        </a:rPr>
                        <a:t>(n=124)</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400" b="1" noProof="0" dirty="0">
                          <a:solidFill>
                            <a:schemeClr val="tx2"/>
                          </a:solidFill>
                          <a:effectLst/>
                          <a:latin typeface="+mn-lt"/>
                        </a:rPr>
                        <a:t>1.8 mg/kg as 2L+ (n=41)</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400" b="1" noProof="0" dirty="0">
                          <a:solidFill>
                            <a:schemeClr val="tx2"/>
                          </a:solidFill>
                          <a:effectLst/>
                          <a:latin typeface="+mn-lt"/>
                        </a:rPr>
                        <a:t>1.8 mg/kg as 2L (n=17)</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400" b="1" noProof="0" dirty="0">
                          <a:solidFill>
                            <a:schemeClr val="tx2"/>
                          </a:solidFill>
                          <a:effectLst/>
                          <a:latin typeface="+mn-lt"/>
                        </a:rPr>
                        <a:t>1.8 mg/kg + Budi (n=11)</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376624593"/>
                  </a:ext>
                </a:extLst>
              </a:tr>
              <a:tr h="310635">
                <a:tc>
                  <a:txBody>
                    <a:bodyPr/>
                    <a:lstStyle/>
                    <a:p>
                      <a:pPr marL="0" indent="0">
                        <a:buNone/>
                      </a:pPr>
                      <a:r>
                        <a:rPr lang="en-US" sz="1400" b="0" noProof="0" dirty="0">
                          <a:effectLst/>
                          <a:latin typeface="+mn-lt"/>
                        </a:rPr>
                        <a:t>Median duration of treatment, </a:t>
                      </a:r>
                      <a:r>
                        <a:rPr lang="en-US" sz="1400" b="0" noProof="0" dirty="0" err="1">
                          <a:effectLst/>
                          <a:latin typeface="+mn-lt"/>
                        </a:rPr>
                        <a:t>mo</a:t>
                      </a:r>
                      <a:r>
                        <a:rPr lang="en-US" sz="1400" b="0" noProof="0" dirty="0">
                          <a:effectLst/>
                          <a:latin typeface="+mn-lt"/>
                        </a:rPr>
                        <a:t> (range)</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4.8 (0.4–25.3)</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6.2 (0.7–18.1)</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7.6 (1.4–18.1)</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8.3 (0.7–9.9)</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610237555"/>
                  </a:ext>
                </a:extLst>
              </a:tr>
              <a:tr h="310635">
                <a:tc>
                  <a:txBody>
                    <a:bodyPr/>
                    <a:lstStyle/>
                    <a:p>
                      <a:pPr marL="0" indent="0">
                        <a:buNone/>
                      </a:pPr>
                      <a:r>
                        <a:rPr lang="en-US" sz="1400" b="0" noProof="0" dirty="0">
                          <a:effectLst/>
                          <a:latin typeface="+mn-lt"/>
                        </a:rPr>
                        <a:t>Median relative dose intensity, %</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96.1</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98.9</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98.8</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85.1</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814945387"/>
                  </a:ext>
                </a:extLst>
              </a:tr>
              <a:tr h="310635">
                <a:tc>
                  <a:txBody>
                    <a:bodyPr/>
                    <a:lstStyle/>
                    <a:p>
                      <a:pPr marL="0" indent="0">
                        <a:buNone/>
                      </a:pPr>
                      <a:r>
                        <a:rPr lang="en-US" sz="1400" b="0" noProof="0" dirty="0">
                          <a:effectLst/>
                          <a:latin typeface="+mn-lt"/>
                        </a:rPr>
                        <a:t>Median follow-up time, </a:t>
                      </a:r>
                      <a:r>
                        <a:rPr lang="en-US" sz="1400" b="0" noProof="0" dirty="0" err="1">
                          <a:effectLst/>
                          <a:latin typeface="+mn-lt"/>
                        </a:rPr>
                        <a:t>mo</a:t>
                      </a:r>
                      <a:endParaRPr lang="en-US" sz="1400" b="0" noProof="0" dirty="0">
                        <a:effectLst/>
                        <a:latin typeface="+mn-lt"/>
                      </a:endParaRP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16.2</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16.4</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16.1</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9.1</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598530199"/>
                  </a:ext>
                </a:extLst>
              </a:tr>
              <a:tr h="296956">
                <a:tc>
                  <a:txBody>
                    <a:bodyPr/>
                    <a:lstStyle/>
                    <a:p>
                      <a:pPr>
                        <a:buNone/>
                      </a:pPr>
                      <a:r>
                        <a:rPr lang="en-US" sz="1400" b="0" noProof="0" dirty="0">
                          <a:effectLst/>
                          <a:latin typeface="+mn-lt"/>
                        </a:rPr>
                        <a:t>TRAEs, n (%)</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endParaRPr lang="en-US" sz="1400" noProof="0" dirty="0">
                        <a:effectLst/>
                        <a:latin typeface="+mn-lt"/>
                      </a:endParaRP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endParaRPr lang="en-US" sz="1400" noProof="0" dirty="0">
                        <a:effectLst/>
                        <a:latin typeface="+mn-lt"/>
                      </a:endParaRP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endParaRPr lang="en-US" sz="1400" noProof="0" dirty="0">
                        <a:effectLst/>
                        <a:latin typeface="+mn-lt"/>
                      </a:endParaRP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endParaRPr lang="en-US" sz="1400" noProof="0" dirty="0">
                        <a:effectLst/>
                        <a:latin typeface="+mn-lt"/>
                      </a:endParaRP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666133738"/>
                  </a:ext>
                </a:extLst>
              </a:tr>
              <a:tr h="296956">
                <a:tc>
                  <a:txBody>
                    <a:bodyPr/>
                    <a:lstStyle/>
                    <a:p>
                      <a:pPr marL="85725" indent="0">
                        <a:buNone/>
                      </a:pPr>
                      <a:r>
                        <a:rPr lang="en-US" sz="1400" b="0" noProof="0" dirty="0">
                          <a:effectLst/>
                          <a:latin typeface="+mn-lt"/>
                        </a:rPr>
                        <a:t>Any grade</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115 (92.7)</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36 (87.8)</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16 (94.1)</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10 (90.9)</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858357132"/>
                  </a:ext>
                </a:extLst>
              </a:tr>
              <a:tr h="296956">
                <a:tc>
                  <a:txBody>
                    <a:bodyPr/>
                    <a:lstStyle/>
                    <a:p>
                      <a:pPr marL="85725" indent="0">
                        <a:buNone/>
                      </a:pPr>
                      <a:r>
                        <a:rPr lang="en-US" sz="1400" b="0" noProof="0" dirty="0">
                          <a:effectLst/>
                          <a:latin typeface="+mn-lt"/>
                        </a:rPr>
                        <a:t>Grade ≥3 </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75 (60.5)</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22 (53.7)</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9 (52.9)</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5 (45.5)</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128952252"/>
                  </a:ext>
                </a:extLst>
              </a:tr>
              <a:tr h="296956">
                <a:tc>
                  <a:txBody>
                    <a:bodyPr/>
                    <a:lstStyle/>
                    <a:p>
                      <a:pPr marL="85725" indent="0">
                        <a:buNone/>
                      </a:pPr>
                      <a:r>
                        <a:rPr lang="en-US" sz="1400" b="0" noProof="0" dirty="0">
                          <a:effectLst/>
                          <a:latin typeface="+mn-lt"/>
                        </a:rPr>
                        <a:t>Serious</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18 (14.5)</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7 (17.1)</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4 (23.5)</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1 (9.1)</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89220389"/>
                  </a:ext>
                </a:extLst>
              </a:tr>
              <a:tr h="296956">
                <a:tc>
                  <a:txBody>
                    <a:bodyPr/>
                    <a:lstStyle/>
                    <a:p>
                      <a:pPr marL="85725" indent="0">
                        <a:buNone/>
                      </a:pPr>
                      <a:r>
                        <a:rPr lang="en-US" sz="1400" b="0" noProof="0" dirty="0">
                          <a:effectLst/>
                          <a:latin typeface="+mn-lt"/>
                        </a:rPr>
                        <a:t>Led to dose interruption</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55 (44.4)</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13 (31.7)</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5 (29.4)</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7 (63.6)</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533105110"/>
                  </a:ext>
                </a:extLst>
              </a:tr>
              <a:tr h="296956">
                <a:tc>
                  <a:txBody>
                    <a:bodyPr/>
                    <a:lstStyle/>
                    <a:p>
                      <a:pPr marL="85725" indent="0">
                        <a:buNone/>
                      </a:pPr>
                      <a:r>
                        <a:rPr lang="en-US" sz="1400" b="0" noProof="0" dirty="0">
                          <a:effectLst/>
                          <a:latin typeface="+mn-lt"/>
                        </a:rPr>
                        <a:t>Led to dose reduction</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34 (27.4)</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8 (19.5)</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6 (35.3)</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4 (36.4)</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740377102"/>
                  </a:ext>
                </a:extLst>
              </a:tr>
              <a:tr h="296956">
                <a:tc>
                  <a:txBody>
                    <a:bodyPr/>
                    <a:lstStyle/>
                    <a:p>
                      <a:pPr marL="85725" indent="0">
                        <a:buNone/>
                      </a:pPr>
                      <a:r>
                        <a:rPr lang="en-US" sz="1400" b="0" noProof="0" dirty="0">
                          <a:effectLst/>
                          <a:latin typeface="+mn-lt"/>
                        </a:rPr>
                        <a:t>Led to discontinuation</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10 (8.1)</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5 (12.2)</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2 (11.8)</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0</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075478190"/>
                  </a:ext>
                </a:extLst>
              </a:tr>
              <a:tr h="296956">
                <a:tc>
                  <a:txBody>
                    <a:bodyPr/>
                    <a:lstStyle/>
                    <a:p>
                      <a:pPr marL="85725" indent="0">
                        <a:buNone/>
                      </a:pPr>
                      <a:r>
                        <a:rPr lang="en-US" sz="1400" b="0" noProof="0" dirty="0">
                          <a:effectLst/>
                          <a:latin typeface="+mn-lt"/>
                        </a:rPr>
                        <a:t>Led to death</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3 (2.4)</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3 (7.3)</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1 (5.9)</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400" noProof="0" dirty="0">
                          <a:effectLst/>
                          <a:latin typeface="+mn-lt"/>
                        </a:rPr>
                        <a:t>0</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32231345"/>
                  </a:ext>
                </a:extLst>
              </a:tr>
            </a:tbl>
          </a:graphicData>
        </a:graphic>
      </p:graphicFrame>
    </p:spTree>
    <p:extLst>
      <p:ext uri="{BB962C8B-B14F-4D97-AF65-F5344CB8AC3E}">
        <p14:creationId xmlns:p14="http://schemas.microsoft.com/office/powerpoint/2010/main" val="208747466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8DB847-F31F-8756-896B-D8B18E25B8F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7936D773-BA22-E838-24D9-2774A078D567}"/>
              </a:ext>
            </a:extLst>
          </p:cNvPr>
          <p:cNvSpPr>
            <a:spLocks noGrp="1"/>
          </p:cNvSpPr>
          <p:nvPr>
            <p:ph type="title"/>
          </p:nvPr>
        </p:nvSpPr>
        <p:spPr>
          <a:xfrm>
            <a:off x="304799" y="107693"/>
            <a:ext cx="11072603" cy="939801"/>
          </a:xfrm>
        </p:spPr>
        <p:txBody>
          <a:bodyPr/>
          <a:lstStyle/>
          <a:p>
            <a:r>
              <a:rPr lang="en-US" noProof="0" dirty="0"/>
              <a:t>8008: ABBV-706 as monotherapy and in combination with </a:t>
            </a:r>
            <a:r>
              <a:rPr lang="en-US" noProof="0" dirty="0" err="1"/>
              <a:t>budigalimab</a:t>
            </a:r>
            <a:r>
              <a:rPr lang="en-US" noProof="0" dirty="0"/>
              <a:t> in patients with relapsed/refractory (R/R) small cell lung cancer (SCLC) – Byers LA, et al</a:t>
            </a:r>
            <a:endParaRPr lang="en-US" noProof="0" dirty="0">
              <a:latin typeface="+mn-lt"/>
            </a:endParaRPr>
          </a:p>
        </p:txBody>
      </p:sp>
      <p:sp>
        <p:nvSpPr>
          <p:cNvPr id="29" name="Content Placeholder 7">
            <a:extLst>
              <a:ext uri="{FF2B5EF4-FFF2-40B4-BE49-F238E27FC236}">
                <a16:creationId xmlns:a16="http://schemas.microsoft.com/office/drawing/2014/main" id="{02B89CF7-3E15-35DD-D186-FB9B4F43DF6D}"/>
              </a:ext>
            </a:extLst>
          </p:cNvPr>
          <p:cNvSpPr>
            <a:spLocks noGrp="1"/>
          </p:cNvSpPr>
          <p:nvPr>
            <p:ph idx="1"/>
          </p:nvPr>
        </p:nvSpPr>
        <p:spPr>
          <a:xfrm>
            <a:off x="304799" y="1246909"/>
            <a:ext cx="11291087" cy="5055650"/>
          </a:xfrm>
        </p:spPr>
        <p:txBody>
          <a:bodyPr/>
          <a:lstStyle/>
          <a:p>
            <a:r>
              <a:rPr lang="en-US" b="1" noProof="0" dirty="0"/>
              <a:t>Key results (cont.)</a:t>
            </a:r>
            <a:r>
              <a:rPr lang="en-US" noProof="0" dirty="0"/>
              <a:t>​</a:t>
            </a:r>
          </a:p>
          <a:p>
            <a:pPr>
              <a:spcBef>
                <a:spcPts val="28200"/>
              </a:spcBef>
            </a:pPr>
            <a:r>
              <a:rPr lang="en-US" b="1" noProof="0" dirty="0"/>
              <a:t>Conclusions</a:t>
            </a:r>
            <a:r>
              <a:rPr lang="en-US" noProof="0" dirty="0"/>
              <a:t>​</a:t>
            </a:r>
          </a:p>
          <a:p>
            <a:pPr lvl="1"/>
            <a:r>
              <a:rPr lang="en-US" noProof="0" dirty="0"/>
              <a:t>In patients​ with relapsed or refractory SCLC, ABBV‑706 alone or combined </a:t>
            </a:r>
            <a:r>
              <a:rPr lang="en-US" dirty="0"/>
              <a:t>with budigalimab </a:t>
            </a:r>
            <a:r>
              <a:rPr lang="en-US" noProof="0" dirty="0"/>
              <a:t>demonstrated encouraging antitumor activity and survival outcomes with a manageable safety profile</a:t>
            </a:r>
          </a:p>
        </p:txBody>
      </p:sp>
      <p:sp>
        <p:nvSpPr>
          <p:cNvPr id="30" name="Text Placeholder 4">
            <a:extLst>
              <a:ext uri="{FF2B5EF4-FFF2-40B4-BE49-F238E27FC236}">
                <a16:creationId xmlns:a16="http://schemas.microsoft.com/office/drawing/2014/main" id="{A84D7EE6-5B5D-1BED-D7F5-FCAC82E61997}"/>
              </a:ext>
            </a:extLst>
          </p:cNvPr>
          <p:cNvSpPr>
            <a:spLocks noGrp="1"/>
          </p:cNvSpPr>
          <p:nvPr>
            <p:ph type="body" sz="quarter" idx="11"/>
          </p:nvPr>
        </p:nvSpPr>
        <p:spPr>
          <a:xfrm>
            <a:off x="6379633" y="6521312"/>
            <a:ext cx="5507567" cy="200025"/>
          </a:xfrm>
        </p:spPr>
        <p:txBody>
          <a:bodyPr/>
          <a:lstStyle/>
          <a:p>
            <a:pPr lvl="0">
              <a:buClr>
                <a:srgbClr val="002850"/>
              </a:buClr>
              <a:defRPr/>
            </a:pPr>
            <a:r>
              <a:rPr lang="en-US" noProof="0" dirty="0">
                <a:solidFill>
                  <a:srgbClr val="363636"/>
                </a:solidFill>
              </a:rPr>
              <a:t>Byers LA</a:t>
            </a:r>
            <a:r>
              <a:rPr lang="en-US" noProof="0" dirty="0">
                <a:solidFill>
                  <a:srgbClr val="363636"/>
                </a:solidFill>
                <a:sym typeface="Calibri"/>
              </a:rPr>
              <a:t>, et al. J Clin Oncol 2026;44(suppl):</a:t>
            </a:r>
            <a:r>
              <a:rPr lang="en-US" noProof="0" dirty="0" err="1">
                <a:solidFill>
                  <a:srgbClr val="363636"/>
                </a:solidFill>
                <a:sym typeface="Calibri"/>
              </a:rPr>
              <a:t>Abstr</a:t>
            </a:r>
            <a:r>
              <a:rPr lang="en-US" noProof="0" dirty="0">
                <a:solidFill>
                  <a:srgbClr val="363636"/>
                </a:solidFill>
                <a:sym typeface="Calibri"/>
              </a:rPr>
              <a:t> </a:t>
            </a:r>
            <a:r>
              <a:rPr lang="en-US" noProof="0" dirty="0">
                <a:solidFill>
                  <a:srgbClr val="363636"/>
                </a:solidFill>
              </a:rPr>
              <a:t>8008</a:t>
            </a:r>
            <a:endParaRPr lang="en-US" noProof="0" dirty="0">
              <a:solidFill>
                <a:srgbClr val="363636"/>
              </a:solidFill>
              <a:sym typeface="Calibri"/>
            </a:endParaRPr>
          </a:p>
        </p:txBody>
      </p:sp>
      <p:graphicFrame>
        <p:nvGraphicFramePr>
          <p:cNvPr id="13" name="Table 12">
            <a:extLst>
              <a:ext uri="{FF2B5EF4-FFF2-40B4-BE49-F238E27FC236}">
                <a16:creationId xmlns:a16="http://schemas.microsoft.com/office/drawing/2014/main" id="{BA68743E-86A0-A06C-8AEF-7AE7075397AA}"/>
              </a:ext>
            </a:extLst>
          </p:cNvPr>
          <p:cNvGraphicFramePr>
            <a:graphicFrameLocks noGrp="1"/>
          </p:cNvGraphicFramePr>
          <p:nvPr>
            <p:extLst>
              <p:ext uri="{D42A27DB-BD31-4B8C-83A1-F6EECF244321}">
                <p14:modId xmlns:p14="http://schemas.microsoft.com/office/powerpoint/2010/main" val="760436522"/>
              </p:ext>
            </p:extLst>
          </p:nvPr>
        </p:nvGraphicFramePr>
        <p:xfrm>
          <a:off x="546333" y="1616843"/>
          <a:ext cx="5720373" cy="3040316"/>
        </p:xfrm>
        <a:graphic>
          <a:graphicData uri="http://schemas.openxmlformats.org/drawingml/2006/table">
            <a:tbl>
              <a:tblPr/>
              <a:tblGrid>
                <a:gridCol w="1712450">
                  <a:extLst>
                    <a:ext uri="{9D8B030D-6E8A-4147-A177-3AD203B41FA5}">
                      <a16:colId xmlns:a16="http://schemas.microsoft.com/office/drawing/2014/main" val="1909672602"/>
                    </a:ext>
                  </a:extLst>
                </a:gridCol>
                <a:gridCol w="1192179">
                  <a:extLst>
                    <a:ext uri="{9D8B030D-6E8A-4147-A177-3AD203B41FA5}">
                      <a16:colId xmlns:a16="http://schemas.microsoft.com/office/drawing/2014/main" val="3668020053"/>
                    </a:ext>
                  </a:extLst>
                </a:gridCol>
                <a:gridCol w="1453687">
                  <a:extLst>
                    <a:ext uri="{9D8B030D-6E8A-4147-A177-3AD203B41FA5}">
                      <a16:colId xmlns:a16="http://schemas.microsoft.com/office/drawing/2014/main" val="1932921087"/>
                    </a:ext>
                  </a:extLst>
                </a:gridCol>
                <a:gridCol w="1362057">
                  <a:extLst>
                    <a:ext uri="{9D8B030D-6E8A-4147-A177-3AD203B41FA5}">
                      <a16:colId xmlns:a16="http://schemas.microsoft.com/office/drawing/2014/main" val="3696094333"/>
                    </a:ext>
                  </a:extLst>
                </a:gridCol>
              </a:tblGrid>
              <a:tr h="30863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kern="1200" noProof="0" dirty="0">
                        <a:solidFill>
                          <a:schemeClr val="tx2"/>
                        </a:solidFill>
                        <a:effectLst/>
                        <a:latin typeface="+mn-lt"/>
                        <a:ea typeface="+mn-ea"/>
                        <a:cs typeface="+mn-cs"/>
                      </a:endParaRPr>
                    </a:p>
                  </a:txBody>
                  <a:tcPr marL="72000" marR="72000" marT="36000" marB="36000"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kern="1200" noProof="0" dirty="0">
                          <a:solidFill>
                            <a:schemeClr val="tx2"/>
                          </a:solidFill>
                          <a:effectLst/>
                          <a:latin typeface="+mn-lt"/>
                          <a:ea typeface="+mn-ea"/>
                          <a:cs typeface="+mn-cs"/>
                        </a:rPr>
                        <a:t>ABBV-706 monotherapy</a:t>
                      </a:r>
                    </a:p>
                  </a:txBody>
                  <a:tcPr marL="72000" marR="72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algn="ctr">
                        <a:buNone/>
                      </a:pPr>
                      <a:endParaRPr lang="en-US" sz="1200" b="1" noProof="0" dirty="0">
                        <a:solidFill>
                          <a:schemeClr val="tx2"/>
                        </a:solidFill>
                        <a:effectLst/>
                        <a:latin typeface="+mn-lt"/>
                      </a:endParaRPr>
                    </a:p>
                  </a:txBody>
                  <a:tcPr marL="78018" marR="78018" marT="39009" marB="39009"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algn="ctr">
                        <a:buNone/>
                      </a:pPr>
                      <a:endParaRPr lang="en-US" sz="1200" b="1" noProof="0" dirty="0">
                        <a:solidFill>
                          <a:schemeClr val="tx2"/>
                        </a:solidFill>
                        <a:effectLst/>
                        <a:latin typeface="+mn-lt"/>
                      </a:endParaRPr>
                    </a:p>
                  </a:txBody>
                  <a:tcPr marL="78018" marR="78018" marT="39009" marB="39009"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87502721"/>
                  </a:ext>
                </a:extLst>
              </a:tr>
              <a:tr h="30863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noProof="0" dirty="0">
                          <a:solidFill>
                            <a:schemeClr val="tx2"/>
                          </a:solidFill>
                          <a:effectLst/>
                          <a:latin typeface="+mn-lt"/>
                          <a:ea typeface="+mn-ea"/>
                          <a:cs typeface="+mn-cs"/>
                        </a:rPr>
                        <a:t>Efficacy outcomes</a:t>
                      </a:r>
                    </a:p>
                  </a:txBody>
                  <a:tcPr marL="72000" marR="72000" marT="36000" marB="36000"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chemeClr val="tx2"/>
                          </a:solidFill>
                          <a:effectLst/>
                          <a:latin typeface="+mn-lt"/>
                        </a:rPr>
                        <a:t>Total </a:t>
                      </a:r>
                      <a:br>
                        <a:rPr lang="en-US" sz="1200" b="1" noProof="0" dirty="0">
                          <a:solidFill>
                            <a:schemeClr val="tx2"/>
                          </a:solidFill>
                          <a:effectLst/>
                          <a:latin typeface="+mn-lt"/>
                        </a:rPr>
                      </a:br>
                      <a:r>
                        <a:rPr lang="en-US" sz="1200" b="1" noProof="0" dirty="0">
                          <a:solidFill>
                            <a:schemeClr val="tx2"/>
                          </a:solidFill>
                          <a:effectLst/>
                          <a:latin typeface="+mn-lt"/>
                        </a:rPr>
                        <a:t>(n=124)</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chemeClr val="tx2"/>
                          </a:solidFill>
                          <a:effectLst/>
                          <a:latin typeface="+mn-lt"/>
                        </a:rPr>
                        <a:t>1.8 mg/kg as 2L+ </a:t>
                      </a:r>
                      <a:br>
                        <a:rPr lang="en-US" sz="1200" b="1" noProof="0" dirty="0">
                          <a:solidFill>
                            <a:schemeClr val="tx2"/>
                          </a:solidFill>
                          <a:effectLst/>
                          <a:latin typeface="+mn-lt"/>
                        </a:rPr>
                      </a:br>
                      <a:r>
                        <a:rPr lang="en-US" sz="1200" b="1" noProof="0" dirty="0">
                          <a:solidFill>
                            <a:schemeClr val="tx2"/>
                          </a:solidFill>
                          <a:effectLst/>
                          <a:latin typeface="+mn-lt"/>
                        </a:rPr>
                        <a:t>(n=41)</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noProof="0" dirty="0">
                          <a:solidFill>
                            <a:schemeClr val="tx2"/>
                          </a:solidFill>
                          <a:effectLst/>
                          <a:latin typeface="+mn-lt"/>
                        </a:rPr>
                        <a:t>1.8 mg/kg as 2L </a:t>
                      </a:r>
                      <a:br>
                        <a:rPr lang="en-US" sz="1200" b="1" noProof="0" dirty="0">
                          <a:solidFill>
                            <a:schemeClr val="tx2"/>
                          </a:solidFill>
                          <a:effectLst/>
                          <a:latin typeface="+mn-lt"/>
                        </a:rPr>
                      </a:br>
                      <a:r>
                        <a:rPr lang="en-US" sz="1200" b="1" noProof="0" dirty="0">
                          <a:solidFill>
                            <a:schemeClr val="tx2"/>
                          </a:solidFill>
                          <a:effectLst/>
                          <a:latin typeface="+mn-lt"/>
                        </a:rPr>
                        <a:t>(n=17)</a:t>
                      </a:r>
                    </a:p>
                  </a:txBody>
                  <a:tcPr marL="72000" marR="72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376624593"/>
                  </a:ext>
                </a:extLst>
              </a:tr>
              <a:tr h="181448">
                <a:tc>
                  <a:txBody>
                    <a:bodyPr/>
                    <a:lstStyle/>
                    <a:p>
                      <a:pPr>
                        <a:buNone/>
                      </a:pPr>
                      <a:r>
                        <a:rPr lang="en-US" sz="1200" b="0" noProof="0" dirty="0">
                          <a:effectLst/>
                          <a:latin typeface="+mn-lt"/>
                        </a:rPr>
                        <a:t>Confirmed ORR, n (%)</a:t>
                      </a:r>
                    </a:p>
                  </a:txBody>
                  <a:tcPr marL="72000" marR="72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65 (52)</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23 (56)</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14 (82)</a:t>
                      </a:r>
                    </a:p>
                  </a:txBody>
                  <a:tcPr marL="72000" marR="72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666133738"/>
                  </a:ext>
                </a:extLst>
              </a:tr>
              <a:tr h="181448">
                <a:tc>
                  <a:txBody>
                    <a:bodyPr/>
                    <a:lstStyle/>
                    <a:p>
                      <a:pPr>
                        <a:buNone/>
                      </a:pPr>
                      <a:r>
                        <a:rPr lang="en-US" sz="1200" b="0" noProof="0" dirty="0">
                          <a:effectLst/>
                          <a:latin typeface="+mn-lt"/>
                        </a:rPr>
                        <a:t>ORR by CTFI, n/N (%)</a:t>
                      </a:r>
                    </a:p>
                  </a:txBody>
                  <a:tcPr marL="72000" marR="72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endParaRPr lang="en-US" sz="1200" noProof="0" dirty="0">
                        <a:effectLst/>
                        <a:latin typeface="+mn-lt"/>
                      </a:endParaRP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endParaRPr lang="en-US" sz="1200" noProof="0" dirty="0">
                        <a:effectLst/>
                        <a:latin typeface="+mn-lt"/>
                      </a:endParaRP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endParaRPr lang="en-US" sz="1200" noProof="0" dirty="0">
                        <a:effectLst/>
                        <a:latin typeface="+mn-lt"/>
                      </a:endParaRPr>
                    </a:p>
                  </a:txBody>
                  <a:tcPr marL="72000" marR="72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858357132"/>
                  </a:ext>
                </a:extLst>
              </a:tr>
              <a:tr h="181448">
                <a:tc>
                  <a:txBody>
                    <a:bodyPr/>
                    <a:lstStyle/>
                    <a:p>
                      <a:pPr marL="85725" indent="0">
                        <a:buNone/>
                      </a:pPr>
                      <a:r>
                        <a:rPr lang="en-US" sz="1200" b="0" noProof="0" dirty="0">
                          <a:effectLst/>
                          <a:latin typeface="+mn-lt"/>
                        </a:rPr>
                        <a:t>CTFI </a:t>
                      </a:r>
                      <a:r>
                        <a:rPr lang="en-US" sz="1200" b="0" noProof="0" dirty="0">
                          <a:effectLst/>
                          <a:latin typeface="Arial" panose="020B0604020202020204" pitchFamily="34" charset="0"/>
                          <a:cs typeface="Arial" panose="020B0604020202020204" pitchFamily="34" charset="0"/>
                        </a:rPr>
                        <a:t>≥90 days</a:t>
                      </a:r>
                      <a:endParaRPr lang="en-US" sz="1200" b="0" noProof="0" dirty="0">
                        <a:effectLst/>
                        <a:latin typeface="+mn-lt"/>
                      </a:endParaRPr>
                    </a:p>
                  </a:txBody>
                  <a:tcPr marL="72000" marR="72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22/44 (50)</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7/12 (58)</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4/4 (100)</a:t>
                      </a:r>
                    </a:p>
                  </a:txBody>
                  <a:tcPr marL="72000" marR="72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128952252"/>
                  </a:ext>
                </a:extLst>
              </a:tr>
              <a:tr h="18144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CTFI </a:t>
                      </a:r>
                      <a:r>
                        <a:rPr kumimoji="0" lang="en-US"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&lt;90 days</a:t>
                      </a:r>
                      <a:endPar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endParaRPr>
                    </a:p>
                  </a:txBody>
                  <a:tcPr marL="72000" marR="72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35/64 (55)</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14/25 (56)</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10/13 (77)</a:t>
                      </a:r>
                    </a:p>
                  </a:txBody>
                  <a:tcPr marL="72000" marR="72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89220389"/>
                  </a:ext>
                </a:extLst>
              </a:tr>
              <a:tr h="237891">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CTFI </a:t>
                      </a:r>
                      <a:r>
                        <a:rPr kumimoji="0" lang="en-US"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t>&lt;30 days</a:t>
                      </a:r>
                      <a:endPar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endParaRPr>
                    </a:p>
                  </a:txBody>
                  <a:tcPr marL="72000" marR="72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14/27 (52)</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5/11 (46)</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2/4 (50)</a:t>
                      </a:r>
                    </a:p>
                  </a:txBody>
                  <a:tcPr marL="72000" marR="72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533105110"/>
                  </a:ext>
                </a:extLst>
              </a:tr>
              <a:tr h="181448">
                <a:tc>
                  <a:txBody>
                    <a:bodyPr/>
                    <a:lstStyle/>
                    <a:p>
                      <a:pPr>
                        <a:buNone/>
                      </a:pPr>
                      <a:r>
                        <a:rPr lang="en-US" sz="1200" b="0" noProof="0" dirty="0">
                          <a:effectLst/>
                          <a:latin typeface="+mn-lt"/>
                        </a:rPr>
                        <a:t>Confirmed CBR, n (%)</a:t>
                      </a:r>
                    </a:p>
                  </a:txBody>
                  <a:tcPr marL="72000" marR="72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111 (90)</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39 (95)</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16 (94)</a:t>
                      </a:r>
                    </a:p>
                  </a:txBody>
                  <a:tcPr marL="72000" marR="72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740377102"/>
                  </a:ext>
                </a:extLst>
              </a:tr>
              <a:tr h="18144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err="1">
                          <a:ln>
                            <a:noFill/>
                          </a:ln>
                          <a:solidFill>
                            <a:srgbClr val="363636"/>
                          </a:solidFill>
                          <a:effectLst/>
                          <a:uLnTx/>
                          <a:uFillTx/>
                          <a:latin typeface="Arial" panose="020B0604020202020204"/>
                          <a:ea typeface="+mn-ea"/>
                          <a:cs typeface="+mn-cs"/>
                        </a:rPr>
                        <a:t>mDoR</a:t>
                      </a: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 </a:t>
                      </a:r>
                      <a:r>
                        <a:rPr kumimoji="0" lang="en-US" sz="1200" b="0" i="0" u="none" strike="noStrike" kern="1200" cap="none" spc="0" normalizeH="0" baseline="0" noProof="0" dirty="0" err="1">
                          <a:ln>
                            <a:noFill/>
                          </a:ln>
                          <a:solidFill>
                            <a:srgbClr val="363636"/>
                          </a:solidFill>
                          <a:effectLst/>
                          <a:uLnTx/>
                          <a:uFillTx/>
                          <a:latin typeface="Arial" panose="020B0604020202020204"/>
                          <a:ea typeface="+mn-ea"/>
                          <a:cs typeface="+mn-cs"/>
                        </a:rPr>
                        <a:t>mo</a:t>
                      </a: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 (95%CI)</a:t>
                      </a:r>
                    </a:p>
                  </a:txBody>
                  <a:tcPr marL="72000" marR="72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5.3 (4.1, 6.7)</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5.9 (3.6, 11.1)</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6.6 (3.1, 12.5)</a:t>
                      </a:r>
                    </a:p>
                  </a:txBody>
                  <a:tcPr marL="72000" marR="72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075478190"/>
                  </a:ext>
                </a:extLst>
              </a:tr>
              <a:tr h="18144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err="1">
                          <a:ln>
                            <a:noFill/>
                          </a:ln>
                          <a:solidFill>
                            <a:srgbClr val="363636"/>
                          </a:solidFill>
                          <a:effectLst/>
                          <a:uLnTx/>
                          <a:uFillTx/>
                          <a:latin typeface="+mn-lt"/>
                          <a:ea typeface="+mn-ea"/>
                          <a:cs typeface="+mn-cs"/>
                        </a:rPr>
                        <a:t>mPFS</a:t>
                      </a:r>
                      <a:r>
                        <a:rPr kumimoji="0" lang="en-US" sz="1200" b="0" i="0" u="none" strike="noStrike" kern="1200" cap="none" spc="0" normalizeH="0" baseline="0" noProof="0" dirty="0">
                          <a:ln>
                            <a:noFill/>
                          </a:ln>
                          <a:solidFill>
                            <a:srgbClr val="363636"/>
                          </a:solidFill>
                          <a:effectLst/>
                          <a:uLnTx/>
                          <a:uFillTx/>
                          <a:latin typeface="+mn-lt"/>
                          <a:ea typeface="+mn-ea"/>
                          <a:cs typeface="+mn-cs"/>
                        </a:rPr>
                        <a:t>, </a:t>
                      </a:r>
                      <a:r>
                        <a:rPr kumimoji="0" lang="en-US" sz="1200" b="0" i="0" u="none" strike="noStrike" kern="1200" cap="none" spc="0" normalizeH="0" baseline="0" noProof="0" dirty="0" err="1">
                          <a:ln>
                            <a:noFill/>
                          </a:ln>
                          <a:solidFill>
                            <a:srgbClr val="363636"/>
                          </a:solidFill>
                          <a:effectLst/>
                          <a:uLnTx/>
                          <a:uFillTx/>
                          <a:latin typeface="+mn-lt"/>
                          <a:ea typeface="+mn-ea"/>
                          <a:cs typeface="+mn-cs"/>
                        </a:rPr>
                        <a:t>mo</a:t>
                      </a:r>
                      <a:r>
                        <a:rPr kumimoji="0" lang="en-US" sz="1200" b="0" i="0" u="none" strike="noStrike" kern="1200" cap="none" spc="0" normalizeH="0" baseline="0" noProof="0" dirty="0">
                          <a:ln>
                            <a:noFill/>
                          </a:ln>
                          <a:solidFill>
                            <a:srgbClr val="363636"/>
                          </a:solidFill>
                          <a:effectLst/>
                          <a:uLnTx/>
                          <a:uFillTx/>
                          <a:latin typeface="+mn-lt"/>
                          <a:ea typeface="+mn-ea"/>
                          <a:cs typeface="+mn-cs"/>
                        </a:rPr>
                        <a:t> (95%CI)</a:t>
                      </a:r>
                    </a:p>
                  </a:txBody>
                  <a:tcPr marL="72000" marR="72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5.4 (4.4, 5.7)</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6.4 (4.0, 8.1)</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6.8 (4.0, 12.5)</a:t>
                      </a:r>
                    </a:p>
                  </a:txBody>
                  <a:tcPr marL="72000" marR="72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32231345"/>
                  </a:ext>
                </a:extLst>
              </a:tr>
              <a:tr h="18144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mn-lt"/>
                          <a:ea typeface="+mn-ea"/>
                          <a:cs typeface="+mn-cs"/>
                        </a:rPr>
                        <a:t>mOS, </a:t>
                      </a:r>
                      <a:r>
                        <a:rPr kumimoji="0" lang="en-US" sz="1200" b="0" i="0" u="none" strike="noStrike" kern="1200" cap="none" spc="0" normalizeH="0" baseline="0" noProof="0" dirty="0" err="1">
                          <a:ln>
                            <a:noFill/>
                          </a:ln>
                          <a:solidFill>
                            <a:srgbClr val="363636"/>
                          </a:solidFill>
                          <a:effectLst/>
                          <a:uLnTx/>
                          <a:uFillTx/>
                          <a:latin typeface="+mn-lt"/>
                          <a:ea typeface="+mn-ea"/>
                          <a:cs typeface="+mn-cs"/>
                        </a:rPr>
                        <a:t>mo</a:t>
                      </a:r>
                      <a:r>
                        <a:rPr kumimoji="0" lang="en-US" sz="1200" b="0" i="0" u="none" strike="noStrike" kern="1200" cap="none" spc="0" normalizeH="0" baseline="0" noProof="0" dirty="0">
                          <a:ln>
                            <a:noFill/>
                          </a:ln>
                          <a:solidFill>
                            <a:srgbClr val="363636"/>
                          </a:solidFill>
                          <a:effectLst/>
                          <a:uLnTx/>
                          <a:uFillTx/>
                          <a:latin typeface="+mn-lt"/>
                          <a:ea typeface="+mn-ea"/>
                          <a:cs typeface="+mn-cs"/>
                        </a:rPr>
                        <a:t> (95%CI)</a:t>
                      </a:r>
                    </a:p>
                  </a:txBody>
                  <a:tcPr marL="72000" marR="72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11.3 (9.1, 14.8)</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12.4 (8.2, 17.3)</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14.3 (7.8, NE)</a:t>
                      </a:r>
                    </a:p>
                  </a:txBody>
                  <a:tcPr marL="72000" marR="72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460952909"/>
                  </a:ext>
                </a:extLst>
              </a:tr>
            </a:tbl>
          </a:graphicData>
        </a:graphic>
      </p:graphicFrame>
      <p:graphicFrame>
        <p:nvGraphicFramePr>
          <p:cNvPr id="14" name="Table 13">
            <a:extLst>
              <a:ext uri="{FF2B5EF4-FFF2-40B4-BE49-F238E27FC236}">
                <a16:creationId xmlns:a16="http://schemas.microsoft.com/office/drawing/2014/main" id="{4AE549D6-8C2F-4454-8F9B-62179AAA296E}"/>
              </a:ext>
            </a:extLst>
          </p:cNvPr>
          <p:cNvGraphicFramePr>
            <a:graphicFrameLocks noGrp="1"/>
          </p:cNvGraphicFramePr>
          <p:nvPr>
            <p:extLst>
              <p:ext uri="{D42A27DB-BD31-4B8C-83A1-F6EECF244321}">
                <p14:modId xmlns:p14="http://schemas.microsoft.com/office/powerpoint/2010/main" val="1328790721"/>
              </p:ext>
            </p:extLst>
          </p:nvPr>
        </p:nvGraphicFramePr>
        <p:xfrm>
          <a:off x="6875385" y="1616843"/>
          <a:ext cx="4576233" cy="3224160"/>
        </p:xfrm>
        <a:graphic>
          <a:graphicData uri="http://schemas.openxmlformats.org/drawingml/2006/table">
            <a:tbl>
              <a:tblPr/>
              <a:tblGrid>
                <a:gridCol w="2337413">
                  <a:extLst>
                    <a:ext uri="{9D8B030D-6E8A-4147-A177-3AD203B41FA5}">
                      <a16:colId xmlns:a16="http://schemas.microsoft.com/office/drawing/2014/main" val="1909672602"/>
                    </a:ext>
                  </a:extLst>
                </a:gridCol>
                <a:gridCol w="2238820">
                  <a:extLst>
                    <a:ext uri="{9D8B030D-6E8A-4147-A177-3AD203B41FA5}">
                      <a16:colId xmlns:a16="http://schemas.microsoft.com/office/drawing/2014/main" val="3668020053"/>
                    </a:ext>
                  </a:extLst>
                </a:gridCol>
              </a:tblGrid>
              <a:tr h="30863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noProof="0" dirty="0">
                          <a:solidFill>
                            <a:schemeClr val="tx2"/>
                          </a:solidFill>
                          <a:effectLst/>
                          <a:latin typeface="+mn-lt"/>
                          <a:ea typeface="+mn-ea"/>
                          <a:cs typeface="+mn-cs"/>
                        </a:rPr>
                        <a:t>Efficacy outcomes</a:t>
                      </a:r>
                    </a:p>
                  </a:txBody>
                  <a:tcPr marL="90000" marR="90000" marT="46800" marB="46800"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buNone/>
                      </a:pPr>
                      <a:r>
                        <a:rPr lang="en-US" sz="1200" b="1" kern="1200" noProof="0" dirty="0">
                          <a:solidFill>
                            <a:schemeClr val="tx2"/>
                          </a:solidFill>
                          <a:effectLst/>
                          <a:latin typeface="+mn-lt"/>
                          <a:ea typeface="+mn-ea"/>
                          <a:cs typeface="+mn-cs"/>
                        </a:rPr>
                        <a:t>ABBV-706 </a:t>
                      </a:r>
                      <a:r>
                        <a:rPr lang="en-US" sz="1200" b="1" noProof="0" dirty="0">
                          <a:solidFill>
                            <a:schemeClr val="tx2"/>
                          </a:solidFill>
                          <a:effectLst/>
                          <a:latin typeface="+mn-lt"/>
                        </a:rPr>
                        <a:t>1.8 mg/kg + Budi </a:t>
                      </a:r>
                    </a:p>
                    <a:p>
                      <a:pPr algn="ctr">
                        <a:buNone/>
                      </a:pPr>
                      <a:r>
                        <a:rPr lang="en-US" sz="1200" b="1" noProof="0" dirty="0">
                          <a:solidFill>
                            <a:schemeClr val="tx2"/>
                          </a:solidFill>
                          <a:effectLst/>
                          <a:latin typeface="+mn-lt"/>
                        </a:rPr>
                        <a:t>(n=11)</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376624593"/>
                  </a:ext>
                </a:extLst>
              </a:tr>
              <a:tr h="181448">
                <a:tc>
                  <a:txBody>
                    <a:bodyPr/>
                    <a:lstStyle/>
                    <a:p>
                      <a:pPr>
                        <a:buNone/>
                      </a:pPr>
                      <a:r>
                        <a:rPr lang="en-US" sz="1200" b="0" noProof="0" dirty="0">
                          <a:effectLst/>
                          <a:latin typeface="+mn-lt"/>
                        </a:rPr>
                        <a:t>Confirmed ORR, n (%) [95%CI]</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6 (54.5) [23.4, 83.3]</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666133738"/>
                  </a:ext>
                </a:extLst>
              </a:tr>
              <a:tr h="181448">
                <a:tc>
                  <a:txBody>
                    <a:bodyPr/>
                    <a:lstStyle/>
                    <a:p>
                      <a:pPr>
                        <a:buNone/>
                      </a:pPr>
                      <a:r>
                        <a:rPr lang="en-US" sz="1200" b="0" noProof="0" dirty="0">
                          <a:effectLst/>
                          <a:latin typeface="+mn-lt"/>
                        </a:rPr>
                        <a:t>Confirmed BOR, n (%)</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endParaRPr lang="en-US" sz="1200" noProof="0" dirty="0">
                        <a:effectLst/>
                        <a:latin typeface="+mn-lt"/>
                      </a:endParaRP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858357132"/>
                  </a:ext>
                </a:extLst>
              </a:tr>
              <a:tr h="18144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PR</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kern="1200" noProof="0" dirty="0">
                          <a:solidFill>
                            <a:schemeClr val="tx1"/>
                          </a:solidFill>
                          <a:effectLst/>
                          <a:latin typeface="+mn-lt"/>
                          <a:ea typeface="+mn-ea"/>
                          <a:cs typeface="+mn-cs"/>
                        </a:rPr>
                        <a:t>6 (54.5)</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89220389"/>
                  </a:ext>
                </a:extLst>
              </a:tr>
              <a:tr h="18144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SD</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kern="1200" noProof="0" dirty="0">
                          <a:solidFill>
                            <a:schemeClr val="tx1"/>
                          </a:solidFill>
                          <a:effectLst/>
                          <a:latin typeface="+mn-lt"/>
                          <a:ea typeface="+mn-ea"/>
                          <a:cs typeface="+mn-cs"/>
                        </a:rPr>
                        <a:t>3 (27.3)</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533105110"/>
                  </a:ext>
                </a:extLst>
              </a:tr>
              <a:tr h="18144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PD</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kern="1200" noProof="0" dirty="0">
                          <a:solidFill>
                            <a:schemeClr val="tx1"/>
                          </a:solidFill>
                          <a:effectLst/>
                          <a:latin typeface="+mn-lt"/>
                          <a:ea typeface="+mn-ea"/>
                          <a:cs typeface="+mn-cs"/>
                        </a:rPr>
                        <a:t>1 (9.1)</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058274413"/>
                  </a:ext>
                </a:extLst>
              </a:tr>
              <a:tr h="18144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NE</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kern="1200" noProof="0" dirty="0">
                          <a:solidFill>
                            <a:schemeClr val="tx1"/>
                          </a:solidFill>
                          <a:effectLst/>
                          <a:latin typeface="+mn-lt"/>
                          <a:ea typeface="+mn-ea"/>
                          <a:cs typeface="+mn-cs"/>
                        </a:rPr>
                        <a:t>1 (9.1)</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016208142"/>
                  </a:ext>
                </a:extLst>
              </a:tr>
              <a:tr h="181448">
                <a:tc>
                  <a:txBody>
                    <a:bodyPr/>
                    <a:lstStyle/>
                    <a:p>
                      <a:pPr>
                        <a:buNone/>
                      </a:pPr>
                      <a:r>
                        <a:rPr lang="en-US" sz="1200" b="0" noProof="0" dirty="0">
                          <a:effectLst/>
                          <a:latin typeface="+mn-lt"/>
                        </a:rPr>
                        <a:t>Confirmed CBR, n (%)</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9 (81.8)</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740377102"/>
                  </a:ext>
                </a:extLst>
              </a:tr>
              <a:tr h="18144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err="1">
                          <a:ln>
                            <a:noFill/>
                          </a:ln>
                          <a:solidFill>
                            <a:srgbClr val="363636"/>
                          </a:solidFill>
                          <a:effectLst/>
                          <a:uLnTx/>
                          <a:uFillTx/>
                          <a:latin typeface="Arial" panose="020B0604020202020204"/>
                          <a:ea typeface="+mn-ea"/>
                          <a:cs typeface="+mn-cs"/>
                        </a:rPr>
                        <a:t>mDoR</a:t>
                      </a: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 </a:t>
                      </a:r>
                      <a:r>
                        <a:rPr kumimoji="0" lang="en-US" sz="1200" b="0" i="0" u="none" strike="noStrike" kern="1200" cap="none" spc="0" normalizeH="0" baseline="0" noProof="0" dirty="0" err="1">
                          <a:ln>
                            <a:noFill/>
                          </a:ln>
                          <a:solidFill>
                            <a:srgbClr val="363636"/>
                          </a:solidFill>
                          <a:effectLst/>
                          <a:uLnTx/>
                          <a:uFillTx/>
                          <a:latin typeface="Arial" panose="020B0604020202020204"/>
                          <a:ea typeface="+mn-ea"/>
                          <a:cs typeface="+mn-cs"/>
                        </a:rPr>
                        <a:t>mo</a:t>
                      </a:r>
                      <a:r>
                        <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rPr>
                        <a:t> (95%CI)</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6.7 (5.5, NE)</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075478190"/>
                  </a:ext>
                </a:extLst>
              </a:tr>
              <a:tr h="18144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err="1">
                          <a:ln>
                            <a:noFill/>
                          </a:ln>
                          <a:solidFill>
                            <a:srgbClr val="363636"/>
                          </a:solidFill>
                          <a:effectLst/>
                          <a:uLnTx/>
                          <a:uFillTx/>
                          <a:latin typeface="+mn-lt"/>
                          <a:ea typeface="+mn-ea"/>
                          <a:cs typeface="+mn-cs"/>
                        </a:rPr>
                        <a:t>mPFS</a:t>
                      </a:r>
                      <a:r>
                        <a:rPr kumimoji="0" lang="en-US" sz="1200" b="0" i="0" u="none" strike="noStrike" kern="1200" cap="none" spc="0" normalizeH="0" baseline="0" noProof="0" dirty="0">
                          <a:ln>
                            <a:noFill/>
                          </a:ln>
                          <a:solidFill>
                            <a:srgbClr val="363636"/>
                          </a:solidFill>
                          <a:effectLst/>
                          <a:uLnTx/>
                          <a:uFillTx/>
                          <a:latin typeface="+mn-lt"/>
                          <a:ea typeface="+mn-ea"/>
                          <a:cs typeface="+mn-cs"/>
                        </a:rPr>
                        <a:t>, </a:t>
                      </a:r>
                      <a:r>
                        <a:rPr kumimoji="0" lang="en-US" sz="1200" b="0" i="0" u="none" strike="noStrike" kern="1200" cap="none" spc="0" normalizeH="0" baseline="0" noProof="0" dirty="0" err="1">
                          <a:ln>
                            <a:noFill/>
                          </a:ln>
                          <a:solidFill>
                            <a:srgbClr val="363636"/>
                          </a:solidFill>
                          <a:effectLst/>
                          <a:uLnTx/>
                          <a:uFillTx/>
                          <a:latin typeface="+mn-lt"/>
                          <a:ea typeface="+mn-ea"/>
                          <a:cs typeface="+mn-cs"/>
                        </a:rPr>
                        <a:t>mo</a:t>
                      </a:r>
                      <a:r>
                        <a:rPr kumimoji="0" lang="en-US" sz="1200" b="0" i="0" u="none" strike="noStrike" kern="1200" cap="none" spc="0" normalizeH="0" baseline="0" noProof="0" dirty="0">
                          <a:ln>
                            <a:noFill/>
                          </a:ln>
                          <a:solidFill>
                            <a:srgbClr val="363636"/>
                          </a:solidFill>
                          <a:effectLst/>
                          <a:uLnTx/>
                          <a:uFillTx/>
                          <a:latin typeface="+mn-lt"/>
                          <a:ea typeface="+mn-ea"/>
                          <a:cs typeface="+mn-cs"/>
                        </a:rPr>
                        <a:t> (95%CI)</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8.1 (1.4, NE)</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32231345"/>
                  </a:ext>
                </a:extLst>
              </a:tr>
              <a:tr h="18144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363636"/>
                          </a:solidFill>
                          <a:effectLst/>
                          <a:uLnTx/>
                          <a:uFillTx/>
                          <a:latin typeface="+mn-lt"/>
                          <a:ea typeface="+mn-ea"/>
                          <a:cs typeface="+mn-cs"/>
                        </a:rPr>
                        <a:t>mOS, </a:t>
                      </a:r>
                      <a:r>
                        <a:rPr kumimoji="0" lang="en-US" sz="1200" b="0" i="0" u="none" strike="noStrike" kern="1200" cap="none" spc="0" normalizeH="0" baseline="0" noProof="0" dirty="0" err="1">
                          <a:ln>
                            <a:noFill/>
                          </a:ln>
                          <a:solidFill>
                            <a:srgbClr val="363636"/>
                          </a:solidFill>
                          <a:effectLst/>
                          <a:uLnTx/>
                          <a:uFillTx/>
                          <a:latin typeface="+mn-lt"/>
                          <a:ea typeface="+mn-ea"/>
                          <a:cs typeface="+mn-cs"/>
                        </a:rPr>
                        <a:t>mo</a:t>
                      </a:r>
                      <a:r>
                        <a:rPr kumimoji="0" lang="en-US" sz="1200" b="0" i="0" u="none" strike="noStrike" kern="1200" cap="none" spc="0" normalizeH="0" baseline="0" noProof="0" dirty="0">
                          <a:ln>
                            <a:noFill/>
                          </a:ln>
                          <a:solidFill>
                            <a:srgbClr val="363636"/>
                          </a:solidFill>
                          <a:effectLst/>
                          <a:uLnTx/>
                          <a:uFillTx/>
                          <a:latin typeface="+mn-lt"/>
                          <a:ea typeface="+mn-ea"/>
                          <a:cs typeface="+mn-cs"/>
                        </a:rPr>
                        <a:t> (95%CI)</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a:buNone/>
                      </a:pPr>
                      <a:r>
                        <a:rPr lang="en-US" sz="1200" noProof="0" dirty="0">
                          <a:effectLst/>
                          <a:latin typeface="+mn-lt"/>
                        </a:rPr>
                        <a:t>NR (2.5, NE)</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873887980"/>
                  </a:ext>
                </a:extLst>
              </a:tr>
            </a:tbl>
          </a:graphicData>
        </a:graphic>
      </p:graphicFrame>
    </p:spTree>
    <p:extLst>
      <p:ext uri="{BB962C8B-B14F-4D97-AF65-F5344CB8AC3E}">
        <p14:creationId xmlns:p14="http://schemas.microsoft.com/office/powerpoint/2010/main" val="52982664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7234FE-3BDA-05AD-936D-9D48BF112403}"/>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85AAAF74-A0D4-7C11-CBC8-E4FA8CAD73F9}"/>
              </a:ext>
            </a:extLst>
          </p:cNvPr>
          <p:cNvSpPr>
            <a:spLocks noGrp="1"/>
          </p:cNvSpPr>
          <p:nvPr>
            <p:ph type="title"/>
          </p:nvPr>
        </p:nvSpPr>
        <p:spPr>
          <a:xfrm>
            <a:off x="304800" y="107950"/>
            <a:ext cx="11033760" cy="939800"/>
          </a:xfrm>
        </p:spPr>
        <p:txBody>
          <a:bodyPr/>
          <a:lstStyle/>
          <a:p>
            <a:r>
              <a:rPr lang="en-US" noProof="0" dirty="0">
                <a:latin typeface="+mn-lt"/>
              </a:rPr>
              <a:t>3010: Phase </a:t>
            </a:r>
            <a:r>
              <a:rPr lang="en-US" noProof="0" dirty="0" err="1">
                <a:latin typeface="+mn-lt"/>
              </a:rPr>
              <a:t>Ib</a:t>
            </a:r>
            <a:r>
              <a:rPr lang="en-US" noProof="0" dirty="0">
                <a:latin typeface="+mn-lt"/>
              </a:rPr>
              <a:t> results from the phase </a:t>
            </a:r>
            <a:r>
              <a:rPr lang="en-US" noProof="0" dirty="0" err="1">
                <a:latin typeface="+mn-lt"/>
              </a:rPr>
              <a:t>Ib</a:t>
            </a:r>
            <a:r>
              <a:rPr lang="en-US" noProof="0" dirty="0">
                <a:latin typeface="+mn-lt"/>
              </a:rPr>
              <a:t>/II study of [177Lu]Lu-DOTA-TATE in combination with standard of care as a first-line treatment for pts with extensive-stage small cell lung cancer – Liu S, et al</a:t>
            </a:r>
          </a:p>
        </p:txBody>
      </p:sp>
      <p:sp>
        <p:nvSpPr>
          <p:cNvPr id="11" name="Content Placeholder 7">
            <a:extLst>
              <a:ext uri="{FF2B5EF4-FFF2-40B4-BE49-F238E27FC236}">
                <a16:creationId xmlns:a16="http://schemas.microsoft.com/office/drawing/2014/main" id="{A9B17227-2F10-26B7-2D5C-78413C2F5222}"/>
              </a:ext>
            </a:extLst>
          </p:cNvPr>
          <p:cNvSpPr>
            <a:spLocks noGrp="1"/>
          </p:cNvSpPr>
          <p:nvPr>
            <p:ph idx="1"/>
          </p:nvPr>
        </p:nvSpPr>
        <p:spPr>
          <a:xfrm>
            <a:off x="304799" y="1246909"/>
            <a:ext cx="11754929" cy="5055650"/>
          </a:xfrm>
        </p:spPr>
        <p:txBody>
          <a:bodyPr/>
          <a:lstStyle/>
          <a:p>
            <a:r>
              <a:rPr lang="en-US" b="1" noProof="0" dirty="0"/>
              <a:t>Study objective</a:t>
            </a:r>
          </a:p>
          <a:p>
            <a:pPr lvl="1"/>
            <a:r>
              <a:rPr lang="en-US" noProof="0" dirty="0"/>
              <a:t>To evaluate the efficacy and safety of 1L </a:t>
            </a:r>
            <a:r>
              <a:rPr lang="en-US" baseline="30000" noProof="0" dirty="0"/>
              <a:t>177</a:t>
            </a:r>
            <a:r>
              <a:rPr lang="en-US" noProof="0" dirty="0"/>
              <a:t>Lu-DOTATATE + SoC in patients with extensive-stage SCLC</a:t>
            </a:r>
          </a:p>
        </p:txBody>
      </p:sp>
      <p:sp>
        <p:nvSpPr>
          <p:cNvPr id="12" name="Text Placeholder 4">
            <a:extLst>
              <a:ext uri="{FF2B5EF4-FFF2-40B4-BE49-F238E27FC236}">
                <a16:creationId xmlns:a16="http://schemas.microsoft.com/office/drawing/2014/main" id="{F19ED683-90A5-DC4D-CFFB-69D9C7B48CA4}"/>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r" defTabSz="914400" rtl="0" eaLnBrk="1" fontAlgn="base" latinLnBrk="0" hangingPunct="1">
              <a:lnSpc>
                <a:spcPct val="100000"/>
              </a:lnSpc>
              <a:spcBef>
                <a:spcPts val="600"/>
              </a:spcBef>
              <a:spcAft>
                <a:spcPct val="0"/>
              </a:spcAft>
              <a:buClr>
                <a:srgbClr val="002850"/>
              </a:buClr>
              <a:buSzPct val="110000"/>
              <a:buFontTx/>
              <a:buNone/>
              <a:tabLst/>
              <a:defRPr/>
            </a:pPr>
            <a:r>
              <a:rPr lang="en-US" noProof="0" dirty="0">
                <a:solidFill>
                  <a:srgbClr val="363636"/>
                </a:solidFill>
                <a:latin typeface="Arial" panose="020B0604020202020204"/>
              </a:rPr>
              <a:t>Liu S</a:t>
            </a:r>
            <a:r>
              <a:rPr kumimoji="0" lang="en-US" sz="1200" b="0" i="0" u="none" strike="noStrike" kern="0" cap="none" spc="0" normalizeH="0" baseline="0" noProof="0" dirty="0">
                <a:ln>
                  <a:noFill/>
                </a:ln>
                <a:solidFill>
                  <a:srgbClr val="363636"/>
                </a:solidFill>
                <a:effectLst/>
                <a:uLnTx/>
                <a:uFillTx/>
                <a:latin typeface="Arial" panose="020B0604020202020204"/>
                <a:ea typeface="+mn-ea"/>
                <a:cs typeface="+mn-cs"/>
                <a:sym typeface="Calibri"/>
              </a:rPr>
              <a:t>, et al. J Clin Oncol 2026;44(suppl):</a:t>
            </a:r>
            <a:r>
              <a:rPr kumimoji="0" lang="en-US" sz="1200" b="0" i="0" u="none" strike="noStrike" kern="0" cap="none" spc="0" normalizeH="0" baseline="0" noProof="0" dirty="0" err="1">
                <a:ln>
                  <a:noFill/>
                </a:ln>
                <a:solidFill>
                  <a:srgbClr val="363636"/>
                </a:solidFill>
                <a:effectLst/>
                <a:uLnTx/>
                <a:uFillTx/>
                <a:latin typeface="Arial" panose="020B0604020202020204"/>
                <a:ea typeface="+mn-ea"/>
                <a:cs typeface="+mn-cs"/>
                <a:sym typeface="Calibri"/>
              </a:rPr>
              <a:t>Abstr</a:t>
            </a:r>
            <a:r>
              <a:rPr kumimoji="0" lang="en-US" sz="1200" b="0" i="0" u="none" strike="noStrike" kern="0" cap="none" spc="0" normalizeH="0" baseline="0" noProof="0" dirty="0">
                <a:ln>
                  <a:noFill/>
                </a:ln>
                <a:solidFill>
                  <a:srgbClr val="363636"/>
                </a:solidFill>
                <a:effectLst/>
                <a:uLnTx/>
                <a:uFillTx/>
                <a:latin typeface="Arial" panose="020B0604020202020204"/>
                <a:ea typeface="+mn-ea"/>
                <a:cs typeface="+mn-cs"/>
                <a:sym typeface="Calibri"/>
              </a:rPr>
              <a:t> </a:t>
            </a:r>
            <a:r>
              <a:rPr lang="en-US" noProof="0" dirty="0">
                <a:solidFill>
                  <a:srgbClr val="363636"/>
                </a:solidFill>
                <a:latin typeface="Arial" panose="020B0604020202020204"/>
              </a:rPr>
              <a:t>3010</a:t>
            </a:r>
            <a:endParaRPr kumimoji="0" lang="en-US" sz="1200" b="0" i="0" u="none" strike="noStrike" kern="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3" name="Text Placeholder 14">
            <a:extLst>
              <a:ext uri="{FF2B5EF4-FFF2-40B4-BE49-F238E27FC236}">
                <a16:creationId xmlns:a16="http://schemas.microsoft.com/office/drawing/2014/main" id="{DF7C5676-5D01-4C8C-4CCB-A23757A8D543}"/>
              </a:ext>
            </a:extLst>
          </p:cNvPr>
          <p:cNvSpPr>
            <a:spLocks noGrp="1"/>
          </p:cNvSpPr>
          <p:nvPr>
            <p:ph type="body" sz="quarter" idx="10"/>
          </p:nvPr>
        </p:nvSpPr>
        <p:spPr>
          <a:xfrm>
            <a:off x="304799" y="6233974"/>
            <a:ext cx="7883703" cy="487363"/>
          </a:xfrm>
        </p:spPr>
        <p:txBody>
          <a:bodyPr/>
          <a:lstStyle/>
          <a:p>
            <a:r>
              <a:rPr lang="en-US" baseline="30000" noProof="0" dirty="0" err="1"/>
              <a:t>a</a:t>
            </a:r>
            <a:r>
              <a:rPr lang="en-US" noProof="0" dirty="0" err="1"/>
              <a:t>Induction</a:t>
            </a:r>
            <a:r>
              <a:rPr lang="en-US" noProof="0" dirty="0"/>
              <a:t> phase: </a:t>
            </a:r>
            <a:r>
              <a:rPr lang="en-US" baseline="30000" noProof="0" dirty="0"/>
              <a:t>177</a:t>
            </a:r>
            <a:r>
              <a:rPr lang="en-US" noProof="0" dirty="0"/>
              <a:t>Lu-DOTATATE (Cycles 2 and 4) + tislelizumab 200 mg or atezolizumab 1200 mg q3w + carboplatin AUC5 (D1 q3w) + etoposide 100 mg/m² (D1–3 q3w). Maintenance phase: </a:t>
            </a:r>
            <a:r>
              <a:rPr lang="en-US" baseline="30000" noProof="0" dirty="0"/>
              <a:t>177</a:t>
            </a:r>
            <a:r>
              <a:rPr lang="en-US" noProof="0" dirty="0"/>
              <a:t>Lu-DOTATATE + tislelizumab 200 mg or atezolizumab 1200 mg q3w. </a:t>
            </a:r>
          </a:p>
        </p:txBody>
      </p:sp>
      <p:sp>
        <p:nvSpPr>
          <p:cNvPr id="2" name="TextBox 1">
            <a:extLst>
              <a:ext uri="{FF2B5EF4-FFF2-40B4-BE49-F238E27FC236}">
                <a16:creationId xmlns:a16="http://schemas.microsoft.com/office/drawing/2014/main" id="{2022BD33-6AC4-F084-45CB-49E75A3FE975}"/>
              </a:ext>
            </a:extLst>
          </p:cNvPr>
          <p:cNvSpPr txBox="1">
            <a:spLocks noChangeArrowheads="1"/>
          </p:cNvSpPr>
          <p:nvPr/>
        </p:nvSpPr>
        <p:spPr bwMode="auto">
          <a:xfrm>
            <a:off x="2026401" y="515012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Primary endpoints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US" sz="1600" kern="1200" noProof="0" dirty="0">
                <a:solidFill>
                  <a:srgbClr val="363636"/>
                </a:solidFill>
                <a:latin typeface="Arial" panose="020B0604020202020204"/>
                <a:cs typeface="Arial"/>
              </a:rPr>
              <a:t>DLTs, safety</a:t>
            </a: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3" name="Content Placeholder 26">
            <a:extLst>
              <a:ext uri="{FF2B5EF4-FFF2-40B4-BE49-F238E27FC236}">
                <a16:creationId xmlns:a16="http://schemas.microsoft.com/office/drawing/2014/main" id="{96C3FA56-8F17-E662-131E-857717770E38}"/>
              </a:ext>
            </a:extLst>
          </p:cNvPr>
          <p:cNvSpPr txBox="1">
            <a:spLocks/>
          </p:cNvSpPr>
          <p:nvPr/>
        </p:nvSpPr>
        <p:spPr>
          <a:xfrm>
            <a:off x="6269105" y="5150128"/>
            <a:ext cx="4808403" cy="709613"/>
          </a:xfrm>
          <a:prstGeom prst="rect">
            <a:avLst/>
          </a:prstGeom>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ORR, DoR, PFS</a:t>
            </a:r>
          </a:p>
        </p:txBody>
      </p:sp>
      <p:cxnSp>
        <p:nvCxnSpPr>
          <p:cNvPr id="8" name="AutoShape 19">
            <a:extLst>
              <a:ext uri="{FF2B5EF4-FFF2-40B4-BE49-F238E27FC236}">
                <a16:creationId xmlns:a16="http://schemas.microsoft.com/office/drawing/2014/main" id="{7F8E67E3-F544-8EA1-D3D8-CFE934A442CF}"/>
              </a:ext>
            </a:extLst>
          </p:cNvPr>
          <p:cNvCxnSpPr>
            <a:cxnSpLocks noChangeShapeType="1"/>
            <a:stCxn id="9" idx="3"/>
            <a:endCxn id="14" idx="1"/>
          </p:cNvCxnSpPr>
          <p:nvPr/>
        </p:nvCxnSpPr>
        <p:spPr bwMode="auto">
          <a:xfrm>
            <a:off x="5096602" y="3784532"/>
            <a:ext cx="678103" cy="0"/>
          </a:xfrm>
          <a:prstGeom prst="straightConnector1">
            <a:avLst/>
          </a:prstGeom>
          <a:noFill/>
          <a:ln w="38100">
            <a:solidFill>
              <a:schemeClr val="bg1"/>
            </a:solidFill>
            <a:round/>
            <a:headEnd type="none" w="med" len="med"/>
            <a:tailEnd type="triangle" w="med" len="med"/>
          </a:ln>
        </p:spPr>
      </p:cxnSp>
      <p:sp>
        <p:nvSpPr>
          <p:cNvPr id="9" name="AutoShape 9">
            <a:extLst>
              <a:ext uri="{FF2B5EF4-FFF2-40B4-BE49-F238E27FC236}">
                <a16:creationId xmlns:a16="http://schemas.microsoft.com/office/drawing/2014/main" id="{99635E57-57F4-C5BB-57D2-1F93FDD733CB}"/>
              </a:ext>
            </a:extLst>
          </p:cNvPr>
          <p:cNvSpPr>
            <a:spLocks noChangeArrowheads="1"/>
          </p:cNvSpPr>
          <p:nvPr/>
        </p:nvSpPr>
        <p:spPr bwMode="auto">
          <a:xfrm>
            <a:off x="1824866" y="2769499"/>
            <a:ext cx="3271736" cy="2030065"/>
          </a:xfrm>
          <a:prstGeom prst="roundRect">
            <a:avLst>
              <a:gd name="adj" fmla="val 8208"/>
            </a:avLst>
          </a:prstGeom>
          <a:solidFill>
            <a:schemeClr val="bg1"/>
          </a:solidFill>
          <a:ln w="9525" algn="ctr">
            <a:noFill/>
            <a:round/>
            <a:headEnd/>
            <a:tailEnd/>
          </a:ln>
        </p:spPr>
        <p:txBody>
          <a:bodyPr wrap="square" lIns="90488" tIns="44450" rIns="90488" bIns="4445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Key patient inclusion criteria</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en-US" sz="1600" kern="1200" noProof="0" dirty="0">
                <a:solidFill>
                  <a:srgbClr val="FFFFFF"/>
                </a:solidFill>
                <a:latin typeface="Arial" panose="020B0604020202020204"/>
                <a:ea typeface="SimSun" pitchFamily="2" charset="-122"/>
              </a:rPr>
              <a:t>Extensive-stage </a:t>
            </a:r>
            <a:r>
              <a:rPr kumimoji="0" lang="en-US"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SSTR-positive lesions</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Treatment-</a:t>
            </a:r>
            <a:r>
              <a:rPr lang="en-US" sz="1600" kern="1200" noProof="0" dirty="0">
                <a:solidFill>
                  <a:srgbClr val="FFFFFF"/>
                </a:solidFill>
                <a:latin typeface="Arial" panose="020B0604020202020204"/>
                <a:ea typeface="SimSun" pitchFamily="2" charset="-122"/>
              </a:rPr>
              <a:t>naïve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kumimoji="0" lang="en-US"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ECOG PS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kumimoji="0" lang="en-US"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(n=29)</a:t>
            </a:r>
          </a:p>
        </p:txBody>
      </p:sp>
      <p:sp>
        <p:nvSpPr>
          <p:cNvPr id="14" name="AutoShape 8">
            <a:extLst>
              <a:ext uri="{FF2B5EF4-FFF2-40B4-BE49-F238E27FC236}">
                <a16:creationId xmlns:a16="http://schemas.microsoft.com/office/drawing/2014/main" id="{A9C5C708-D375-F102-586C-83CF36D954EC}"/>
              </a:ext>
            </a:extLst>
          </p:cNvPr>
          <p:cNvSpPr>
            <a:spLocks noChangeArrowheads="1"/>
          </p:cNvSpPr>
          <p:nvPr/>
        </p:nvSpPr>
        <p:spPr bwMode="auto">
          <a:xfrm>
            <a:off x="5774705" y="3204643"/>
            <a:ext cx="4308863" cy="1159778"/>
          </a:xfrm>
          <a:prstGeom prst="roundRect">
            <a:avLst>
              <a:gd name="adj" fmla="val 16667"/>
            </a:avLst>
          </a:prstGeom>
          <a:solidFill>
            <a:schemeClr val="accent2"/>
          </a:solidFill>
          <a:ln w="9525" algn="ctr">
            <a:noFill/>
            <a:round/>
            <a:headEnd/>
            <a:tailEnd/>
          </a:ln>
        </p:spPr>
        <p:txBody>
          <a:bodyPr lIns="90488" tIns="0" rIns="90488" bIns="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kumimoji="0" lang="en-US" sz="1600" b="1" i="0" u="none" strike="noStrike" kern="1200" cap="none" spc="0" normalizeH="0" baseline="30000" noProof="0" dirty="0">
                <a:ln>
                  <a:noFill/>
                </a:ln>
                <a:solidFill>
                  <a:srgbClr val="FFFFFF"/>
                </a:solidFill>
                <a:effectLst/>
                <a:uLnTx/>
                <a:uFillTx/>
                <a:latin typeface="Arial" panose="020B0604020202020204"/>
                <a:ea typeface="SimSun" pitchFamily="2" charset="-122"/>
                <a:cs typeface="+mn-cs"/>
                <a:sym typeface="Helvetica"/>
              </a:rPr>
              <a:t>177</a:t>
            </a:r>
            <a:r>
              <a:rPr kumimoji="0" lang="en-US" sz="1600" b="1" i="0" u="none" strike="noStrike" kern="1200" cap="none" spc="0" normalizeH="0" noProof="0" dirty="0">
                <a:ln>
                  <a:noFill/>
                </a:ln>
                <a:solidFill>
                  <a:srgbClr val="FFFFFF"/>
                </a:solidFill>
                <a:effectLst/>
                <a:uLnTx/>
                <a:uFillTx/>
                <a:latin typeface="Arial" panose="020B0604020202020204"/>
                <a:ea typeface="SimSun" pitchFamily="2" charset="-122"/>
                <a:cs typeface="+mn-cs"/>
                <a:sym typeface="Helvetica"/>
              </a:rPr>
              <a:t>Lu-</a:t>
            </a:r>
            <a:r>
              <a:rPr kumimoji="0" lang="en-US"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DOTATATE 3.70–7.40 </a:t>
            </a:r>
            <a:r>
              <a:rPr kumimoji="0" lang="en-US" sz="1600" b="1" i="0" u="none" strike="noStrike" kern="1200" cap="none" spc="0" normalizeH="0" baseline="0" noProof="0" dirty="0" err="1">
                <a:ln>
                  <a:noFill/>
                </a:ln>
                <a:solidFill>
                  <a:srgbClr val="FFFFFF"/>
                </a:solidFill>
                <a:effectLst/>
                <a:uLnTx/>
                <a:uFillTx/>
                <a:latin typeface="Arial" panose="020B0604020202020204"/>
                <a:ea typeface="SimSun" pitchFamily="2" charset="-122"/>
                <a:cs typeface="+mn-cs"/>
                <a:sym typeface="Helvetica"/>
              </a:rPr>
              <a:t>GBq</a:t>
            </a:r>
            <a:r>
              <a:rPr kumimoji="0" lang="en-US"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 </a:t>
            </a:r>
            <a:r>
              <a:rPr kumimoji="0" lang="en-US" sz="160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 </a:t>
            </a:r>
            <a:r>
              <a:rPr kumimoji="0" lang="en-US"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carboplatin </a:t>
            </a:r>
            <a:r>
              <a:rPr kumimoji="0" lang="en-US" sz="160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 </a:t>
            </a:r>
            <a:r>
              <a:rPr kumimoji="0" lang="en-US"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etoposide </a:t>
            </a:r>
            <a:r>
              <a:rPr kumimoji="0" lang="en-US" sz="160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 </a:t>
            </a:r>
            <a:r>
              <a:rPr kumimoji="0" lang="en-US"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t>anti-PD-(L)1</a:t>
            </a:r>
            <a:r>
              <a:rPr lang="en-US" sz="1600" b="1" kern="1200" baseline="30000" noProof="0" dirty="0">
                <a:solidFill>
                  <a:srgbClr val="FFFFFF"/>
                </a:solidFill>
                <a:latin typeface="Arial" panose="020B0604020202020204"/>
                <a:ea typeface="SimSun" pitchFamily="2" charset="-122"/>
              </a:rPr>
              <a:t>a</a:t>
            </a:r>
          </a:p>
        </p:txBody>
      </p:sp>
      <p:sp>
        <p:nvSpPr>
          <p:cNvPr id="10" name="Content Placeholder 26">
            <a:extLst>
              <a:ext uri="{FF2B5EF4-FFF2-40B4-BE49-F238E27FC236}">
                <a16:creationId xmlns:a16="http://schemas.microsoft.com/office/drawing/2014/main" id="{7B7CFC9F-CA70-0D35-78B6-772DC4FACE6D}"/>
              </a:ext>
            </a:extLst>
          </p:cNvPr>
          <p:cNvSpPr txBox="1">
            <a:spLocks/>
          </p:cNvSpPr>
          <p:nvPr/>
        </p:nvSpPr>
        <p:spPr>
          <a:xfrm>
            <a:off x="6293268" y="2850436"/>
            <a:ext cx="3271737" cy="354208"/>
          </a:xfrm>
          <a:prstGeom prst="rect">
            <a:avLst/>
          </a:prstGeom>
        </p:spPr>
        <p:txBody>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t>Dose escalation</a:t>
            </a: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Tree>
    <p:extLst>
      <p:ext uri="{BB962C8B-B14F-4D97-AF65-F5344CB8AC3E}">
        <p14:creationId xmlns:p14="http://schemas.microsoft.com/office/powerpoint/2010/main" val="368356898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60685C-9591-2027-BDE9-D8838B3DDF9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55CEB47D-5FA0-49CF-1F88-B398413FD9EF}"/>
              </a:ext>
            </a:extLst>
          </p:cNvPr>
          <p:cNvSpPr>
            <a:spLocks noGrp="1"/>
          </p:cNvSpPr>
          <p:nvPr>
            <p:ph type="title"/>
          </p:nvPr>
        </p:nvSpPr>
        <p:spPr>
          <a:xfrm>
            <a:off x="304800" y="107693"/>
            <a:ext cx="11033760" cy="939801"/>
          </a:xfrm>
        </p:spPr>
        <p:txBody>
          <a:bodyPr/>
          <a:lstStyle/>
          <a:p>
            <a:r>
              <a:rPr lang="en-US" noProof="0" dirty="0"/>
              <a:t>3010: Phase </a:t>
            </a:r>
            <a:r>
              <a:rPr lang="en-US" noProof="0" dirty="0" err="1"/>
              <a:t>Ib</a:t>
            </a:r>
            <a:r>
              <a:rPr lang="en-US" noProof="0" dirty="0"/>
              <a:t> results from the phase </a:t>
            </a:r>
            <a:r>
              <a:rPr lang="en-US" noProof="0" dirty="0" err="1"/>
              <a:t>Ib</a:t>
            </a:r>
            <a:r>
              <a:rPr lang="en-US" noProof="0" dirty="0"/>
              <a:t>/II study of [177Lu]Lu-DOTA-TATE in combination with standard of care as a first-line treatment for pts with extensive-stage small cell lung cancer – Liu S, et al</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C063A798-B0AA-708E-6FF9-2A4F2DEE0563}"/>
              </a:ext>
            </a:extLst>
          </p:cNvPr>
          <p:cNvSpPr>
            <a:spLocks noGrp="1"/>
          </p:cNvSpPr>
          <p:nvPr>
            <p:ph idx="1"/>
          </p:nvPr>
        </p:nvSpPr>
        <p:spPr>
          <a:xfrm>
            <a:off x="304799" y="1246909"/>
            <a:ext cx="11033761" cy="5055650"/>
          </a:xfrm>
        </p:spPr>
        <p:txBody>
          <a:bodyPr/>
          <a:lstStyle/>
          <a:p>
            <a:r>
              <a:rPr lang="en-US" b="1" noProof="0" dirty="0">
                <a:latin typeface="Arial" panose="020B0604020202020204" pitchFamily="34" charset="0"/>
                <a:cs typeface="Arial" panose="020B0604020202020204" pitchFamily="34" charset="0"/>
              </a:rPr>
              <a:t>Key </a:t>
            </a:r>
            <a:r>
              <a:rPr lang="en-US" b="1" noProof="0" dirty="0">
                <a:solidFill>
                  <a:srgbClr val="000000"/>
                </a:solidFill>
                <a:latin typeface="Arial" panose="020B0604020202020204" pitchFamily="34" charset="0"/>
                <a:cs typeface="Arial" panose="020B0604020202020204" pitchFamily="34" charset="0"/>
              </a:rPr>
              <a:t>resul</a:t>
            </a:r>
            <a:r>
              <a:rPr lang="en-US" b="1" noProof="0" dirty="0">
                <a:solidFill>
                  <a:srgbClr val="363636"/>
                </a:solidFill>
                <a:latin typeface="Arial" panose="020B0604020202020204" pitchFamily="34" charset="0"/>
                <a:cs typeface="Arial" panose="020B0604020202020204" pitchFamily="34" charset="0"/>
              </a:rPr>
              <a:t>t</a:t>
            </a:r>
            <a:r>
              <a:rPr lang="en-US" b="1" noProof="0" dirty="0">
                <a:latin typeface="Arial" panose="020B0604020202020204" pitchFamily="34" charset="0"/>
                <a:cs typeface="Arial" panose="020B0604020202020204" pitchFamily="34" charset="0"/>
              </a:rPr>
              <a:t>s</a:t>
            </a:r>
          </a:p>
        </p:txBody>
      </p:sp>
      <p:sp>
        <p:nvSpPr>
          <p:cNvPr id="30" name="Text Placeholder 4">
            <a:extLst>
              <a:ext uri="{FF2B5EF4-FFF2-40B4-BE49-F238E27FC236}">
                <a16:creationId xmlns:a16="http://schemas.microsoft.com/office/drawing/2014/main" id="{223DBD33-1D55-A2D6-DBA3-528EFDFE8142}"/>
              </a:ext>
            </a:extLst>
          </p:cNvPr>
          <p:cNvSpPr>
            <a:spLocks noGrp="1"/>
          </p:cNvSpPr>
          <p:nvPr>
            <p:ph type="body" sz="quarter" idx="11"/>
          </p:nvPr>
        </p:nvSpPr>
        <p:spPr>
          <a:xfrm>
            <a:off x="6379633" y="6521312"/>
            <a:ext cx="5507567" cy="200025"/>
          </a:xfrm>
        </p:spPr>
        <p:txBody>
          <a:bodyPr/>
          <a:lstStyle/>
          <a:p>
            <a:pPr lvl="0">
              <a:buClr>
                <a:srgbClr val="002850"/>
              </a:buClr>
              <a:defRPr/>
            </a:pPr>
            <a:r>
              <a:rPr lang="en-US" noProof="0" dirty="0">
                <a:solidFill>
                  <a:srgbClr val="363636"/>
                </a:solidFill>
              </a:rPr>
              <a:t>Liu S</a:t>
            </a:r>
            <a:r>
              <a:rPr lang="en-US" noProof="0" dirty="0">
                <a:solidFill>
                  <a:srgbClr val="363636"/>
                </a:solidFill>
                <a:sym typeface="Calibri"/>
              </a:rPr>
              <a:t>, et al. J Clin Oncol 2026;44(suppl):</a:t>
            </a:r>
            <a:r>
              <a:rPr lang="en-US" noProof="0" dirty="0" err="1">
                <a:solidFill>
                  <a:srgbClr val="363636"/>
                </a:solidFill>
                <a:sym typeface="Calibri"/>
              </a:rPr>
              <a:t>Abstr</a:t>
            </a:r>
            <a:r>
              <a:rPr lang="en-US" noProof="0" dirty="0">
                <a:solidFill>
                  <a:srgbClr val="363636"/>
                </a:solidFill>
                <a:sym typeface="Calibri"/>
              </a:rPr>
              <a:t> </a:t>
            </a:r>
            <a:r>
              <a:rPr lang="en-US" noProof="0" dirty="0">
                <a:solidFill>
                  <a:srgbClr val="363636"/>
                </a:solidFill>
              </a:rPr>
              <a:t>3010</a:t>
            </a:r>
            <a:endParaRPr lang="en-US" noProof="0" dirty="0">
              <a:solidFill>
                <a:srgbClr val="363636"/>
              </a:solidFill>
              <a:sym typeface="Calibri"/>
            </a:endParaRPr>
          </a:p>
        </p:txBody>
      </p:sp>
      <p:sp>
        <p:nvSpPr>
          <p:cNvPr id="3" name="Text Placeholder 11">
            <a:extLst>
              <a:ext uri="{FF2B5EF4-FFF2-40B4-BE49-F238E27FC236}">
                <a16:creationId xmlns:a16="http://schemas.microsoft.com/office/drawing/2014/main" id="{842346E9-23AC-A7FC-5961-F03BE65CB20E}"/>
              </a:ext>
            </a:extLst>
          </p:cNvPr>
          <p:cNvSpPr>
            <a:spLocks noGrp="1"/>
          </p:cNvSpPr>
          <p:nvPr>
            <p:ph type="body" sz="quarter" idx="10"/>
          </p:nvPr>
        </p:nvSpPr>
        <p:spPr>
          <a:xfrm>
            <a:off x="304800" y="6233974"/>
            <a:ext cx="6777487" cy="487363"/>
          </a:xfrm>
        </p:spPr>
        <p:txBody>
          <a:bodyPr/>
          <a:lstStyle/>
          <a:p>
            <a:r>
              <a:rPr lang="en-US" baseline="30000" noProof="0" dirty="0" err="1"/>
              <a:t>a</a:t>
            </a:r>
            <a:r>
              <a:rPr lang="en-US" noProof="0" dirty="0" err="1"/>
              <a:t>There</a:t>
            </a:r>
            <a:r>
              <a:rPr lang="en-US" noProof="0" dirty="0"/>
              <a:t> were two deaths due to AEs, which were not considered to be treatment-related. </a:t>
            </a:r>
          </a:p>
        </p:txBody>
      </p:sp>
      <p:graphicFrame>
        <p:nvGraphicFramePr>
          <p:cNvPr id="4" name="Content Placeholder 7">
            <a:extLst>
              <a:ext uri="{FF2B5EF4-FFF2-40B4-BE49-F238E27FC236}">
                <a16:creationId xmlns:a16="http://schemas.microsoft.com/office/drawing/2014/main" id="{1E7088C1-E461-3F60-B726-C7C152169C1B}"/>
              </a:ext>
            </a:extLst>
          </p:cNvPr>
          <p:cNvGraphicFramePr>
            <a:graphicFrameLocks/>
          </p:cNvGraphicFramePr>
          <p:nvPr>
            <p:extLst>
              <p:ext uri="{D42A27DB-BD31-4B8C-83A1-F6EECF244321}">
                <p14:modId xmlns:p14="http://schemas.microsoft.com/office/powerpoint/2010/main" val="3949975852"/>
              </p:ext>
            </p:extLst>
          </p:nvPr>
        </p:nvGraphicFramePr>
        <p:xfrm>
          <a:off x="669324" y="1636322"/>
          <a:ext cx="10853353" cy="4348894"/>
        </p:xfrm>
        <a:graphic>
          <a:graphicData uri="http://schemas.openxmlformats.org/drawingml/2006/table">
            <a:tbl>
              <a:tblPr/>
              <a:tblGrid>
                <a:gridCol w="5323821">
                  <a:extLst>
                    <a:ext uri="{9D8B030D-6E8A-4147-A177-3AD203B41FA5}">
                      <a16:colId xmlns:a16="http://schemas.microsoft.com/office/drawing/2014/main" val="2726592932"/>
                    </a:ext>
                  </a:extLst>
                </a:gridCol>
                <a:gridCol w="1382383">
                  <a:extLst>
                    <a:ext uri="{9D8B030D-6E8A-4147-A177-3AD203B41FA5}">
                      <a16:colId xmlns:a16="http://schemas.microsoft.com/office/drawing/2014/main" val="1323454440"/>
                    </a:ext>
                  </a:extLst>
                </a:gridCol>
                <a:gridCol w="1382383">
                  <a:extLst>
                    <a:ext uri="{9D8B030D-6E8A-4147-A177-3AD203B41FA5}">
                      <a16:colId xmlns:a16="http://schemas.microsoft.com/office/drawing/2014/main" val="2029160066"/>
                    </a:ext>
                  </a:extLst>
                </a:gridCol>
                <a:gridCol w="1382383">
                  <a:extLst>
                    <a:ext uri="{9D8B030D-6E8A-4147-A177-3AD203B41FA5}">
                      <a16:colId xmlns:a16="http://schemas.microsoft.com/office/drawing/2014/main" val="1528543283"/>
                    </a:ext>
                  </a:extLst>
                </a:gridCol>
                <a:gridCol w="1382383">
                  <a:extLst>
                    <a:ext uri="{9D8B030D-6E8A-4147-A177-3AD203B41FA5}">
                      <a16:colId xmlns:a16="http://schemas.microsoft.com/office/drawing/2014/main" val="2507621596"/>
                    </a:ext>
                  </a:extLst>
                </a:gridCol>
              </a:tblGrid>
              <a:tr h="194563">
                <a:tc>
                  <a:txBody>
                    <a:bodyPr/>
                    <a:lstStyle/>
                    <a:p>
                      <a:pPr algn="l" fontAlgn="base">
                        <a:lnSpc>
                          <a:spcPts val="1200"/>
                        </a:lnSpc>
                        <a:buNone/>
                      </a:pPr>
                      <a:endParaRPr lang="en-US" sz="1400" b="1" i="0" noProof="0" dirty="0">
                        <a:solidFill>
                          <a:schemeClr val="tx2"/>
                        </a:solidFill>
                        <a:effectLst/>
                        <a:latin typeface="+mn-lt"/>
                      </a:endParaRP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fontAlgn="base">
                        <a:lnSpc>
                          <a:spcPts val="1200"/>
                        </a:lnSpc>
                        <a:buNone/>
                      </a:pPr>
                      <a:r>
                        <a:rPr lang="en-US" sz="1400" b="1" i="0" noProof="0" dirty="0">
                          <a:solidFill>
                            <a:schemeClr val="tx2"/>
                          </a:solidFill>
                          <a:effectLst/>
                          <a:latin typeface="+mn-lt"/>
                        </a:rPr>
                        <a:t>3.70 </a:t>
                      </a:r>
                      <a:r>
                        <a:rPr lang="en-US" sz="1400" b="1" i="0" noProof="0" dirty="0" err="1">
                          <a:solidFill>
                            <a:schemeClr val="tx2"/>
                          </a:solidFill>
                          <a:effectLst/>
                          <a:latin typeface="+mn-lt"/>
                        </a:rPr>
                        <a:t>GBq</a:t>
                      </a:r>
                      <a:endParaRPr lang="en-US" sz="1400" b="1" i="0" noProof="0" dirty="0">
                        <a:solidFill>
                          <a:schemeClr val="tx2"/>
                        </a:solidFill>
                        <a:effectLst/>
                        <a:latin typeface="+mn-lt"/>
                      </a:endParaRPr>
                    </a:p>
                    <a:p>
                      <a:pPr algn="ctr" fontAlgn="base">
                        <a:lnSpc>
                          <a:spcPts val="1200"/>
                        </a:lnSpc>
                        <a:buNone/>
                      </a:pPr>
                      <a:r>
                        <a:rPr lang="en-US" sz="1400" b="1" i="0" noProof="0" dirty="0">
                          <a:solidFill>
                            <a:schemeClr val="tx2"/>
                          </a:solidFill>
                          <a:effectLst/>
                          <a:latin typeface="+mn-lt"/>
                        </a:rPr>
                        <a:t>(n=9)</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fontAlgn="base">
                        <a:lnSpc>
                          <a:spcPts val="1200"/>
                        </a:lnSpc>
                        <a:buNone/>
                      </a:pPr>
                      <a:r>
                        <a:rPr lang="en-US" sz="1400" b="1" i="0" noProof="0" dirty="0">
                          <a:solidFill>
                            <a:schemeClr val="tx2"/>
                          </a:solidFill>
                          <a:effectLst/>
                          <a:latin typeface="+mn-lt"/>
                        </a:rPr>
                        <a:t>5.55 </a:t>
                      </a:r>
                      <a:r>
                        <a:rPr lang="en-US" sz="1400" b="1" i="0" noProof="0" dirty="0" err="1">
                          <a:solidFill>
                            <a:schemeClr val="tx2"/>
                          </a:solidFill>
                          <a:effectLst/>
                          <a:latin typeface="+mn-lt"/>
                        </a:rPr>
                        <a:t>GBq</a:t>
                      </a:r>
                      <a:endParaRPr lang="en-US" sz="1400" b="1" i="0" noProof="0" dirty="0">
                        <a:solidFill>
                          <a:schemeClr val="tx2"/>
                        </a:solidFill>
                        <a:effectLst/>
                        <a:latin typeface="+mn-lt"/>
                      </a:endParaRPr>
                    </a:p>
                    <a:p>
                      <a:pPr algn="ctr" fontAlgn="base">
                        <a:lnSpc>
                          <a:spcPts val="1200"/>
                        </a:lnSpc>
                        <a:buNone/>
                      </a:pPr>
                      <a:r>
                        <a:rPr lang="en-US" sz="1400" b="1" i="0" noProof="0" dirty="0">
                          <a:solidFill>
                            <a:schemeClr val="tx2"/>
                          </a:solidFill>
                          <a:effectLst/>
                          <a:latin typeface="+mn-lt"/>
                        </a:rPr>
                        <a:t>(n=11)</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fontAlgn="base">
                        <a:lnSpc>
                          <a:spcPts val="1200"/>
                        </a:lnSpc>
                        <a:buNone/>
                      </a:pPr>
                      <a:r>
                        <a:rPr lang="en-US" sz="1400" b="1" i="0" noProof="0" dirty="0">
                          <a:solidFill>
                            <a:schemeClr val="tx2"/>
                          </a:solidFill>
                          <a:effectLst/>
                          <a:latin typeface="+mn-lt"/>
                        </a:rPr>
                        <a:t>7.40 </a:t>
                      </a:r>
                      <a:r>
                        <a:rPr lang="en-US" sz="1400" b="1" i="0" noProof="0" dirty="0" err="1">
                          <a:solidFill>
                            <a:schemeClr val="tx2"/>
                          </a:solidFill>
                          <a:effectLst/>
                          <a:latin typeface="+mn-lt"/>
                        </a:rPr>
                        <a:t>GBq</a:t>
                      </a:r>
                      <a:endParaRPr lang="en-US" sz="1400" b="1" i="0" noProof="0" dirty="0">
                        <a:solidFill>
                          <a:schemeClr val="tx2"/>
                        </a:solidFill>
                        <a:effectLst/>
                        <a:latin typeface="+mn-lt"/>
                      </a:endParaRPr>
                    </a:p>
                    <a:p>
                      <a:pPr algn="ctr" fontAlgn="base">
                        <a:lnSpc>
                          <a:spcPts val="1200"/>
                        </a:lnSpc>
                        <a:buNone/>
                      </a:pPr>
                      <a:r>
                        <a:rPr lang="en-US" sz="1400" b="1" i="0" noProof="0" dirty="0">
                          <a:solidFill>
                            <a:schemeClr val="tx2"/>
                          </a:solidFill>
                          <a:effectLst/>
                          <a:latin typeface="+mn-lt"/>
                        </a:rPr>
                        <a:t>(n=9)</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fontAlgn="base">
                        <a:lnSpc>
                          <a:spcPts val="1200"/>
                        </a:lnSpc>
                        <a:buNone/>
                      </a:pPr>
                      <a:r>
                        <a:rPr lang="en-US" sz="1400" b="1" i="0" noProof="0" dirty="0">
                          <a:solidFill>
                            <a:schemeClr val="tx2"/>
                          </a:solidFill>
                          <a:effectLst/>
                          <a:latin typeface="+mn-lt"/>
                        </a:rPr>
                        <a:t>All </a:t>
                      </a:r>
                      <a:br>
                        <a:rPr lang="en-US" sz="1400" b="1" i="0" noProof="0" dirty="0">
                          <a:solidFill>
                            <a:schemeClr val="tx2"/>
                          </a:solidFill>
                          <a:effectLst/>
                          <a:latin typeface="+mn-lt"/>
                        </a:rPr>
                      </a:br>
                      <a:r>
                        <a:rPr lang="en-US" sz="1400" b="1" i="0" noProof="0" dirty="0">
                          <a:solidFill>
                            <a:schemeClr val="tx2"/>
                          </a:solidFill>
                          <a:effectLst/>
                          <a:latin typeface="+mn-lt"/>
                        </a:rPr>
                        <a:t>(n=29)</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4103688595"/>
                  </a:ext>
                </a:extLst>
              </a:tr>
              <a:tr h="253055">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US" sz="1400" b="0" i="0" baseline="0" noProof="0" dirty="0">
                          <a:solidFill>
                            <a:schemeClr val="tx1"/>
                          </a:solidFill>
                          <a:effectLst/>
                          <a:latin typeface="+mn-lt"/>
                        </a:rPr>
                        <a:t>Median</a:t>
                      </a:r>
                      <a:r>
                        <a:rPr lang="en-US" sz="1400" b="0" i="0" baseline="30000" noProof="0" dirty="0">
                          <a:solidFill>
                            <a:schemeClr val="tx1"/>
                          </a:solidFill>
                          <a:effectLst/>
                          <a:latin typeface="+mn-lt"/>
                        </a:rPr>
                        <a:t> 177</a:t>
                      </a:r>
                      <a:r>
                        <a:rPr lang="en-US" sz="1400" b="0" i="0" noProof="0" dirty="0">
                          <a:solidFill>
                            <a:schemeClr val="tx1"/>
                          </a:solidFill>
                          <a:effectLst/>
                          <a:latin typeface="+mn-lt"/>
                        </a:rPr>
                        <a:t>Lu-DOTATATE d</a:t>
                      </a:r>
                      <a:r>
                        <a:rPr lang="en-US" sz="1400" b="0" i="0" baseline="0" noProof="0" dirty="0">
                          <a:solidFill>
                            <a:schemeClr val="tx1"/>
                          </a:solidFill>
                          <a:effectLst/>
                          <a:latin typeface="+mn-lt"/>
                        </a:rPr>
                        <a:t>uration of exposure, months (range)</a:t>
                      </a:r>
                      <a:endParaRPr lang="en-US" sz="1400" b="0" i="0" noProof="0" dirty="0">
                        <a:solidFill>
                          <a:schemeClr val="tx1"/>
                        </a:solidFill>
                        <a:effectLst/>
                        <a:latin typeface="+mn-lt"/>
                      </a:endParaRP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algn="ctr" defTabSz="914400" rtl="0" eaLnBrk="1" fontAlgn="base" latinLnBrk="0" hangingPunct="1">
                        <a:lnSpc>
                          <a:spcPct val="100000"/>
                        </a:lnSpc>
                        <a:buNone/>
                      </a:pPr>
                      <a:r>
                        <a:rPr lang="en-US" sz="1400" b="0" i="0" kern="1200" noProof="0" dirty="0">
                          <a:solidFill>
                            <a:schemeClr val="tx1"/>
                          </a:solidFill>
                          <a:effectLst/>
                          <a:latin typeface="+mn-lt"/>
                          <a:ea typeface="+mn-ea"/>
                          <a:cs typeface="+mn-cs"/>
                        </a:rPr>
                        <a:t>4.1 (3–6)</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kern="1200" noProof="0" dirty="0">
                          <a:solidFill>
                            <a:schemeClr val="tx1"/>
                          </a:solidFill>
                          <a:effectLst/>
                          <a:latin typeface="+mn-lt"/>
                          <a:ea typeface="+mn-ea"/>
                          <a:cs typeface="+mn-cs"/>
                        </a:rPr>
                        <a:t>4.6 (2–5)</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kern="1200" noProof="0" dirty="0">
                          <a:solidFill>
                            <a:schemeClr val="tx1"/>
                          </a:solidFill>
                          <a:effectLst/>
                          <a:latin typeface="+mn-lt"/>
                          <a:ea typeface="+mn-ea"/>
                          <a:cs typeface="+mn-cs"/>
                        </a:rPr>
                        <a:t>3.4 (1–6)</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kern="1200" noProof="0" dirty="0">
                          <a:solidFill>
                            <a:schemeClr val="tx1"/>
                          </a:solidFill>
                          <a:effectLst/>
                          <a:latin typeface="+mn-lt"/>
                          <a:ea typeface="+mn-ea"/>
                          <a:cs typeface="+mn-cs"/>
                        </a:rPr>
                        <a:t>4.1 (1–6)</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844256430"/>
                  </a:ext>
                </a:extLst>
              </a:tr>
              <a:tr h="148682">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US" sz="1400" b="0" i="0" noProof="0" dirty="0">
                          <a:solidFill>
                            <a:schemeClr val="tx1"/>
                          </a:solidFill>
                          <a:effectLst/>
                          <a:latin typeface="+mn-lt"/>
                        </a:rPr>
                        <a:t>Any AE, n (%)</a:t>
                      </a: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kern="1200" noProof="0" dirty="0">
                          <a:solidFill>
                            <a:schemeClr val="tx1"/>
                          </a:solidFill>
                          <a:effectLst/>
                          <a:latin typeface="+mn-lt"/>
                          <a:ea typeface="+mn-ea"/>
                          <a:cs typeface="+mn-cs"/>
                        </a:rPr>
                        <a:t>9 (100)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kern="1200" noProof="0" dirty="0">
                          <a:solidFill>
                            <a:schemeClr val="tx1"/>
                          </a:solidFill>
                          <a:effectLst/>
                          <a:latin typeface="+mn-lt"/>
                          <a:ea typeface="+mn-ea"/>
                          <a:cs typeface="+mn-cs"/>
                        </a:rPr>
                        <a:t>11 (100)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kern="1200" noProof="0" dirty="0">
                          <a:solidFill>
                            <a:schemeClr val="tx1"/>
                          </a:solidFill>
                          <a:effectLst/>
                          <a:latin typeface="+mn-lt"/>
                          <a:ea typeface="+mn-ea"/>
                          <a:cs typeface="+mn-cs"/>
                        </a:rPr>
                        <a:t>9 (100)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kern="1200" noProof="0" dirty="0">
                          <a:solidFill>
                            <a:schemeClr val="tx1"/>
                          </a:solidFill>
                          <a:effectLst/>
                          <a:latin typeface="+mn-lt"/>
                          <a:ea typeface="+mn-ea"/>
                          <a:cs typeface="+mn-cs"/>
                        </a:rPr>
                        <a:t>29 (100)</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674127965"/>
                  </a:ext>
                </a:extLst>
              </a:tr>
              <a:tr h="148682">
                <a:tc>
                  <a:txBody>
                    <a:bodyPr/>
                    <a:lstStyle/>
                    <a:p>
                      <a:pPr marL="85725" marR="0" lvl="0" indent="0" algn="l" defTabSz="914400" rtl="0" eaLnBrk="1" fontAlgn="base" latinLnBrk="0" hangingPunct="1">
                        <a:lnSpc>
                          <a:spcPct val="100000"/>
                        </a:lnSpc>
                        <a:spcBef>
                          <a:spcPts val="0"/>
                        </a:spcBef>
                        <a:spcAft>
                          <a:spcPts val="0"/>
                        </a:spcAft>
                        <a:buClrTx/>
                        <a:buSzTx/>
                        <a:buFontTx/>
                        <a:buNone/>
                        <a:tabLst/>
                        <a:defRPr/>
                      </a:pPr>
                      <a:r>
                        <a:rPr lang="en-US" sz="1400" b="0" i="0" noProof="0" dirty="0">
                          <a:solidFill>
                            <a:schemeClr val="tx1"/>
                          </a:solidFill>
                          <a:effectLst/>
                          <a:latin typeface="+mn-lt"/>
                        </a:rPr>
                        <a:t>Grade ≥3</a:t>
                      </a: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kern="1200" noProof="0" dirty="0">
                          <a:solidFill>
                            <a:schemeClr val="tx1"/>
                          </a:solidFill>
                          <a:effectLst/>
                          <a:latin typeface="+mn-lt"/>
                          <a:ea typeface="+mn-ea"/>
                          <a:cs typeface="+mn-cs"/>
                        </a:rPr>
                        <a:t>9 (100)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kern="1200" noProof="0" dirty="0">
                          <a:solidFill>
                            <a:schemeClr val="tx1"/>
                          </a:solidFill>
                          <a:effectLst/>
                          <a:latin typeface="+mn-lt"/>
                          <a:ea typeface="+mn-ea"/>
                          <a:cs typeface="+mn-cs"/>
                        </a:rPr>
                        <a:t>11 (100)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kern="1200" noProof="0" dirty="0">
                          <a:solidFill>
                            <a:schemeClr val="tx1"/>
                          </a:solidFill>
                          <a:effectLst/>
                          <a:latin typeface="+mn-lt"/>
                          <a:ea typeface="+mn-ea"/>
                          <a:cs typeface="+mn-cs"/>
                        </a:rPr>
                        <a:t>9 (100)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kern="1200" noProof="0" dirty="0">
                          <a:solidFill>
                            <a:schemeClr val="tx1"/>
                          </a:solidFill>
                          <a:effectLst/>
                          <a:latin typeface="+mn-lt"/>
                          <a:ea typeface="+mn-ea"/>
                          <a:cs typeface="+mn-cs"/>
                        </a:rPr>
                        <a:t>29 (100)</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992585212"/>
                  </a:ext>
                </a:extLst>
              </a:tr>
              <a:tr h="148682">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US" sz="1400" b="0" i="0" noProof="0" dirty="0">
                          <a:solidFill>
                            <a:schemeClr val="tx1"/>
                          </a:solidFill>
                          <a:effectLst/>
                          <a:latin typeface="+mn-lt"/>
                        </a:rPr>
                        <a:t>TRAEs (any treatment), n (%)</a:t>
                      </a: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kern="1200" noProof="0" dirty="0">
                          <a:solidFill>
                            <a:schemeClr val="tx1"/>
                          </a:solidFill>
                          <a:effectLst/>
                          <a:latin typeface="+mn-lt"/>
                          <a:ea typeface="+mn-ea"/>
                          <a:cs typeface="+mn-cs"/>
                        </a:rPr>
                        <a:t>9 (100)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kern="1200" noProof="0" dirty="0">
                          <a:solidFill>
                            <a:schemeClr val="tx1"/>
                          </a:solidFill>
                          <a:effectLst/>
                          <a:latin typeface="+mn-lt"/>
                          <a:ea typeface="+mn-ea"/>
                          <a:cs typeface="+mn-cs"/>
                        </a:rPr>
                        <a:t>11 (100)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kern="1200" noProof="0" dirty="0">
                          <a:solidFill>
                            <a:schemeClr val="tx1"/>
                          </a:solidFill>
                          <a:effectLst/>
                          <a:latin typeface="+mn-lt"/>
                          <a:ea typeface="+mn-ea"/>
                          <a:cs typeface="+mn-cs"/>
                        </a:rPr>
                        <a:t>9 (100)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kern="1200" noProof="0" dirty="0">
                          <a:solidFill>
                            <a:schemeClr val="tx1"/>
                          </a:solidFill>
                          <a:effectLst/>
                          <a:latin typeface="+mn-lt"/>
                          <a:ea typeface="+mn-ea"/>
                          <a:cs typeface="+mn-cs"/>
                        </a:rPr>
                        <a:t>29 (100)</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526866667"/>
                  </a:ext>
                </a:extLst>
              </a:tr>
              <a:tr h="148682">
                <a:tc>
                  <a:txBody>
                    <a:bodyPr/>
                    <a:lstStyle/>
                    <a:p>
                      <a:pPr marL="85725" marR="0" lvl="0" indent="0" algn="l" defTabSz="914400" rtl="0" eaLnBrk="1" fontAlgn="base" latinLnBrk="0" hangingPunct="1">
                        <a:lnSpc>
                          <a:spcPct val="100000"/>
                        </a:lnSpc>
                        <a:spcBef>
                          <a:spcPts val="0"/>
                        </a:spcBef>
                        <a:spcAft>
                          <a:spcPts val="0"/>
                        </a:spcAft>
                        <a:buClrTx/>
                        <a:buSzTx/>
                        <a:buFontTx/>
                        <a:buNone/>
                        <a:tabLst/>
                        <a:defRPr/>
                      </a:pPr>
                      <a:r>
                        <a:rPr lang="en-US" sz="1400" b="0" i="0" noProof="0" dirty="0">
                          <a:solidFill>
                            <a:schemeClr val="tx1"/>
                          </a:solidFill>
                          <a:effectLst/>
                          <a:latin typeface="+mn-lt"/>
                        </a:rPr>
                        <a:t>Grade ≥3</a:t>
                      </a: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kern="1200" noProof="0" dirty="0">
                          <a:solidFill>
                            <a:schemeClr val="tx1"/>
                          </a:solidFill>
                          <a:effectLst/>
                          <a:latin typeface="+mn-lt"/>
                          <a:ea typeface="+mn-ea"/>
                          <a:cs typeface="+mn-cs"/>
                        </a:rPr>
                        <a:t>8 (88.9)</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kern="1200" noProof="0" dirty="0">
                          <a:solidFill>
                            <a:schemeClr val="tx1"/>
                          </a:solidFill>
                          <a:effectLst/>
                          <a:latin typeface="+mn-lt"/>
                          <a:ea typeface="+mn-ea"/>
                          <a:cs typeface="+mn-cs"/>
                        </a:rPr>
                        <a:t>8 (72.7)</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kern="1200" noProof="0" dirty="0">
                          <a:solidFill>
                            <a:schemeClr val="tx1"/>
                          </a:solidFill>
                          <a:effectLst/>
                          <a:latin typeface="+mn-lt"/>
                          <a:ea typeface="+mn-ea"/>
                          <a:cs typeface="+mn-cs"/>
                        </a:rPr>
                        <a:t>9 (100)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kern="1200" noProof="0" dirty="0">
                          <a:solidFill>
                            <a:schemeClr val="tx1"/>
                          </a:solidFill>
                          <a:effectLst/>
                          <a:latin typeface="+mn-lt"/>
                          <a:ea typeface="+mn-ea"/>
                          <a:cs typeface="+mn-cs"/>
                        </a:rPr>
                        <a:t>25 (86.2)</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066562530"/>
                  </a:ext>
                </a:extLst>
              </a:tr>
              <a:tr h="148682">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US" sz="1400" b="0" i="0" baseline="0" noProof="0" dirty="0">
                          <a:solidFill>
                            <a:schemeClr val="tx1"/>
                          </a:solidFill>
                          <a:effectLst/>
                          <a:latin typeface="+mn-lt"/>
                        </a:rPr>
                        <a:t>TRAEs (related to </a:t>
                      </a:r>
                      <a:r>
                        <a:rPr lang="en-US" sz="1400" b="0" i="0" baseline="30000" noProof="0" dirty="0">
                          <a:solidFill>
                            <a:schemeClr val="tx1"/>
                          </a:solidFill>
                          <a:effectLst/>
                          <a:latin typeface="+mn-lt"/>
                        </a:rPr>
                        <a:t>177</a:t>
                      </a:r>
                      <a:r>
                        <a:rPr lang="en-US" sz="1400" b="0" i="0" noProof="0" dirty="0">
                          <a:solidFill>
                            <a:schemeClr val="tx1"/>
                          </a:solidFill>
                          <a:effectLst/>
                          <a:latin typeface="+mn-lt"/>
                        </a:rPr>
                        <a:t>Lu-DOTATATE), n (%)</a:t>
                      </a: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kern="1200" noProof="0" dirty="0">
                          <a:solidFill>
                            <a:schemeClr val="tx1"/>
                          </a:solidFill>
                          <a:effectLst/>
                          <a:latin typeface="+mn-lt"/>
                          <a:ea typeface="+mn-ea"/>
                          <a:cs typeface="+mn-cs"/>
                        </a:rPr>
                        <a:t>8 (88.9)</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kern="1200" noProof="0" dirty="0">
                          <a:solidFill>
                            <a:schemeClr val="tx1"/>
                          </a:solidFill>
                          <a:effectLst/>
                          <a:latin typeface="+mn-lt"/>
                          <a:ea typeface="+mn-ea"/>
                          <a:cs typeface="+mn-cs"/>
                        </a:rPr>
                        <a:t>9 (81.8)</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kern="1200" noProof="0" dirty="0">
                          <a:solidFill>
                            <a:schemeClr val="tx1"/>
                          </a:solidFill>
                          <a:effectLst/>
                          <a:latin typeface="+mn-lt"/>
                          <a:ea typeface="+mn-ea"/>
                          <a:cs typeface="+mn-cs"/>
                        </a:rPr>
                        <a:t>8 (88.9)</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kern="1200" noProof="0" dirty="0">
                          <a:solidFill>
                            <a:schemeClr val="tx1"/>
                          </a:solidFill>
                          <a:effectLst/>
                          <a:latin typeface="+mn-lt"/>
                          <a:ea typeface="+mn-ea"/>
                          <a:cs typeface="+mn-cs"/>
                        </a:rPr>
                        <a:t>25 (86.2)</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943161501"/>
                  </a:ext>
                </a:extLst>
              </a:tr>
              <a:tr h="148682">
                <a:tc>
                  <a:txBody>
                    <a:bodyPr/>
                    <a:lstStyle/>
                    <a:p>
                      <a:pPr marL="85725" marR="0" lvl="0" indent="0" algn="l" defTabSz="914400" rtl="0" eaLnBrk="1" fontAlgn="base" latinLnBrk="0" hangingPunct="1">
                        <a:lnSpc>
                          <a:spcPct val="100000"/>
                        </a:lnSpc>
                        <a:spcBef>
                          <a:spcPts val="0"/>
                        </a:spcBef>
                        <a:spcAft>
                          <a:spcPts val="0"/>
                        </a:spcAft>
                        <a:buClrTx/>
                        <a:buSzTx/>
                        <a:buFontTx/>
                        <a:buNone/>
                        <a:tabLst/>
                        <a:defRPr/>
                      </a:pPr>
                      <a:r>
                        <a:rPr lang="en-US" sz="1400" b="0" i="0" noProof="0" dirty="0">
                          <a:solidFill>
                            <a:schemeClr val="tx1"/>
                          </a:solidFill>
                          <a:effectLst/>
                          <a:latin typeface="+mn-lt"/>
                        </a:rPr>
                        <a:t>Grade ≥3</a:t>
                      </a: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algn="ctr" defTabSz="914400" rtl="0" eaLnBrk="1" fontAlgn="base" latinLnBrk="0" hangingPunct="1">
                        <a:lnSpc>
                          <a:spcPct val="100000"/>
                        </a:lnSpc>
                        <a:buNone/>
                      </a:pPr>
                      <a:r>
                        <a:rPr lang="en-US" sz="1400" b="0" i="0" kern="1200" noProof="0" dirty="0">
                          <a:solidFill>
                            <a:schemeClr val="tx1"/>
                          </a:solidFill>
                          <a:effectLst/>
                          <a:latin typeface="+mn-lt"/>
                          <a:ea typeface="+mn-ea"/>
                          <a:cs typeface="+mn-cs"/>
                        </a:rPr>
                        <a:t>5 (55.6)</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kern="1200" noProof="0" dirty="0">
                          <a:solidFill>
                            <a:schemeClr val="tx1"/>
                          </a:solidFill>
                          <a:effectLst/>
                          <a:latin typeface="+mn-lt"/>
                          <a:ea typeface="+mn-ea"/>
                          <a:cs typeface="+mn-cs"/>
                        </a:rPr>
                        <a:t>4 (36.4)</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kern="1200" noProof="0" dirty="0">
                          <a:solidFill>
                            <a:schemeClr val="tx1"/>
                          </a:solidFill>
                          <a:effectLst/>
                          <a:latin typeface="+mn-lt"/>
                          <a:ea typeface="+mn-ea"/>
                          <a:cs typeface="+mn-cs"/>
                        </a:rPr>
                        <a:t>8 (88.9)</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kern="1200" noProof="0" dirty="0">
                          <a:solidFill>
                            <a:schemeClr val="tx1"/>
                          </a:solidFill>
                          <a:effectLst/>
                          <a:latin typeface="+mn-lt"/>
                          <a:ea typeface="+mn-ea"/>
                          <a:cs typeface="+mn-cs"/>
                        </a:rPr>
                        <a:t>17 (58.6)</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71323302"/>
                  </a:ext>
                </a:extLst>
              </a:tr>
              <a:tr h="148682">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US" sz="1400" b="0" i="0" noProof="0" dirty="0">
                          <a:solidFill>
                            <a:schemeClr val="tx1"/>
                          </a:solidFill>
                          <a:effectLst/>
                          <a:latin typeface="+mn-lt"/>
                        </a:rPr>
                        <a:t>SAE, n (%)</a:t>
                      </a: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fontAlgn="base">
                        <a:lnSpc>
                          <a:spcPct val="100000"/>
                        </a:lnSpc>
                        <a:buNone/>
                      </a:pPr>
                      <a:r>
                        <a:rPr lang="en-US" sz="1400" b="0" i="0" noProof="0" dirty="0">
                          <a:solidFill>
                            <a:schemeClr val="tx1"/>
                          </a:solidFill>
                          <a:effectLst/>
                          <a:latin typeface="+mn-lt"/>
                        </a:rPr>
                        <a:t>6 (66.7)</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noProof="0" dirty="0">
                          <a:solidFill>
                            <a:schemeClr val="tx1"/>
                          </a:solidFill>
                          <a:effectLst/>
                          <a:latin typeface="+mn-lt"/>
                        </a:rPr>
                        <a:t>7 (63.6)</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noProof="0" dirty="0">
                          <a:solidFill>
                            <a:schemeClr val="tx1"/>
                          </a:solidFill>
                          <a:effectLst/>
                          <a:latin typeface="+mn-lt"/>
                        </a:rPr>
                        <a:t>8 (88.9)</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noProof="0" dirty="0">
                          <a:solidFill>
                            <a:schemeClr val="tx1"/>
                          </a:solidFill>
                          <a:effectLst/>
                          <a:latin typeface="+mn-lt"/>
                        </a:rPr>
                        <a:t>21 (72.4)</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444420914"/>
                  </a:ext>
                </a:extLst>
              </a:tr>
              <a:tr h="253055">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US" sz="1400" b="0" i="0" noProof="0" dirty="0">
                          <a:solidFill>
                            <a:schemeClr val="tx1"/>
                          </a:solidFill>
                          <a:effectLst/>
                          <a:latin typeface="+mn-lt"/>
                        </a:rPr>
                        <a:t>Patients with ≥1 AE led to discontinuation of any treatment, n (%)</a:t>
                      </a: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fontAlgn="base">
                        <a:lnSpc>
                          <a:spcPct val="100000"/>
                        </a:lnSpc>
                        <a:buNone/>
                      </a:pPr>
                      <a:r>
                        <a:rPr lang="en-US" sz="1400" b="0" i="0" noProof="0" dirty="0">
                          <a:solidFill>
                            <a:schemeClr val="tx1"/>
                          </a:solidFill>
                          <a:effectLst/>
                          <a:latin typeface="+mn-lt"/>
                        </a:rPr>
                        <a:t>3 (33.3)</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noProof="0" dirty="0">
                          <a:solidFill>
                            <a:schemeClr val="tx1"/>
                          </a:solidFill>
                          <a:effectLst/>
                          <a:latin typeface="+mn-lt"/>
                        </a:rPr>
                        <a:t>3 (27.3)</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noProof="0" dirty="0">
                          <a:solidFill>
                            <a:schemeClr val="tx1"/>
                          </a:solidFill>
                          <a:effectLst/>
                          <a:latin typeface="+mn-lt"/>
                        </a:rPr>
                        <a:t>1 (11.1)</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noProof="0" dirty="0">
                          <a:solidFill>
                            <a:schemeClr val="tx1"/>
                          </a:solidFill>
                          <a:effectLst/>
                          <a:latin typeface="+mn-lt"/>
                        </a:rPr>
                        <a:t>7 (24.1)</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125635256"/>
                  </a:ext>
                </a:extLst>
              </a:tr>
              <a:tr h="148682">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US" sz="1400" b="0" i="0" noProof="0" dirty="0">
                          <a:solidFill>
                            <a:schemeClr val="tx1"/>
                          </a:solidFill>
                          <a:effectLst/>
                          <a:latin typeface="+mn-lt"/>
                        </a:rPr>
                        <a:t>Patients with ≥1 DLT event, n (%) </a:t>
                      </a: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fontAlgn="base">
                        <a:lnSpc>
                          <a:spcPct val="100000"/>
                        </a:lnSpc>
                        <a:buNone/>
                      </a:pPr>
                      <a:r>
                        <a:rPr lang="en-US" sz="1400" b="0" i="0" noProof="0" dirty="0">
                          <a:solidFill>
                            <a:schemeClr val="tx1"/>
                          </a:solidFill>
                          <a:effectLst/>
                          <a:latin typeface="+mn-lt"/>
                        </a:rPr>
                        <a:t>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noProof="0" dirty="0">
                          <a:solidFill>
                            <a:schemeClr val="tx1"/>
                          </a:solidFill>
                          <a:effectLst/>
                          <a:latin typeface="+mn-lt"/>
                        </a:rPr>
                        <a:t>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noProof="0" dirty="0">
                          <a:solidFill>
                            <a:schemeClr val="tx1"/>
                          </a:solidFill>
                          <a:effectLst/>
                          <a:latin typeface="+mn-lt"/>
                        </a:rPr>
                        <a:t>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noProof="0" dirty="0">
                          <a:solidFill>
                            <a:schemeClr val="tx1"/>
                          </a:solidFill>
                          <a:effectLst/>
                          <a:latin typeface="+mn-lt"/>
                        </a:rPr>
                        <a:t>0</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21811407"/>
                  </a:ext>
                </a:extLst>
              </a:tr>
              <a:tr h="148682">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US" sz="1400" b="0" i="0" noProof="0" dirty="0">
                          <a:solidFill>
                            <a:schemeClr val="tx1"/>
                          </a:solidFill>
                          <a:effectLst/>
                          <a:latin typeface="+mn-lt"/>
                        </a:rPr>
                        <a:t>Death due to an </a:t>
                      </a:r>
                      <a:r>
                        <a:rPr lang="en-US" sz="1400" b="0" i="0" noProof="0" dirty="0" err="1">
                          <a:solidFill>
                            <a:schemeClr val="tx1"/>
                          </a:solidFill>
                          <a:effectLst/>
                          <a:latin typeface="+mn-lt"/>
                        </a:rPr>
                        <a:t>AE</a:t>
                      </a:r>
                      <a:r>
                        <a:rPr lang="en-US" sz="1400" b="0" i="0" baseline="30000" noProof="0" dirty="0" err="1">
                          <a:solidFill>
                            <a:schemeClr val="tx1"/>
                          </a:solidFill>
                          <a:effectLst/>
                          <a:latin typeface="+mn-lt"/>
                        </a:rPr>
                        <a:t>a</a:t>
                      </a:r>
                      <a:r>
                        <a:rPr lang="en-US" sz="1400" b="0" i="0" baseline="0" noProof="0" dirty="0">
                          <a:solidFill>
                            <a:schemeClr val="tx1"/>
                          </a:solidFill>
                          <a:effectLst/>
                          <a:latin typeface="+mn-lt"/>
                        </a:rPr>
                        <a:t>, </a:t>
                      </a:r>
                      <a:r>
                        <a:rPr lang="en-US" sz="1400" b="0" i="0" noProof="0" dirty="0">
                          <a:solidFill>
                            <a:schemeClr val="tx1"/>
                          </a:solidFill>
                          <a:effectLst/>
                          <a:latin typeface="+mn-lt"/>
                        </a:rPr>
                        <a:t>n (%)</a:t>
                      </a:r>
                      <a:endParaRPr lang="en-US" sz="1400" b="0" i="0" strike="sngStrike" baseline="30000" noProof="0" dirty="0">
                        <a:solidFill>
                          <a:schemeClr val="tx1"/>
                        </a:solidFill>
                        <a:effectLst/>
                        <a:latin typeface="+mn-lt"/>
                      </a:endParaRP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fontAlgn="base">
                        <a:lnSpc>
                          <a:spcPct val="100000"/>
                        </a:lnSpc>
                        <a:buNone/>
                      </a:pPr>
                      <a:r>
                        <a:rPr lang="en-US" sz="1400" b="0" i="0" noProof="0" dirty="0">
                          <a:solidFill>
                            <a:schemeClr val="tx1"/>
                          </a:solidFill>
                          <a:effectLst/>
                          <a:latin typeface="+mn-lt"/>
                        </a:rPr>
                        <a:t>2 (22.2)</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noProof="0" dirty="0">
                          <a:solidFill>
                            <a:schemeClr val="tx1"/>
                          </a:solidFill>
                          <a:effectLst/>
                          <a:latin typeface="+mn-lt"/>
                        </a:rPr>
                        <a:t>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noProof="0" dirty="0">
                          <a:solidFill>
                            <a:schemeClr val="tx1"/>
                          </a:solidFill>
                          <a:effectLst/>
                          <a:latin typeface="+mn-lt"/>
                        </a:rPr>
                        <a:t>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noProof="0" dirty="0">
                          <a:solidFill>
                            <a:schemeClr val="tx1"/>
                          </a:solidFill>
                          <a:effectLst/>
                          <a:latin typeface="+mn-lt"/>
                        </a:rPr>
                        <a:t>2 (6.9)</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458781727"/>
                  </a:ext>
                </a:extLst>
              </a:tr>
              <a:tr h="148682">
                <a:tc>
                  <a:txBody>
                    <a:bodyPr/>
                    <a:lstStyle/>
                    <a:p>
                      <a:pPr marL="85725" marR="0" lvl="0" indent="0" algn="l" defTabSz="914400" rtl="0" eaLnBrk="1" fontAlgn="base" latinLnBrk="0" hangingPunct="1">
                        <a:lnSpc>
                          <a:spcPct val="100000"/>
                        </a:lnSpc>
                        <a:spcBef>
                          <a:spcPts val="0"/>
                        </a:spcBef>
                        <a:spcAft>
                          <a:spcPts val="0"/>
                        </a:spcAft>
                        <a:buClrTx/>
                        <a:buSzTx/>
                        <a:buFontTx/>
                        <a:buNone/>
                        <a:tabLst/>
                        <a:defRPr/>
                      </a:pPr>
                      <a:r>
                        <a:rPr lang="en-US" sz="1400" b="0" i="0" noProof="0" dirty="0">
                          <a:solidFill>
                            <a:schemeClr val="tx1"/>
                          </a:solidFill>
                          <a:effectLst/>
                          <a:latin typeface="+mn-lt"/>
                        </a:rPr>
                        <a:t>Cardiac failure</a:t>
                      </a:r>
                      <a:endParaRPr lang="en-US" sz="1400" b="0" i="0" strike="sngStrike" noProof="0" dirty="0">
                        <a:solidFill>
                          <a:srgbClr val="FF0000"/>
                        </a:solidFill>
                        <a:effectLst/>
                        <a:highlight>
                          <a:srgbClr val="00FFFF"/>
                        </a:highlight>
                        <a:latin typeface="+mn-lt"/>
                      </a:endParaRP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636"/>
                          </a:solidFill>
                          <a:effectLst/>
                          <a:uLnTx/>
                          <a:uFillTx/>
                          <a:latin typeface="+mn-lt"/>
                          <a:ea typeface="+mn-ea"/>
                          <a:cs typeface="+mn-cs"/>
                        </a:rPr>
                        <a:t>1 (11.1)</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noProof="0" dirty="0">
                          <a:solidFill>
                            <a:schemeClr val="tx1"/>
                          </a:solidFill>
                          <a:effectLst/>
                          <a:latin typeface="+mn-lt"/>
                        </a:rPr>
                        <a:t>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noProof="0" dirty="0">
                          <a:solidFill>
                            <a:schemeClr val="tx1"/>
                          </a:solidFill>
                          <a:effectLst/>
                          <a:latin typeface="+mn-lt"/>
                        </a:rPr>
                        <a:t>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noProof="0" dirty="0">
                          <a:solidFill>
                            <a:schemeClr val="tx1"/>
                          </a:solidFill>
                          <a:effectLst/>
                          <a:latin typeface="+mn-lt"/>
                        </a:rPr>
                        <a:t>1 (3.4)</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461597076"/>
                  </a:ext>
                </a:extLst>
              </a:tr>
              <a:tr h="148682">
                <a:tc>
                  <a:txBody>
                    <a:bodyPr/>
                    <a:lstStyle/>
                    <a:p>
                      <a:pPr marL="85725" marR="0" lvl="0" indent="0" algn="l" defTabSz="914400" rtl="0" eaLnBrk="1" fontAlgn="base" latinLnBrk="0" hangingPunct="1">
                        <a:lnSpc>
                          <a:spcPct val="100000"/>
                        </a:lnSpc>
                        <a:spcBef>
                          <a:spcPts val="0"/>
                        </a:spcBef>
                        <a:spcAft>
                          <a:spcPts val="0"/>
                        </a:spcAft>
                        <a:buClrTx/>
                        <a:buSzTx/>
                        <a:buFontTx/>
                        <a:buNone/>
                        <a:tabLst/>
                        <a:defRPr/>
                      </a:pPr>
                      <a:r>
                        <a:rPr lang="en-US" sz="1400" b="0" i="0" noProof="0" dirty="0">
                          <a:solidFill>
                            <a:schemeClr val="tx1"/>
                          </a:solidFill>
                          <a:effectLst/>
                          <a:latin typeface="+mn-lt"/>
                        </a:rPr>
                        <a:t>Large intestinal hemorrhage</a:t>
                      </a:r>
                      <a:endParaRPr lang="en-US" sz="1400" b="0" i="0" strike="sngStrike" noProof="0" dirty="0">
                        <a:solidFill>
                          <a:srgbClr val="FF0000"/>
                        </a:solidFill>
                        <a:effectLst/>
                        <a:highlight>
                          <a:srgbClr val="00FFFF"/>
                        </a:highlight>
                        <a:latin typeface="+mn-lt"/>
                      </a:endParaRP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636"/>
                          </a:solidFill>
                          <a:effectLst/>
                          <a:uLnTx/>
                          <a:uFillTx/>
                          <a:latin typeface="+mn-lt"/>
                          <a:ea typeface="+mn-ea"/>
                          <a:cs typeface="+mn-cs"/>
                        </a:rPr>
                        <a:t>1 (11.1)</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noProof="0" dirty="0">
                          <a:solidFill>
                            <a:schemeClr val="tx1"/>
                          </a:solidFill>
                          <a:effectLst/>
                          <a:latin typeface="+mn-lt"/>
                        </a:rPr>
                        <a:t>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noProof="0" dirty="0">
                          <a:solidFill>
                            <a:schemeClr val="tx1"/>
                          </a:solidFill>
                          <a:effectLst/>
                          <a:latin typeface="+mn-lt"/>
                        </a:rPr>
                        <a:t>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400" b="0" i="0" noProof="0" dirty="0">
                          <a:solidFill>
                            <a:schemeClr val="tx1"/>
                          </a:solidFill>
                          <a:effectLst/>
                          <a:latin typeface="+mn-lt"/>
                        </a:rPr>
                        <a:t>1 (3.4)</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258339136"/>
                  </a:ext>
                </a:extLst>
              </a:tr>
            </a:tbl>
          </a:graphicData>
        </a:graphic>
      </p:graphicFrame>
    </p:spTree>
    <p:extLst>
      <p:ext uri="{BB962C8B-B14F-4D97-AF65-F5344CB8AC3E}">
        <p14:creationId xmlns:p14="http://schemas.microsoft.com/office/powerpoint/2010/main" val="144255438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E48FB8-8C61-3813-EC95-9854C2083D8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5D507633-E94B-547B-F61A-8D1B7DB2C80F}"/>
              </a:ext>
            </a:extLst>
          </p:cNvPr>
          <p:cNvSpPr>
            <a:spLocks noGrp="1"/>
          </p:cNvSpPr>
          <p:nvPr>
            <p:ph type="title"/>
          </p:nvPr>
        </p:nvSpPr>
        <p:spPr>
          <a:xfrm>
            <a:off x="304799" y="107693"/>
            <a:ext cx="10811839" cy="939801"/>
          </a:xfrm>
        </p:spPr>
        <p:txBody>
          <a:bodyPr/>
          <a:lstStyle/>
          <a:p>
            <a:r>
              <a:rPr lang="en-US" noProof="0" dirty="0"/>
              <a:t>3010: Phase </a:t>
            </a:r>
            <a:r>
              <a:rPr lang="en-US" noProof="0" dirty="0" err="1"/>
              <a:t>Ib</a:t>
            </a:r>
            <a:r>
              <a:rPr lang="en-US" noProof="0" dirty="0"/>
              <a:t> results from the phase </a:t>
            </a:r>
            <a:r>
              <a:rPr lang="en-US" noProof="0" dirty="0" err="1"/>
              <a:t>Ib</a:t>
            </a:r>
            <a:r>
              <a:rPr lang="en-US" noProof="0" dirty="0"/>
              <a:t>/II study of [177Lu]Lu-DOTA-TATE in combination with standard of care as a first-line treatment for pts with extensive-stage small cell lung cancer – Liu S, et al</a:t>
            </a:r>
            <a:endParaRPr lang="en-US" noProof="0" dirty="0">
              <a:latin typeface="+mn-lt"/>
            </a:endParaRPr>
          </a:p>
        </p:txBody>
      </p:sp>
      <p:sp>
        <p:nvSpPr>
          <p:cNvPr id="29" name="Content Placeholder 7">
            <a:extLst>
              <a:ext uri="{FF2B5EF4-FFF2-40B4-BE49-F238E27FC236}">
                <a16:creationId xmlns:a16="http://schemas.microsoft.com/office/drawing/2014/main" id="{A66F4B35-0703-7C15-6425-73491011BDE4}"/>
              </a:ext>
            </a:extLst>
          </p:cNvPr>
          <p:cNvSpPr>
            <a:spLocks noGrp="1"/>
          </p:cNvSpPr>
          <p:nvPr>
            <p:ph idx="1"/>
          </p:nvPr>
        </p:nvSpPr>
        <p:spPr>
          <a:xfrm>
            <a:off x="304799" y="1256578"/>
            <a:ext cx="11291087" cy="5055650"/>
          </a:xfrm>
        </p:spPr>
        <p:txBody>
          <a:bodyPr/>
          <a:lstStyle/>
          <a:p>
            <a:r>
              <a:rPr lang="en-US" b="1" noProof="0" dirty="0"/>
              <a:t>Key results (cont.)</a:t>
            </a:r>
            <a:r>
              <a:rPr lang="en-US" noProof="0" dirty="0"/>
              <a:t>​</a:t>
            </a:r>
          </a:p>
          <a:p>
            <a:pPr>
              <a:spcBef>
                <a:spcPts val="28800"/>
              </a:spcBef>
            </a:pPr>
            <a:r>
              <a:rPr lang="en-US" b="1" noProof="0" dirty="0"/>
              <a:t>Conclusions</a:t>
            </a:r>
            <a:r>
              <a:rPr lang="en-US" noProof="0" dirty="0"/>
              <a:t>​</a:t>
            </a:r>
          </a:p>
          <a:p>
            <a:pPr lvl="1"/>
            <a:r>
              <a:rPr lang="en-US" noProof="0" dirty="0"/>
              <a:t>In treatment-naïve patients​ with extensive-stage SCLC, 1L </a:t>
            </a:r>
            <a:r>
              <a:rPr lang="en-US" baseline="30000" noProof="0" dirty="0"/>
              <a:t>177</a:t>
            </a:r>
            <a:r>
              <a:rPr lang="en-US" noProof="0" dirty="0"/>
              <a:t>Lu‑DOTATATE </a:t>
            </a:r>
            <a:r>
              <a:rPr lang="en-US" dirty="0"/>
              <a:t>+ </a:t>
            </a:r>
            <a:r>
              <a:rPr lang="en-US" noProof="0" dirty="0"/>
              <a:t>chemoimmunotherapy showed a consistent safety profile across all doses and the efficacy outcomes appear to comparable to previous findings for SoC alone with no additional benefit of </a:t>
            </a:r>
            <a:r>
              <a:rPr lang="en-US" baseline="30000" dirty="0"/>
              <a:t>177</a:t>
            </a:r>
            <a:r>
              <a:rPr lang="en-US" dirty="0"/>
              <a:t>Lu‑DOTATATE </a:t>
            </a:r>
            <a:endParaRPr lang="en-US" noProof="0" dirty="0"/>
          </a:p>
        </p:txBody>
      </p:sp>
      <p:sp>
        <p:nvSpPr>
          <p:cNvPr id="30" name="Text Placeholder 4">
            <a:extLst>
              <a:ext uri="{FF2B5EF4-FFF2-40B4-BE49-F238E27FC236}">
                <a16:creationId xmlns:a16="http://schemas.microsoft.com/office/drawing/2014/main" id="{08E57794-E525-F148-C305-45A092677922}"/>
              </a:ext>
            </a:extLst>
          </p:cNvPr>
          <p:cNvSpPr>
            <a:spLocks noGrp="1"/>
          </p:cNvSpPr>
          <p:nvPr>
            <p:ph type="body" sz="quarter" idx="11"/>
          </p:nvPr>
        </p:nvSpPr>
        <p:spPr>
          <a:xfrm>
            <a:off x="6379633" y="6521312"/>
            <a:ext cx="5507567" cy="200025"/>
          </a:xfrm>
        </p:spPr>
        <p:txBody>
          <a:bodyPr/>
          <a:lstStyle/>
          <a:p>
            <a:pPr lvl="0">
              <a:buClr>
                <a:srgbClr val="002850"/>
              </a:buClr>
              <a:defRPr/>
            </a:pPr>
            <a:r>
              <a:rPr lang="en-US" noProof="0" dirty="0">
                <a:solidFill>
                  <a:srgbClr val="363636"/>
                </a:solidFill>
              </a:rPr>
              <a:t>Liu S</a:t>
            </a:r>
            <a:r>
              <a:rPr lang="en-US" noProof="0" dirty="0">
                <a:solidFill>
                  <a:srgbClr val="363636"/>
                </a:solidFill>
                <a:sym typeface="Calibri"/>
              </a:rPr>
              <a:t>, et al. J Clin Oncol 2026;44(suppl):</a:t>
            </a:r>
            <a:r>
              <a:rPr lang="en-US" noProof="0" dirty="0" err="1">
                <a:solidFill>
                  <a:srgbClr val="363636"/>
                </a:solidFill>
                <a:sym typeface="Calibri"/>
              </a:rPr>
              <a:t>Abstr</a:t>
            </a:r>
            <a:r>
              <a:rPr lang="en-US" noProof="0" dirty="0">
                <a:solidFill>
                  <a:srgbClr val="363636"/>
                </a:solidFill>
                <a:sym typeface="Calibri"/>
              </a:rPr>
              <a:t> </a:t>
            </a:r>
            <a:r>
              <a:rPr lang="en-US" noProof="0" dirty="0">
                <a:solidFill>
                  <a:srgbClr val="363636"/>
                </a:solidFill>
              </a:rPr>
              <a:t>3010</a:t>
            </a:r>
            <a:endParaRPr lang="en-US" noProof="0" dirty="0">
              <a:solidFill>
                <a:srgbClr val="363636"/>
              </a:solidFill>
              <a:sym typeface="Calibri"/>
            </a:endParaRPr>
          </a:p>
        </p:txBody>
      </p:sp>
      <p:sp>
        <p:nvSpPr>
          <p:cNvPr id="5" name="TextBox 4">
            <a:extLst>
              <a:ext uri="{FF2B5EF4-FFF2-40B4-BE49-F238E27FC236}">
                <a16:creationId xmlns:a16="http://schemas.microsoft.com/office/drawing/2014/main" id="{74C62C3B-A26C-7184-C76F-AE6883497E06}"/>
              </a:ext>
            </a:extLst>
          </p:cNvPr>
          <p:cNvSpPr txBox="1"/>
          <p:nvPr/>
        </p:nvSpPr>
        <p:spPr>
          <a:xfrm>
            <a:off x="8537697" y="1777853"/>
            <a:ext cx="3654303" cy="338554"/>
          </a:xfrm>
          <a:prstGeom prst="rect">
            <a:avLst/>
          </a:prstGeom>
          <a:noFill/>
        </p:spPr>
        <p:txBody>
          <a:bodyPr wrap="square" rtlCol="0">
            <a:spAutoFit/>
          </a:bodyPr>
          <a:lstStyle/>
          <a:p>
            <a:pPr algn="ctr"/>
            <a:r>
              <a:rPr lang="en-US" sz="1600" b="1" noProof="0" dirty="0">
                <a:solidFill>
                  <a:schemeClr val="tx1"/>
                </a:solidFill>
              </a:rPr>
              <a:t>Confirmed best overall response</a:t>
            </a:r>
            <a:endParaRPr lang="en-US" sz="1600" b="1" baseline="30000" noProof="0" dirty="0">
              <a:solidFill>
                <a:schemeClr val="tx1"/>
              </a:solidFill>
            </a:endParaRPr>
          </a:p>
        </p:txBody>
      </p:sp>
      <p:graphicFrame>
        <p:nvGraphicFramePr>
          <p:cNvPr id="6" name="Content Placeholder 16">
            <a:extLst>
              <a:ext uri="{FF2B5EF4-FFF2-40B4-BE49-F238E27FC236}">
                <a16:creationId xmlns:a16="http://schemas.microsoft.com/office/drawing/2014/main" id="{F822F0CF-F919-B80B-0DCF-42789A76FC21}"/>
              </a:ext>
            </a:extLst>
          </p:cNvPr>
          <p:cNvGraphicFramePr>
            <a:graphicFrameLocks/>
          </p:cNvGraphicFramePr>
          <p:nvPr>
            <p:extLst>
              <p:ext uri="{D42A27DB-BD31-4B8C-83A1-F6EECF244321}">
                <p14:modId xmlns:p14="http://schemas.microsoft.com/office/powerpoint/2010/main" val="2838086638"/>
              </p:ext>
            </p:extLst>
          </p:nvPr>
        </p:nvGraphicFramePr>
        <p:xfrm>
          <a:off x="8443485" y="2477729"/>
          <a:ext cx="3654303" cy="2518205"/>
        </p:xfrm>
        <a:graphic>
          <a:graphicData uri="http://schemas.openxmlformats.org/drawingml/2006/chart">
            <c:chart xmlns:c="http://schemas.openxmlformats.org/drawingml/2006/chart" xmlns:r="http://schemas.openxmlformats.org/officeDocument/2006/relationships" r:id="rId3"/>
          </a:graphicData>
        </a:graphic>
      </p:graphicFrame>
      <p:grpSp>
        <p:nvGrpSpPr>
          <p:cNvPr id="7" name="Group 6">
            <a:extLst>
              <a:ext uri="{FF2B5EF4-FFF2-40B4-BE49-F238E27FC236}">
                <a16:creationId xmlns:a16="http://schemas.microsoft.com/office/drawing/2014/main" id="{0952A0B7-8FA4-950E-D060-6A171A302726}"/>
              </a:ext>
            </a:extLst>
          </p:cNvPr>
          <p:cNvGrpSpPr/>
          <p:nvPr/>
        </p:nvGrpSpPr>
        <p:grpSpPr>
          <a:xfrm>
            <a:off x="9075145" y="2113755"/>
            <a:ext cx="3022643" cy="430887"/>
            <a:chOff x="7775864" y="1603305"/>
            <a:chExt cx="3022643" cy="611705"/>
          </a:xfrm>
        </p:grpSpPr>
        <p:sp>
          <p:nvSpPr>
            <p:cNvPr id="8" name="TextBox 7">
              <a:extLst>
                <a:ext uri="{FF2B5EF4-FFF2-40B4-BE49-F238E27FC236}">
                  <a16:creationId xmlns:a16="http://schemas.microsoft.com/office/drawing/2014/main" id="{FB9DBD94-EA26-467F-1AD2-1BEF118227B9}"/>
                </a:ext>
              </a:extLst>
            </p:cNvPr>
            <p:cNvSpPr txBox="1"/>
            <p:nvPr/>
          </p:nvSpPr>
          <p:spPr>
            <a:xfrm>
              <a:off x="7775864" y="1603305"/>
              <a:ext cx="630301" cy="611705"/>
            </a:xfrm>
            <a:prstGeom prst="rect">
              <a:avLst/>
            </a:prstGeom>
            <a:noFill/>
          </p:spPr>
          <p:txBody>
            <a:bodyPr wrap="none" rtlCol="0">
              <a:spAutoFit/>
            </a:bodyPr>
            <a:lstStyle/>
            <a:p>
              <a:pPr algn="ctr"/>
              <a:r>
                <a:rPr lang="en-US" sz="1100" noProof="0" dirty="0">
                  <a:solidFill>
                    <a:schemeClr val="tx1"/>
                  </a:solidFill>
                </a:rPr>
                <a:t>ORR</a:t>
              </a:r>
              <a:endParaRPr lang="en-US" sz="1100" baseline="30000" noProof="0" dirty="0">
                <a:solidFill>
                  <a:schemeClr val="tx1"/>
                </a:solidFill>
              </a:endParaRPr>
            </a:p>
            <a:p>
              <a:pPr algn="ctr"/>
              <a:r>
                <a:rPr lang="en-US" sz="1100" noProof="0" dirty="0">
                  <a:solidFill>
                    <a:schemeClr val="tx1"/>
                  </a:solidFill>
                </a:rPr>
                <a:t>9 (100)</a:t>
              </a:r>
            </a:p>
          </p:txBody>
        </p:sp>
        <p:sp>
          <p:nvSpPr>
            <p:cNvPr id="9" name="TextBox 8">
              <a:extLst>
                <a:ext uri="{FF2B5EF4-FFF2-40B4-BE49-F238E27FC236}">
                  <a16:creationId xmlns:a16="http://schemas.microsoft.com/office/drawing/2014/main" id="{3E026955-6B4D-4581-2418-A6450E21007D}"/>
                </a:ext>
              </a:extLst>
            </p:cNvPr>
            <p:cNvSpPr txBox="1"/>
            <p:nvPr/>
          </p:nvSpPr>
          <p:spPr>
            <a:xfrm>
              <a:off x="8482475" y="1603305"/>
              <a:ext cx="747320" cy="611705"/>
            </a:xfrm>
            <a:prstGeom prst="rect">
              <a:avLst/>
            </a:prstGeom>
            <a:noFill/>
          </p:spPr>
          <p:txBody>
            <a:bodyPr wrap="none" rtlCol="0">
              <a:spAutoFit/>
            </a:bodyPr>
            <a:lstStyle/>
            <a:p>
              <a:pPr algn="ctr"/>
              <a:r>
                <a:rPr lang="en-US" sz="1100" noProof="0" dirty="0">
                  <a:solidFill>
                    <a:schemeClr val="tx1"/>
                  </a:solidFill>
                </a:rPr>
                <a:t>ORR</a:t>
              </a:r>
            </a:p>
            <a:p>
              <a:pPr algn="ctr"/>
              <a:r>
                <a:rPr lang="en-US" sz="1100" noProof="0" dirty="0">
                  <a:solidFill>
                    <a:schemeClr val="tx1"/>
                  </a:solidFill>
                </a:rPr>
                <a:t>10 (90.9)</a:t>
              </a:r>
            </a:p>
          </p:txBody>
        </p:sp>
        <p:sp>
          <p:nvSpPr>
            <p:cNvPr id="10" name="TextBox 9">
              <a:extLst>
                <a:ext uri="{FF2B5EF4-FFF2-40B4-BE49-F238E27FC236}">
                  <a16:creationId xmlns:a16="http://schemas.microsoft.com/office/drawing/2014/main" id="{93E487AF-35D0-8704-67C2-CBA18CBC4B9B}"/>
                </a:ext>
              </a:extLst>
            </p:cNvPr>
            <p:cNvSpPr txBox="1"/>
            <p:nvPr/>
          </p:nvSpPr>
          <p:spPr>
            <a:xfrm>
              <a:off x="9306105" y="1603305"/>
              <a:ext cx="668773" cy="611705"/>
            </a:xfrm>
            <a:prstGeom prst="rect">
              <a:avLst/>
            </a:prstGeom>
            <a:noFill/>
          </p:spPr>
          <p:txBody>
            <a:bodyPr wrap="none" rtlCol="0">
              <a:spAutoFit/>
            </a:bodyPr>
            <a:lstStyle/>
            <a:p>
              <a:pPr algn="ctr"/>
              <a:r>
                <a:rPr lang="en-US" sz="1100" noProof="0" dirty="0">
                  <a:solidFill>
                    <a:schemeClr val="tx1"/>
                  </a:solidFill>
                </a:rPr>
                <a:t>ORR</a:t>
              </a:r>
            </a:p>
            <a:p>
              <a:pPr algn="ctr"/>
              <a:r>
                <a:rPr lang="en-US" sz="1100" noProof="0" dirty="0">
                  <a:solidFill>
                    <a:schemeClr val="tx1"/>
                  </a:solidFill>
                </a:rPr>
                <a:t>5 (55.6)</a:t>
              </a:r>
            </a:p>
          </p:txBody>
        </p:sp>
        <p:sp>
          <p:nvSpPr>
            <p:cNvPr id="11" name="TextBox 10">
              <a:extLst>
                <a:ext uri="{FF2B5EF4-FFF2-40B4-BE49-F238E27FC236}">
                  <a16:creationId xmlns:a16="http://schemas.microsoft.com/office/drawing/2014/main" id="{3C4A072D-B40A-434C-E782-45529EAAAAAA}"/>
                </a:ext>
              </a:extLst>
            </p:cNvPr>
            <p:cNvSpPr txBox="1"/>
            <p:nvPr/>
          </p:nvSpPr>
          <p:spPr>
            <a:xfrm>
              <a:off x="10051187" y="1603305"/>
              <a:ext cx="747320" cy="611705"/>
            </a:xfrm>
            <a:prstGeom prst="rect">
              <a:avLst/>
            </a:prstGeom>
            <a:noFill/>
          </p:spPr>
          <p:txBody>
            <a:bodyPr wrap="none" rtlCol="0">
              <a:spAutoFit/>
            </a:bodyPr>
            <a:lstStyle/>
            <a:p>
              <a:pPr algn="ctr"/>
              <a:r>
                <a:rPr lang="en-US" sz="1100" noProof="0" dirty="0">
                  <a:solidFill>
                    <a:schemeClr val="tx1"/>
                  </a:solidFill>
                </a:rPr>
                <a:t>ORR</a:t>
              </a:r>
            </a:p>
            <a:p>
              <a:pPr algn="ctr"/>
              <a:r>
                <a:rPr lang="en-US" sz="1100" noProof="0" dirty="0">
                  <a:solidFill>
                    <a:schemeClr val="tx1"/>
                  </a:solidFill>
                </a:rPr>
                <a:t>24 (82.8)</a:t>
              </a:r>
            </a:p>
          </p:txBody>
        </p:sp>
      </p:grpSp>
      <p:graphicFrame>
        <p:nvGraphicFramePr>
          <p:cNvPr id="14" name="Content Placeholder 7">
            <a:extLst>
              <a:ext uri="{FF2B5EF4-FFF2-40B4-BE49-F238E27FC236}">
                <a16:creationId xmlns:a16="http://schemas.microsoft.com/office/drawing/2014/main" id="{EB43B6FF-7B54-5A6A-530B-7BD00F841E51}"/>
              </a:ext>
            </a:extLst>
          </p:cNvPr>
          <p:cNvGraphicFramePr>
            <a:graphicFrameLocks/>
          </p:cNvGraphicFramePr>
          <p:nvPr>
            <p:extLst>
              <p:ext uri="{D42A27DB-BD31-4B8C-83A1-F6EECF244321}">
                <p14:modId xmlns:p14="http://schemas.microsoft.com/office/powerpoint/2010/main" val="4171254572"/>
              </p:ext>
            </p:extLst>
          </p:nvPr>
        </p:nvGraphicFramePr>
        <p:xfrm>
          <a:off x="100738" y="1634716"/>
          <a:ext cx="8321275" cy="3514507"/>
        </p:xfrm>
        <a:graphic>
          <a:graphicData uri="http://schemas.openxmlformats.org/drawingml/2006/table">
            <a:tbl>
              <a:tblPr/>
              <a:tblGrid>
                <a:gridCol w="2020675">
                  <a:extLst>
                    <a:ext uri="{9D8B030D-6E8A-4147-A177-3AD203B41FA5}">
                      <a16:colId xmlns:a16="http://schemas.microsoft.com/office/drawing/2014/main" val="2726592932"/>
                    </a:ext>
                  </a:extLst>
                </a:gridCol>
                <a:gridCol w="787575">
                  <a:extLst>
                    <a:ext uri="{9D8B030D-6E8A-4147-A177-3AD203B41FA5}">
                      <a16:colId xmlns:a16="http://schemas.microsoft.com/office/drawing/2014/main" val="1323454440"/>
                    </a:ext>
                  </a:extLst>
                </a:gridCol>
                <a:gridCol w="787575">
                  <a:extLst>
                    <a:ext uri="{9D8B030D-6E8A-4147-A177-3AD203B41FA5}">
                      <a16:colId xmlns:a16="http://schemas.microsoft.com/office/drawing/2014/main" val="2122097955"/>
                    </a:ext>
                  </a:extLst>
                </a:gridCol>
                <a:gridCol w="787575">
                  <a:extLst>
                    <a:ext uri="{9D8B030D-6E8A-4147-A177-3AD203B41FA5}">
                      <a16:colId xmlns:a16="http://schemas.microsoft.com/office/drawing/2014/main" val="2029160066"/>
                    </a:ext>
                  </a:extLst>
                </a:gridCol>
                <a:gridCol w="787575">
                  <a:extLst>
                    <a:ext uri="{9D8B030D-6E8A-4147-A177-3AD203B41FA5}">
                      <a16:colId xmlns:a16="http://schemas.microsoft.com/office/drawing/2014/main" val="1613543925"/>
                    </a:ext>
                  </a:extLst>
                </a:gridCol>
                <a:gridCol w="787575">
                  <a:extLst>
                    <a:ext uri="{9D8B030D-6E8A-4147-A177-3AD203B41FA5}">
                      <a16:colId xmlns:a16="http://schemas.microsoft.com/office/drawing/2014/main" val="1528543283"/>
                    </a:ext>
                  </a:extLst>
                </a:gridCol>
                <a:gridCol w="787575">
                  <a:extLst>
                    <a:ext uri="{9D8B030D-6E8A-4147-A177-3AD203B41FA5}">
                      <a16:colId xmlns:a16="http://schemas.microsoft.com/office/drawing/2014/main" val="1656763030"/>
                    </a:ext>
                  </a:extLst>
                </a:gridCol>
                <a:gridCol w="787575">
                  <a:extLst>
                    <a:ext uri="{9D8B030D-6E8A-4147-A177-3AD203B41FA5}">
                      <a16:colId xmlns:a16="http://schemas.microsoft.com/office/drawing/2014/main" val="2507621596"/>
                    </a:ext>
                  </a:extLst>
                </a:gridCol>
                <a:gridCol w="787575">
                  <a:extLst>
                    <a:ext uri="{9D8B030D-6E8A-4147-A177-3AD203B41FA5}">
                      <a16:colId xmlns:a16="http://schemas.microsoft.com/office/drawing/2014/main" val="48613126"/>
                    </a:ext>
                  </a:extLst>
                </a:gridCol>
              </a:tblGrid>
              <a:tr h="0">
                <a:tc rowSpan="2">
                  <a:txBody>
                    <a:bodyPr/>
                    <a:lstStyle/>
                    <a:p>
                      <a:pPr algn="l" fontAlgn="base">
                        <a:lnSpc>
                          <a:spcPts val="1200"/>
                        </a:lnSpc>
                        <a:buNone/>
                      </a:pPr>
                      <a:r>
                        <a:rPr lang="en-US" sz="1050" b="1" i="0" noProof="0" dirty="0">
                          <a:solidFill>
                            <a:schemeClr val="tx2"/>
                          </a:solidFill>
                          <a:effectLst/>
                          <a:latin typeface="+mn-lt"/>
                        </a:rPr>
                        <a:t>AEs occurring in </a:t>
                      </a:r>
                      <a:br>
                        <a:rPr lang="en-US" sz="1050" b="1" i="0" noProof="0" dirty="0">
                          <a:solidFill>
                            <a:schemeClr val="tx2"/>
                          </a:solidFill>
                          <a:effectLst/>
                          <a:latin typeface="+mn-lt"/>
                        </a:rPr>
                      </a:br>
                      <a:r>
                        <a:rPr lang="en-US" sz="1050" b="1" i="0" noProof="0" dirty="0">
                          <a:solidFill>
                            <a:schemeClr val="tx2"/>
                          </a:solidFill>
                          <a:effectLst/>
                          <a:latin typeface="+mn-lt"/>
                          <a:cs typeface="Arial" panose="020B0604020202020204" pitchFamily="34" charset="0"/>
                        </a:rPr>
                        <a:t>≥3</a:t>
                      </a:r>
                      <a:r>
                        <a:rPr lang="en-US" sz="1050" b="1" i="0" noProof="0" dirty="0">
                          <a:solidFill>
                            <a:schemeClr val="tx2"/>
                          </a:solidFill>
                          <a:effectLst/>
                          <a:latin typeface="+mn-lt"/>
                        </a:rPr>
                        <a:t>0% of patients, n (%)</a:t>
                      </a:r>
                    </a:p>
                  </a:txBody>
                  <a:tcPr marL="90575" marR="90575" marT="18000" marB="18000"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gridSpan="2">
                  <a:txBody>
                    <a:bodyPr/>
                    <a:lstStyle/>
                    <a:p>
                      <a:pPr algn="ctr" fontAlgn="base">
                        <a:lnSpc>
                          <a:spcPts val="1200"/>
                        </a:lnSpc>
                        <a:buNone/>
                      </a:pPr>
                      <a:r>
                        <a:rPr lang="en-US" sz="1050" b="1" i="0" noProof="0" dirty="0">
                          <a:solidFill>
                            <a:schemeClr val="tx2"/>
                          </a:solidFill>
                          <a:effectLst/>
                          <a:latin typeface="+mn-lt"/>
                        </a:rPr>
                        <a:t>3.70 </a:t>
                      </a:r>
                      <a:r>
                        <a:rPr lang="en-US" sz="1050" b="1" i="0" noProof="0" dirty="0" err="1">
                          <a:solidFill>
                            <a:schemeClr val="tx2"/>
                          </a:solidFill>
                          <a:effectLst/>
                          <a:latin typeface="+mn-lt"/>
                        </a:rPr>
                        <a:t>GBq</a:t>
                      </a:r>
                      <a:r>
                        <a:rPr lang="en-US" sz="1050" b="1" i="0" noProof="0" dirty="0">
                          <a:solidFill>
                            <a:schemeClr val="tx2"/>
                          </a:solidFill>
                          <a:effectLst/>
                          <a:latin typeface="+mn-lt"/>
                        </a:rPr>
                        <a:t> </a:t>
                      </a:r>
                      <a:br>
                        <a:rPr lang="en-US" sz="1050" b="1" i="0" noProof="0" dirty="0">
                          <a:solidFill>
                            <a:schemeClr val="tx2"/>
                          </a:solidFill>
                          <a:effectLst/>
                          <a:latin typeface="+mn-lt"/>
                        </a:rPr>
                      </a:br>
                      <a:r>
                        <a:rPr lang="en-US" sz="1050" b="1" i="0" noProof="0" dirty="0">
                          <a:solidFill>
                            <a:schemeClr val="tx2"/>
                          </a:solidFill>
                          <a:effectLst/>
                          <a:latin typeface="+mn-lt"/>
                        </a:rPr>
                        <a:t>(n=9)</a:t>
                      </a:r>
                    </a:p>
                  </a:txBody>
                  <a:tcPr marL="90575" marR="90575" marT="18000" marB="1800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endParaRPr lang="en-US"/>
                    </a:p>
                  </a:txBody>
                  <a:tcPr/>
                </a:tc>
                <a:tc gridSpan="2">
                  <a:txBody>
                    <a:bodyPr/>
                    <a:lstStyle/>
                    <a:p>
                      <a:pPr algn="ctr" fontAlgn="base">
                        <a:lnSpc>
                          <a:spcPts val="1200"/>
                        </a:lnSpc>
                        <a:buNone/>
                      </a:pPr>
                      <a:r>
                        <a:rPr lang="en-US" sz="1050" b="1" i="0" noProof="0" dirty="0">
                          <a:solidFill>
                            <a:schemeClr val="tx2"/>
                          </a:solidFill>
                          <a:effectLst/>
                          <a:latin typeface="+mn-lt"/>
                        </a:rPr>
                        <a:t>5.55 </a:t>
                      </a:r>
                      <a:r>
                        <a:rPr lang="en-US" sz="1050" b="1" i="0" noProof="0" dirty="0" err="1">
                          <a:solidFill>
                            <a:schemeClr val="tx2"/>
                          </a:solidFill>
                          <a:effectLst/>
                          <a:latin typeface="+mn-lt"/>
                        </a:rPr>
                        <a:t>GBq</a:t>
                      </a:r>
                      <a:r>
                        <a:rPr lang="en-US" sz="1050" b="1" i="0" noProof="0" dirty="0">
                          <a:solidFill>
                            <a:schemeClr val="tx2"/>
                          </a:solidFill>
                          <a:effectLst/>
                          <a:latin typeface="+mn-lt"/>
                        </a:rPr>
                        <a:t> </a:t>
                      </a:r>
                      <a:br>
                        <a:rPr lang="en-US" sz="1050" b="1" i="0" noProof="0" dirty="0">
                          <a:solidFill>
                            <a:schemeClr val="tx2"/>
                          </a:solidFill>
                          <a:effectLst/>
                          <a:latin typeface="+mn-lt"/>
                        </a:rPr>
                      </a:br>
                      <a:r>
                        <a:rPr lang="en-US" sz="1050" b="1" i="0" noProof="0" dirty="0">
                          <a:solidFill>
                            <a:schemeClr val="tx2"/>
                          </a:solidFill>
                          <a:effectLst/>
                          <a:latin typeface="+mn-lt"/>
                        </a:rPr>
                        <a:t>(n=11)</a:t>
                      </a:r>
                    </a:p>
                  </a:txBody>
                  <a:tcPr marL="90575" marR="90575" marT="18000" marB="1800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endParaRPr lang="en-US"/>
                    </a:p>
                  </a:txBody>
                  <a:tcPr/>
                </a:tc>
                <a:tc gridSpan="2">
                  <a:txBody>
                    <a:bodyPr/>
                    <a:lstStyle/>
                    <a:p>
                      <a:pPr algn="ctr" fontAlgn="base">
                        <a:lnSpc>
                          <a:spcPts val="1200"/>
                        </a:lnSpc>
                        <a:buNone/>
                      </a:pPr>
                      <a:r>
                        <a:rPr lang="en-US" sz="1050" b="1" i="0" noProof="0" dirty="0">
                          <a:solidFill>
                            <a:schemeClr val="tx2"/>
                          </a:solidFill>
                          <a:effectLst/>
                          <a:latin typeface="+mn-lt"/>
                        </a:rPr>
                        <a:t>7.40 </a:t>
                      </a:r>
                      <a:r>
                        <a:rPr lang="en-US" sz="1050" b="1" i="0" noProof="0" dirty="0" err="1">
                          <a:solidFill>
                            <a:schemeClr val="tx2"/>
                          </a:solidFill>
                          <a:effectLst/>
                          <a:latin typeface="+mn-lt"/>
                        </a:rPr>
                        <a:t>GBq</a:t>
                      </a:r>
                      <a:r>
                        <a:rPr lang="en-US" sz="1050" b="1" i="0" noProof="0" dirty="0">
                          <a:solidFill>
                            <a:schemeClr val="tx2"/>
                          </a:solidFill>
                          <a:effectLst/>
                          <a:latin typeface="+mn-lt"/>
                        </a:rPr>
                        <a:t> </a:t>
                      </a:r>
                      <a:br>
                        <a:rPr lang="en-US" sz="1050" b="1" i="0" noProof="0" dirty="0">
                          <a:solidFill>
                            <a:schemeClr val="tx2"/>
                          </a:solidFill>
                          <a:effectLst/>
                          <a:latin typeface="+mn-lt"/>
                        </a:rPr>
                      </a:br>
                      <a:r>
                        <a:rPr lang="en-US" sz="1050" b="1" i="0" noProof="0" dirty="0">
                          <a:solidFill>
                            <a:schemeClr val="tx2"/>
                          </a:solidFill>
                          <a:effectLst/>
                          <a:latin typeface="+mn-lt"/>
                        </a:rPr>
                        <a:t>(n=9)</a:t>
                      </a:r>
                    </a:p>
                  </a:txBody>
                  <a:tcPr marL="90575" marR="90575" marT="18000" marB="1800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endParaRPr lang="en-US"/>
                    </a:p>
                  </a:txBody>
                  <a:tcPr/>
                </a:tc>
                <a:tc gridSpan="2">
                  <a:txBody>
                    <a:bodyPr/>
                    <a:lstStyle/>
                    <a:p>
                      <a:pPr algn="ctr" fontAlgn="base">
                        <a:lnSpc>
                          <a:spcPts val="1200"/>
                        </a:lnSpc>
                        <a:buNone/>
                      </a:pPr>
                      <a:r>
                        <a:rPr lang="en-US" sz="1050" b="1" i="0" noProof="0" dirty="0">
                          <a:solidFill>
                            <a:schemeClr val="tx2"/>
                          </a:solidFill>
                          <a:effectLst/>
                          <a:latin typeface="+mn-lt"/>
                        </a:rPr>
                        <a:t>All </a:t>
                      </a:r>
                      <a:br>
                        <a:rPr lang="en-US" sz="1050" b="1" i="0" noProof="0" dirty="0">
                          <a:solidFill>
                            <a:schemeClr val="tx2"/>
                          </a:solidFill>
                          <a:effectLst/>
                          <a:latin typeface="+mn-lt"/>
                        </a:rPr>
                      </a:br>
                      <a:r>
                        <a:rPr lang="en-US" sz="1050" b="1" i="0" noProof="0" dirty="0">
                          <a:solidFill>
                            <a:schemeClr val="tx2"/>
                          </a:solidFill>
                          <a:effectLst/>
                          <a:latin typeface="+mn-lt"/>
                        </a:rPr>
                        <a:t>(n=29)</a:t>
                      </a:r>
                    </a:p>
                  </a:txBody>
                  <a:tcPr marL="90575" marR="90575" marT="18000" marB="18000" anchor="b">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endParaRPr lang="en-US"/>
                    </a:p>
                  </a:txBody>
                  <a:tcPr/>
                </a:tc>
                <a:extLst>
                  <a:ext uri="{0D108BD9-81ED-4DB2-BD59-A6C34878D82A}">
                    <a16:rowId xmlns:a16="http://schemas.microsoft.com/office/drawing/2014/main" val="4103688595"/>
                  </a:ext>
                </a:extLst>
              </a:tr>
              <a:tr h="218727">
                <a:tc vMerge="1">
                  <a:txBody>
                    <a:bodyPr/>
                    <a:lstStyle/>
                    <a:p>
                      <a:pPr marL="0" marR="0" lvl="0" indent="0" algn="l" defTabSz="914400" rtl="0" eaLnBrk="1" fontAlgn="base" latinLnBrk="0" hangingPunct="1">
                        <a:lnSpc>
                          <a:spcPts val="1200"/>
                        </a:lnSpc>
                        <a:spcBef>
                          <a:spcPts val="0"/>
                        </a:spcBef>
                        <a:spcAft>
                          <a:spcPts val="0"/>
                        </a:spcAft>
                        <a:buClrTx/>
                        <a:buSzTx/>
                        <a:buFontTx/>
                        <a:buNone/>
                        <a:tabLst/>
                        <a:defRPr/>
                      </a:pPr>
                      <a:endParaRPr lang="en-US" sz="1100" b="0" i="0" noProof="0" dirty="0">
                        <a:solidFill>
                          <a:schemeClr val="tx1"/>
                        </a:solidFill>
                        <a:effectLst/>
                      </a:endParaRPr>
                    </a:p>
                  </a:txBody>
                  <a:tcPr marL="90575"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fontAlgn="base">
                        <a:lnSpc>
                          <a:spcPts val="1200"/>
                        </a:lnSpc>
                        <a:buNone/>
                      </a:pPr>
                      <a:r>
                        <a:rPr lang="en-US" sz="1050" b="1" i="0" noProof="0" dirty="0">
                          <a:solidFill>
                            <a:schemeClr val="tx2"/>
                          </a:solidFill>
                          <a:effectLst/>
                          <a:latin typeface="+mn-lt"/>
                        </a:rPr>
                        <a:t>All grade</a:t>
                      </a:r>
                    </a:p>
                  </a:txBody>
                  <a:tcPr marL="90575" marR="90575" marT="18000" marB="18000" anchor="b">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fontAlgn="base">
                        <a:lnSpc>
                          <a:spcPts val="1200"/>
                        </a:lnSpc>
                        <a:buNone/>
                      </a:pPr>
                      <a:r>
                        <a:rPr lang="en-US" sz="1050" b="1" i="0" noProof="0" dirty="0">
                          <a:solidFill>
                            <a:schemeClr val="tx2"/>
                          </a:solidFill>
                          <a:effectLst/>
                          <a:latin typeface="+mn-lt"/>
                        </a:rPr>
                        <a:t>Grade ≥3</a:t>
                      </a:r>
                    </a:p>
                  </a:txBody>
                  <a:tcPr marL="90575" marR="90575" marT="18000" marB="1800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fontAlgn="base">
                        <a:lnSpc>
                          <a:spcPts val="1200"/>
                        </a:lnSpc>
                        <a:buNone/>
                      </a:pPr>
                      <a:r>
                        <a:rPr lang="en-US" sz="1050" b="1" i="0" noProof="0" dirty="0">
                          <a:solidFill>
                            <a:schemeClr val="tx2"/>
                          </a:solidFill>
                          <a:effectLst/>
                          <a:latin typeface="+mn-lt"/>
                        </a:rPr>
                        <a:t>All grade</a:t>
                      </a:r>
                    </a:p>
                  </a:txBody>
                  <a:tcPr marL="90575" marR="90575" marT="18000" marB="1800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fontAlgn="base">
                        <a:lnSpc>
                          <a:spcPts val="1200"/>
                        </a:lnSpc>
                        <a:buNone/>
                      </a:pPr>
                      <a:r>
                        <a:rPr lang="en-US" sz="1050" b="1" i="0" noProof="0" dirty="0">
                          <a:solidFill>
                            <a:schemeClr val="tx2"/>
                          </a:solidFill>
                          <a:effectLst/>
                          <a:latin typeface="+mn-lt"/>
                        </a:rPr>
                        <a:t>Grade ≥3</a:t>
                      </a:r>
                    </a:p>
                  </a:txBody>
                  <a:tcPr marL="90575" marR="90575" marT="18000" marB="1800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fontAlgn="base">
                        <a:lnSpc>
                          <a:spcPts val="1200"/>
                        </a:lnSpc>
                        <a:buNone/>
                      </a:pPr>
                      <a:r>
                        <a:rPr lang="en-US" sz="1050" b="1" i="0" noProof="0" dirty="0">
                          <a:solidFill>
                            <a:schemeClr val="tx2"/>
                          </a:solidFill>
                          <a:effectLst/>
                          <a:latin typeface="+mn-lt"/>
                        </a:rPr>
                        <a:t>All grade</a:t>
                      </a:r>
                    </a:p>
                  </a:txBody>
                  <a:tcPr marL="90575" marR="90575" marT="18000" marB="1800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fontAlgn="base">
                        <a:lnSpc>
                          <a:spcPts val="1200"/>
                        </a:lnSpc>
                        <a:buNone/>
                      </a:pPr>
                      <a:r>
                        <a:rPr lang="en-US" sz="1050" b="1" i="0" noProof="0" dirty="0">
                          <a:solidFill>
                            <a:schemeClr val="tx2"/>
                          </a:solidFill>
                          <a:effectLst/>
                          <a:latin typeface="+mn-lt"/>
                        </a:rPr>
                        <a:t>Grade ≥3</a:t>
                      </a:r>
                    </a:p>
                  </a:txBody>
                  <a:tcPr marL="90575" marR="90575" marT="18000" marB="1800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fontAlgn="base">
                        <a:lnSpc>
                          <a:spcPts val="1200"/>
                        </a:lnSpc>
                        <a:buNone/>
                      </a:pPr>
                      <a:r>
                        <a:rPr lang="en-US" sz="1050" b="1" i="0" noProof="0" dirty="0">
                          <a:solidFill>
                            <a:schemeClr val="tx2"/>
                          </a:solidFill>
                          <a:effectLst/>
                          <a:latin typeface="+mn-lt"/>
                        </a:rPr>
                        <a:t>All grade</a:t>
                      </a:r>
                    </a:p>
                  </a:txBody>
                  <a:tcPr marL="90575" marR="90575" marT="18000" marB="1800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fontAlgn="base">
                        <a:lnSpc>
                          <a:spcPts val="1200"/>
                        </a:lnSpc>
                        <a:buNone/>
                      </a:pPr>
                      <a:r>
                        <a:rPr lang="en-US" sz="1050" b="1" i="0" noProof="0" dirty="0">
                          <a:solidFill>
                            <a:schemeClr val="tx2"/>
                          </a:solidFill>
                          <a:effectLst/>
                          <a:latin typeface="+mn-lt"/>
                        </a:rPr>
                        <a:t>Grade ≥3</a:t>
                      </a:r>
                    </a:p>
                  </a:txBody>
                  <a:tcPr marL="90575" marR="90575" marT="18000" marB="1800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844256430"/>
                  </a:ext>
                </a:extLst>
              </a:tr>
              <a:tr h="211070">
                <a:tc>
                  <a:txBody>
                    <a:bodyPr/>
                    <a:lstStyle/>
                    <a:p>
                      <a:pPr marL="0" algn="l" fontAlgn="base">
                        <a:lnSpc>
                          <a:spcPts val="1200"/>
                        </a:lnSpc>
                        <a:spcBef>
                          <a:spcPts val="600"/>
                        </a:spcBef>
                        <a:buNone/>
                      </a:pPr>
                      <a:r>
                        <a:rPr lang="en-US" sz="1050" b="0" i="0" noProof="0" dirty="0">
                          <a:solidFill>
                            <a:schemeClr val="tx1"/>
                          </a:solidFill>
                          <a:effectLst/>
                          <a:latin typeface="+mn-lt"/>
                        </a:rPr>
                        <a:t>≥1 AE, regardless of causality</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9 (100)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9 (100)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11 (100)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11 (100)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9 (100)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9 (100)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29 (100)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29 (100)</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032934476"/>
                  </a:ext>
                </a:extLst>
              </a:tr>
              <a:tr h="211070">
                <a:tc>
                  <a:txBody>
                    <a:bodyPr/>
                    <a:lstStyle/>
                    <a:p>
                      <a:pPr marL="85725" marR="0" lvl="0" indent="0" algn="l"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Anemia</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8 (88.9)</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3 (33.3)</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6 (54.5)</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2 (18.2)</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6 (66.7)</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5 (55.6)</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20 (69.0)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10 (34.5)</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793379801"/>
                  </a:ext>
                </a:extLst>
              </a:tr>
              <a:tr h="211070">
                <a:tc>
                  <a:txBody>
                    <a:bodyPr/>
                    <a:lstStyle/>
                    <a:p>
                      <a:pPr marL="85725" marR="0" lvl="0" indent="0" algn="l"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Thrombocytopenia</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6 (66.7)</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6 (66.7)</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7 (63.6)</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5 (45.5)</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7 (77.8)</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7 (77.8)</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20 (69.0)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18 (62.1)</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75864007"/>
                  </a:ext>
                </a:extLst>
              </a:tr>
              <a:tr h="211070">
                <a:tc>
                  <a:txBody>
                    <a:bodyPr/>
                    <a:lstStyle/>
                    <a:p>
                      <a:pPr marL="85725" marR="0" lvl="0" indent="0" algn="l"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Nausea</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6 (66.7)</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7 (63.6)</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2 (22.2)</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15 (51.7)</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432821595"/>
                  </a:ext>
                </a:extLst>
              </a:tr>
              <a:tr h="211070">
                <a:tc>
                  <a:txBody>
                    <a:bodyPr/>
                    <a:lstStyle/>
                    <a:p>
                      <a:pPr marL="85725" marR="0" lvl="0" indent="0" algn="l"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Neutropenia</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2 (22.2)</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6 (54.5)</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5 (45.5)</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6 (66.7)</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4 (44.4)</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14 (48.3)</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9 (31.0)</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139425517"/>
                  </a:ext>
                </a:extLst>
              </a:tr>
              <a:tr h="211070">
                <a:tc>
                  <a:txBody>
                    <a:bodyPr/>
                    <a:lstStyle/>
                    <a:p>
                      <a:pPr marL="85725" marR="0" lvl="0" indent="0" algn="l"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Lymphopenia</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2 (22.2)</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1 (11.1)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3 (27.3)</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3 (27.3)</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6 (66.7)</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5 (55.6)</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11 (37.9)</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9 (31.0)</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786756720"/>
                  </a:ext>
                </a:extLst>
              </a:tr>
              <a:tr h="211070">
                <a:tc>
                  <a:txBody>
                    <a:bodyPr/>
                    <a:lstStyle/>
                    <a:p>
                      <a:pPr marL="85725" marR="0" lvl="0" indent="0" algn="l"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Asthenia</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2 (22.2)</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4 (36.4)</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4 (44.4)</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1 (11.1)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10 (34.5)</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1 (3.4)</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057547138"/>
                  </a:ext>
                </a:extLst>
              </a:tr>
              <a:tr h="211070">
                <a:tc>
                  <a:txBody>
                    <a:bodyPr/>
                    <a:lstStyle/>
                    <a:p>
                      <a:pPr marL="85725" marR="0" lvl="0" indent="0" algn="l"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Alopecia</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3 (33.3)</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4 (36.4)</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1 (11.1)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8 (27.6)</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412191584"/>
                  </a:ext>
                </a:extLst>
              </a:tr>
              <a:tr h="211070">
                <a:tc>
                  <a:txBody>
                    <a:bodyPr/>
                    <a:lstStyle/>
                    <a:p>
                      <a:pPr marL="85725" indent="0" algn="l" fontAlgn="base">
                        <a:lnSpc>
                          <a:spcPts val="1200"/>
                        </a:lnSpc>
                        <a:spcBef>
                          <a:spcPts val="600"/>
                        </a:spcBef>
                        <a:buNone/>
                      </a:pPr>
                      <a:r>
                        <a:rPr lang="en-US" sz="1050" b="0" i="0" noProof="0" dirty="0">
                          <a:solidFill>
                            <a:schemeClr val="tx1"/>
                          </a:solidFill>
                          <a:effectLst/>
                          <a:latin typeface="+mn-lt"/>
                        </a:rPr>
                        <a:t>Fatigue</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fontAlgn="base">
                        <a:lnSpc>
                          <a:spcPts val="1200"/>
                        </a:lnSpc>
                        <a:spcBef>
                          <a:spcPts val="600"/>
                        </a:spcBef>
                        <a:buNone/>
                      </a:pPr>
                      <a:r>
                        <a:rPr lang="en-US" sz="1050" b="0" i="0" noProof="0" dirty="0">
                          <a:solidFill>
                            <a:schemeClr val="tx1"/>
                          </a:solidFill>
                          <a:effectLst/>
                          <a:latin typeface="+mn-lt"/>
                        </a:rPr>
                        <a:t>3 (33.3)</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fontAlgn="base">
                        <a:lnSpc>
                          <a:spcPts val="1200"/>
                        </a:lnSpc>
                        <a:spcBef>
                          <a:spcPts val="600"/>
                        </a:spcBef>
                        <a:buNone/>
                      </a:pPr>
                      <a:r>
                        <a:rPr lang="en-US" sz="1050" b="0" i="0" noProof="0" dirty="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2 (18.2)</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3 (33.3)</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8 (27.6)</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444420914"/>
                  </a:ext>
                </a:extLst>
              </a:tr>
              <a:tr h="211070">
                <a:tc>
                  <a:txBody>
                    <a:bodyPr/>
                    <a:lstStyle/>
                    <a:p>
                      <a:pPr marL="85725" indent="0" algn="l" fontAlgn="base">
                        <a:lnSpc>
                          <a:spcPts val="1200"/>
                        </a:lnSpc>
                        <a:spcBef>
                          <a:spcPts val="600"/>
                        </a:spcBef>
                        <a:buNone/>
                      </a:pPr>
                      <a:r>
                        <a:rPr lang="en-US" sz="1050" b="0" i="0" noProof="0" dirty="0">
                          <a:solidFill>
                            <a:schemeClr val="tx1"/>
                          </a:solidFill>
                          <a:effectLst/>
                          <a:latin typeface="+mn-lt"/>
                        </a:rPr>
                        <a:t>Hypomagnesemia</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fontAlgn="base">
                        <a:lnSpc>
                          <a:spcPts val="1200"/>
                        </a:lnSpc>
                        <a:spcBef>
                          <a:spcPts val="600"/>
                        </a:spcBef>
                        <a:buNone/>
                      </a:pPr>
                      <a:r>
                        <a:rPr lang="en-US" sz="1050" b="0" i="0" noProof="0" dirty="0">
                          <a:solidFill>
                            <a:schemeClr val="tx1"/>
                          </a:solidFill>
                          <a:effectLst/>
                          <a:latin typeface="+mn-lt"/>
                        </a:rPr>
                        <a:t>3 (33.3)</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fontAlgn="base">
                        <a:lnSpc>
                          <a:spcPts val="1200"/>
                        </a:lnSpc>
                        <a:spcBef>
                          <a:spcPts val="600"/>
                        </a:spcBef>
                        <a:buNone/>
                      </a:pPr>
                      <a:r>
                        <a:rPr lang="en-US" sz="1050" b="0" i="0" noProof="0" dirty="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4 (36.4)</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7 (24.1)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474891986"/>
                  </a:ext>
                </a:extLst>
              </a:tr>
              <a:tr h="211070">
                <a:tc>
                  <a:txBody>
                    <a:bodyPr/>
                    <a:lstStyle/>
                    <a:p>
                      <a:pPr marL="85725" indent="0" algn="l" fontAlgn="base">
                        <a:lnSpc>
                          <a:spcPts val="1200"/>
                        </a:lnSpc>
                        <a:spcBef>
                          <a:spcPts val="600"/>
                        </a:spcBef>
                        <a:buNone/>
                      </a:pPr>
                      <a:r>
                        <a:rPr lang="en-US" sz="1050" b="0" i="0" noProof="0" dirty="0">
                          <a:solidFill>
                            <a:schemeClr val="tx1"/>
                          </a:solidFill>
                          <a:effectLst/>
                          <a:latin typeface="+mn-lt"/>
                        </a:rPr>
                        <a:t>Diarrhea</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fontAlgn="base">
                        <a:lnSpc>
                          <a:spcPts val="1200"/>
                        </a:lnSpc>
                        <a:spcBef>
                          <a:spcPts val="600"/>
                        </a:spcBef>
                        <a:buNone/>
                      </a:pPr>
                      <a:r>
                        <a:rPr lang="en-US" sz="1050" b="0" i="0" noProof="0" dirty="0">
                          <a:solidFill>
                            <a:schemeClr val="tx1"/>
                          </a:solidFill>
                          <a:effectLst/>
                          <a:latin typeface="+mn-lt"/>
                        </a:rPr>
                        <a:t>3 (33.3)</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fontAlgn="base">
                        <a:lnSpc>
                          <a:spcPts val="1200"/>
                        </a:lnSpc>
                        <a:spcBef>
                          <a:spcPts val="600"/>
                        </a:spcBef>
                        <a:buNone/>
                      </a:pPr>
                      <a:r>
                        <a:rPr lang="en-US" sz="1050" b="0" i="0" noProof="0" dirty="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1 (9.1)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2 (22.2)</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6 (20.7)</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619087977"/>
                  </a:ext>
                </a:extLst>
              </a:tr>
              <a:tr h="211070">
                <a:tc>
                  <a:txBody>
                    <a:bodyPr/>
                    <a:lstStyle/>
                    <a:p>
                      <a:pPr marL="85725" indent="0" algn="l" fontAlgn="base">
                        <a:lnSpc>
                          <a:spcPts val="1200"/>
                        </a:lnSpc>
                        <a:spcBef>
                          <a:spcPts val="600"/>
                        </a:spcBef>
                        <a:buNone/>
                      </a:pPr>
                      <a:r>
                        <a:rPr lang="en-US" sz="1050" b="0" i="0" noProof="0" dirty="0">
                          <a:solidFill>
                            <a:schemeClr val="tx1"/>
                          </a:solidFill>
                          <a:effectLst/>
                          <a:latin typeface="+mn-lt"/>
                        </a:rPr>
                        <a:t>Hyponatremia</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fontAlgn="base">
                        <a:lnSpc>
                          <a:spcPts val="1200"/>
                        </a:lnSpc>
                        <a:spcBef>
                          <a:spcPts val="600"/>
                        </a:spcBef>
                        <a:buNone/>
                      </a:pPr>
                      <a:r>
                        <a:rPr lang="en-US" sz="1050" b="0" i="0" noProof="0" dirty="0">
                          <a:solidFill>
                            <a:schemeClr val="tx1"/>
                          </a:solidFill>
                          <a:effectLst/>
                          <a:latin typeface="+mn-lt"/>
                        </a:rPr>
                        <a:t>1 (11.1)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fontAlgn="base">
                        <a:lnSpc>
                          <a:spcPts val="1200"/>
                        </a:lnSpc>
                        <a:spcBef>
                          <a:spcPts val="600"/>
                        </a:spcBef>
                        <a:buNone/>
                      </a:pPr>
                      <a:r>
                        <a:rPr lang="en-US" sz="1050" b="0" i="0" noProof="0" dirty="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1 (9.1)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1 (9.1)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4 (44.4)</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4 (44.4)</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6 (20.7)</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5 (17.2)</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618348916"/>
                  </a:ext>
                </a:extLst>
              </a:tr>
              <a:tr h="211070">
                <a:tc>
                  <a:txBody>
                    <a:bodyPr/>
                    <a:lstStyle/>
                    <a:p>
                      <a:pPr marL="85725" indent="0" algn="l" fontAlgn="base">
                        <a:lnSpc>
                          <a:spcPts val="1200"/>
                        </a:lnSpc>
                        <a:spcBef>
                          <a:spcPts val="600"/>
                        </a:spcBef>
                        <a:buNone/>
                      </a:pPr>
                      <a:r>
                        <a:rPr lang="en-US" sz="1050" b="0" i="0" noProof="0" dirty="0">
                          <a:solidFill>
                            <a:schemeClr val="tx1"/>
                          </a:solidFill>
                          <a:effectLst/>
                          <a:latin typeface="+mn-lt"/>
                        </a:rPr>
                        <a:t>Lymphocyte count decreased</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fontAlgn="base">
                        <a:lnSpc>
                          <a:spcPts val="1200"/>
                        </a:lnSpc>
                        <a:spcBef>
                          <a:spcPts val="600"/>
                        </a:spcBef>
                        <a:buNone/>
                      </a:pPr>
                      <a:r>
                        <a:rPr lang="en-US" sz="1050" b="0" i="0" noProof="0" dirty="0">
                          <a:solidFill>
                            <a:schemeClr val="tx1"/>
                          </a:solidFill>
                          <a:effectLst/>
                          <a:latin typeface="+mn-lt"/>
                        </a:rPr>
                        <a:t>5 (55.6)</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fontAlgn="base">
                        <a:lnSpc>
                          <a:spcPts val="1200"/>
                        </a:lnSpc>
                        <a:spcBef>
                          <a:spcPts val="600"/>
                        </a:spcBef>
                        <a:buNone/>
                      </a:pPr>
                      <a:r>
                        <a:rPr lang="en-US" sz="1050" b="0" i="0" noProof="0" dirty="0">
                          <a:solidFill>
                            <a:schemeClr val="tx1"/>
                          </a:solidFill>
                          <a:effectLst/>
                          <a:latin typeface="+mn-lt"/>
                        </a:rPr>
                        <a:t>5 (55.6)</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1 (9.1)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1 (9.1)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6 (20.7)</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6 (20.7)</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36174748"/>
                  </a:ext>
                </a:extLst>
              </a:tr>
              <a:tr h="211070">
                <a:tc>
                  <a:txBody>
                    <a:bodyPr/>
                    <a:lstStyle/>
                    <a:p>
                      <a:pPr marL="85725" indent="0" algn="l" fontAlgn="base">
                        <a:lnSpc>
                          <a:spcPts val="1200"/>
                        </a:lnSpc>
                        <a:spcBef>
                          <a:spcPts val="600"/>
                        </a:spcBef>
                        <a:buNone/>
                      </a:pPr>
                      <a:r>
                        <a:rPr lang="en-US" sz="1050" b="0" i="0" noProof="0" dirty="0">
                          <a:solidFill>
                            <a:schemeClr val="tx1"/>
                          </a:solidFill>
                          <a:effectLst/>
                          <a:latin typeface="+mn-lt"/>
                        </a:rPr>
                        <a:t>WBC count decreased</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fontAlgn="base">
                        <a:lnSpc>
                          <a:spcPts val="1200"/>
                        </a:lnSpc>
                        <a:spcBef>
                          <a:spcPts val="600"/>
                        </a:spcBef>
                        <a:buNone/>
                      </a:pPr>
                      <a:r>
                        <a:rPr lang="en-US" sz="1050" b="0" i="0" noProof="0" dirty="0">
                          <a:solidFill>
                            <a:schemeClr val="tx1"/>
                          </a:solidFill>
                          <a:effectLst/>
                          <a:latin typeface="+mn-lt"/>
                        </a:rPr>
                        <a:t>4 (44.4)</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fontAlgn="base">
                        <a:lnSpc>
                          <a:spcPts val="1200"/>
                        </a:lnSpc>
                        <a:spcBef>
                          <a:spcPts val="600"/>
                        </a:spcBef>
                        <a:buNone/>
                      </a:pPr>
                      <a:r>
                        <a:rPr lang="en-US" sz="1050" b="0" i="0" noProof="0" dirty="0">
                          <a:solidFill>
                            <a:schemeClr val="tx1"/>
                          </a:solidFill>
                          <a:effectLst/>
                          <a:latin typeface="+mn-lt"/>
                        </a:rPr>
                        <a:t>3 (33.3)</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1 (9.1)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1 (11.1)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1 (11.1)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6 (20.7)</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en-US" sz="1050" b="0" i="0" noProof="0" dirty="0">
                          <a:solidFill>
                            <a:schemeClr val="tx1"/>
                          </a:solidFill>
                          <a:effectLst/>
                          <a:latin typeface="+mn-lt"/>
                        </a:rPr>
                        <a:t>4 (13.8)</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975777795"/>
                  </a:ext>
                </a:extLst>
              </a:tr>
            </a:tbl>
          </a:graphicData>
        </a:graphic>
      </p:graphicFrame>
    </p:spTree>
    <p:extLst>
      <p:ext uri="{BB962C8B-B14F-4D97-AF65-F5344CB8AC3E}">
        <p14:creationId xmlns:p14="http://schemas.microsoft.com/office/powerpoint/2010/main" val="2840640702"/>
      </p:ext>
    </p:extLst>
  </p:cSld>
  <p:clrMapOvr>
    <a:masterClrMapping/>
  </p:clrMapOvr>
</p:sld>
</file>

<file path=ppt/theme/theme1.xml><?xml version="1.0" encoding="utf-8"?>
<a:theme xmlns:a="http://schemas.openxmlformats.org/drawingml/2006/main" name="3_Default Design">
  <a:themeElements>
    <a:clrScheme name="3_Default Design">
      <a:dk1>
        <a:srgbClr val="FFFFFF"/>
      </a:dk1>
      <a:lt1>
        <a:srgbClr val="FFFFFF"/>
      </a:lt1>
      <a:dk2>
        <a:srgbClr val="A7A7A7"/>
      </a:dk2>
      <a:lt2>
        <a:srgbClr val="535353"/>
      </a:lt2>
      <a:accent1>
        <a:srgbClr val="00A2E1"/>
      </a:accent1>
      <a:accent2>
        <a:srgbClr val="E73E16"/>
      </a:accent2>
      <a:accent3>
        <a:srgbClr val="FFC000"/>
      </a:accent3>
      <a:accent4>
        <a:srgbClr val="C0C0C0"/>
      </a:accent4>
      <a:accent5>
        <a:srgbClr val="AACAFF"/>
      </a:accent5>
      <a:accent6>
        <a:srgbClr val="E75C00"/>
      </a:accent6>
      <a:hlink>
        <a:srgbClr val="0000FF"/>
      </a:hlink>
      <a:folHlink>
        <a:srgbClr val="FF00FF"/>
      </a:folHlink>
    </a:clrScheme>
    <a:fontScheme name="3_Default Design">
      <a:majorFont>
        <a:latin typeface="Helvetica"/>
        <a:ea typeface="Helvetica"/>
        <a:cs typeface="Helvetica"/>
      </a:majorFont>
      <a:minorFont>
        <a:latin typeface="Calibri"/>
        <a:ea typeface="Calibri"/>
        <a:cs typeface="Calibri"/>
      </a:minorFont>
    </a:fontScheme>
    <a:fmtScheme name="3_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2_Office Theme">
  <a:themeElements>
    <a:clrScheme name="2_Office Theme">
      <a:dk1>
        <a:srgbClr val="000000"/>
      </a:dk1>
      <a:lt1>
        <a:srgbClr val="FFFFFF"/>
      </a:lt1>
      <a:dk2>
        <a:srgbClr val="A7A7A7"/>
      </a:dk2>
      <a:lt2>
        <a:srgbClr val="535353"/>
      </a:lt2>
      <a:accent1>
        <a:srgbClr val="00A2E1"/>
      </a:accent1>
      <a:accent2>
        <a:srgbClr val="E73E16"/>
      </a:accent2>
      <a:accent3>
        <a:srgbClr val="5EA6AB"/>
      </a:accent3>
      <a:accent4>
        <a:srgbClr val="084C61"/>
      </a:accent4>
      <a:accent5>
        <a:srgbClr val="2BC4A6"/>
      </a:accent5>
      <a:accent6>
        <a:srgbClr val="53A5DE"/>
      </a:accent6>
      <a:hlink>
        <a:srgbClr val="0000FF"/>
      </a:hlink>
      <a:folHlink>
        <a:srgbClr val="FF00FF"/>
      </a:folHlink>
    </a:clrScheme>
    <a:fontScheme name="2_Office Theme">
      <a:majorFont>
        <a:latin typeface="Helvetica"/>
        <a:ea typeface="Helvetica"/>
        <a:cs typeface="Helvetica"/>
      </a:majorFont>
      <a:minorFont>
        <a:latin typeface="Helvetica"/>
        <a:ea typeface="Helvetica"/>
        <a:cs typeface="Helvetica"/>
      </a:minorFont>
    </a:fontScheme>
    <a:fmtScheme name="2_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4_Default Design">
  <a:themeElements>
    <a:clrScheme name="ETOP IBCSG">
      <a:dk1>
        <a:srgbClr val="969696"/>
      </a:dk1>
      <a:lt1>
        <a:srgbClr val="363636"/>
      </a:lt1>
      <a:dk2>
        <a:srgbClr val="002850"/>
      </a:dk2>
      <a:lt2>
        <a:srgbClr val="FFFFFF"/>
      </a:lt2>
      <a:accent1>
        <a:srgbClr val="00A2E1"/>
      </a:accent1>
      <a:accent2>
        <a:srgbClr val="E73E16"/>
      </a:accent2>
      <a:accent3>
        <a:srgbClr val="FFC000"/>
      </a:accent3>
      <a:accent4>
        <a:srgbClr val="C0C0C0"/>
      </a:accent4>
      <a:accent5>
        <a:srgbClr val="AACAFF"/>
      </a:accent5>
      <a:accent6>
        <a:srgbClr val="E75C00"/>
      </a:accent6>
      <a:hlink>
        <a:srgbClr val="00CC66"/>
      </a:hlink>
      <a:folHlink>
        <a:srgbClr val="FF66CC"/>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003399"/>
        </a:lt1>
        <a:dk2>
          <a:srgbClr val="000000"/>
        </a:dk2>
        <a:lt2>
          <a:srgbClr val="808080"/>
        </a:lt2>
        <a:accent1>
          <a:srgbClr val="BBE0E3"/>
        </a:accent1>
        <a:accent2>
          <a:srgbClr val="333399"/>
        </a:accent2>
        <a:accent3>
          <a:srgbClr val="AAAD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00"/>
        </a:dk1>
        <a:lt1>
          <a:srgbClr val="000099"/>
        </a:lt1>
        <a:dk2>
          <a:srgbClr val="000000"/>
        </a:dk2>
        <a:lt2>
          <a:srgbClr val="808080"/>
        </a:lt2>
        <a:accent1>
          <a:srgbClr val="BBE0E3"/>
        </a:accent1>
        <a:accent2>
          <a:srgbClr val="333399"/>
        </a:accent2>
        <a:accent3>
          <a:srgbClr val="AAAA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5">
        <a:dk1>
          <a:srgbClr val="000000"/>
        </a:dk1>
        <a:lt1>
          <a:srgbClr val="003366"/>
        </a:lt1>
        <a:dk2>
          <a:srgbClr val="000000"/>
        </a:dk2>
        <a:lt2>
          <a:srgbClr val="808080"/>
        </a:lt2>
        <a:accent1>
          <a:srgbClr val="BBE0E3"/>
        </a:accent1>
        <a:accent2>
          <a:srgbClr val="333399"/>
        </a:accent2>
        <a:accent3>
          <a:srgbClr val="AAAD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6">
        <a:dk1>
          <a:srgbClr val="808080"/>
        </a:dk1>
        <a:lt1>
          <a:srgbClr val="FFFFFF"/>
        </a:lt1>
        <a:dk2>
          <a:srgbClr val="003366"/>
        </a:dk2>
        <a:lt2>
          <a:srgbClr val="FFFF66"/>
        </a:lt2>
        <a:accent1>
          <a:srgbClr val="BBE0E3"/>
        </a:accent1>
        <a:accent2>
          <a:srgbClr val="333399"/>
        </a:accent2>
        <a:accent3>
          <a:srgbClr val="AAADB8"/>
        </a:accent3>
        <a:accent4>
          <a:srgbClr val="DADADA"/>
        </a:accent4>
        <a:accent5>
          <a:srgbClr val="DAEDEF"/>
        </a:accent5>
        <a:accent6>
          <a:srgbClr val="2D2D8A"/>
        </a:accent6>
        <a:hlink>
          <a:srgbClr val="009999"/>
        </a:hlink>
        <a:folHlink>
          <a:srgbClr val="99CC0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5_Default Design">
  <a:themeElements>
    <a:clrScheme name="ETOP IBCSG">
      <a:dk1>
        <a:srgbClr val="969696"/>
      </a:dk1>
      <a:lt1>
        <a:srgbClr val="363636"/>
      </a:lt1>
      <a:dk2>
        <a:srgbClr val="002850"/>
      </a:dk2>
      <a:lt2>
        <a:srgbClr val="FFFFFF"/>
      </a:lt2>
      <a:accent1>
        <a:srgbClr val="00A2E1"/>
      </a:accent1>
      <a:accent2>
        <a:srgbClr val="E73E16"/>
      </a:accent2>
      <a:accent3>
        <a:srgbClr val="FFC000"/>
      </a:accent3>
      <a:accent4>
        <a:srgbClr val="C0C0C0"/>
      </a:accent4>
      <a:accent5>
        <a:srgbClr val="AACAFF"/>
      </a:accent5>
      <a:accent6>
        <a:srgbClr val="E75C00"/>
      </a:accent6>
      <a:hlink>
        <a:srgbClr val="00CC66"/>
      </a:hlink>
      <a:folHlink>
        <a:srgbClr val="FF66CC"/>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003399"/>
        </a:lt1>
        <a:dk2>
          <a:srgbClr val="000000"/>
        </a:dk2>
        <a:lt2>
          <a:srgbClr val="808080"/>
        </a:lt2>
        <a:accent1>
          <a:srgbClr val="BBE0E3"/>
        </a:accent1>
        <a:accent2>
          <a:srgbClr val="333399"/>
        </a:accent2>
        <a:accent3>
          <a:srgbClr val="AAAD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00"/>
        </a:dk1>
        <a:lt1>
          <a:srgbClr val="000099"/>
        </a:lt1>
        <a:dk2>
          <a:srgbClr val="000000"/>
        </a:dk2>
        <a:lt2>
          <a:srgbClr val="808080"/>
        </a:lt2>
        <a:accent1>
          <a:srgbClr val="BBE0E3"/>
        </a:accent1>
        <a:accent2>
          <a:srgbClr val="333399"/>
        </a:accent2>
        <a:accent3>
          <a:srgbClr val="AAAA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5">
        <a:dk1>
          <a:srgbClr val="000000"/>
        </a:dk1>
        <a:lt1>
          <a:srgbClr val="003366"/>
        </a:lt1>
        <a:dk2>
          <a:srgbClr val="000000"/>
        </a:dk2>
        <a:lt2>
          <a:srgbClr val="808080"/>
        </a:lt2>
        <a:accent1>
          <a:srgbClr val="BBE0E3"/>
        </a:accent1>
        <a:accent2>
          <a:srgbClr val="333399"/>
        </a:accent2>
        <a:accent3>
          <a:srgbClr val="AAAD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6">
        <a:dk1>
          <a:srgbClr val="808080"/>
        </a:dk1>
        <a:lt1>
          <a:srgbClr val="FFFFFF"/>
        </a:lt1>
        <a:dk2>
          <a:srgbClr val="003366"/>
        </a:dk2>
        <a:lt2>
          <a:srgbClr val="FFFF66"/>
        </a:lt2>
        <a:accent1>
          <a:srgbClr val="BBE0E3"/>
        </a:accent1>
        <a:accent2>
          <a:srgbClr val="333399"/>
        </a:accent2>
        <a:accent3>
          <a:srgbClr val="AAADB8"/>
        </a:accent3>
        <a:accent4>
          <a:srgbClr val="DADADA"/>
        </a:accent4>
        <a:accent5>
          <a:srgbClr val="DAEDEF"/>
        </a:accent5>
        <a:accent6>
          <a:srgbClr val="2D2D8A"/>
        </a:accent6>
        <a:hlink>
          <a:srgbClr val="009999"/>
        </a:hlink>
        <a:folHlink>
          <a:srgbClr val="99CC0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3_Default Design">
  <a:themeElements>
    <a:clrScheme name="3_Default Design">
      <a:dk1>
        <a:srgbClr val="000000"/>
      </a:dk1>
      <a:lt1>
        <a:srgbClr val="FFFFFF"/>
      </a:lt1>
      <a:dk2>
        <a:srgbClr val="A7A7A7"/>
      </a:dk2>
      <a:lt2>
        <a:srgbClr val="535353"/>
      </a:lt2>
      <a:accent1>
        <a:srgbClr val="00A2E1"/>
      </a:accent1>
      <a:accent2>
        <a:srgbClr val="E73E16"/>
      </a:accent2>
      <a:accent3>
        <a:srgbClr val="FFC000"/>
      </a:accent3>
      <a:accent4>
        <a:srgbClr val="C0C0C0"/>
      </a:accent4>
      <a:accent5>
        <a:srgbClr val="AACAFF"/>
      </a:accent5>
      <a:accent6>
        <a:srgbClr val="E75C00"/>
      </a:accent6>
      <a:hlink>
        <a:srgbClr val="0000FF"/>
      </a:hlink>
      <a:folHlink>
        <a:srgbClr val="FF00FF"/>
      </a:folHlink>
    </a:clrScheme>
    <a:fontScheme name="3_Default Design">
      <a:majorFont>
        <a:latin typeface="Helvetica"/>
        <a:ea typeface="Helvetica"/>
        <a:cs typeface="Helvetica"/>
      </a:majorFont>
      <a:minorFont>
        <a:latin typeface="Calibri"/>
        <a:ea typeface="Calibri"/>
        <a:cs typeface="Calibri"/>
      </a:minorFont>
    </a:fontScheme>
    <a:fmtScheme name="3_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cc552212-8955-4162-b9ac-4e0eed2e472c">
      <Terms xmlns="http://schemas.microsoft.com/office/infopath/2007/PartnerControls"/>
    </lcf76f155ced4ddcb4097134ff3c332f>
    <TaxCatchAll xmlns="d743b863-bd27-49ec-acc5-a080b37abde3" xsi:nil="true"/>
    <ArchiverLinkFileType xmlns="cc552212-8955-4162-b9ac-4e0eed2e472c"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BA6EBAA3523EE4EB973734A0FBC1593" ma:contentTypeVersion="21" ma:contentTypeDescription="Create a new document." ma:contentTypeScope="" ma:versionID="2131aaa2c448d600533b15a434caa435">
  <xsd:schema xmlns:xsd="http://www.w3.org/2001/XMLSchema" xmlns:xs="http://www.w3.org/2001/XMLSchema" xmlns:p="http://schemas.microsoft.com/office/2006/metadata/properties" xmlns:ns2="cc552212-8955-4162-b9ac-4e0eed2e472c" xmlns:ns3="d743b863-bd27-49ec-acc5-a080b37abde3" targetNamespace="http://schemas.microsoft.com/office/2006/metadata/properties" ma:root="true" ma:fieldsID="254baea7a6bc403f5d53f6250de81109" ns2:_="" ns3:_="">
    <xsd:import namespace="cc552212-8955-4162-b9ac-4e0eed2e472c"/>
    <xsd:import namespace="d743b863-bd27-49ec-acc5-a080b37abde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element ref="ns2:MediaServiceBillingMetadata" minOccurs="0"/>
                <xsd:element ref="ns2:ArchiverLinkFileTyp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552212-8955-4162-b9ac-4e0eed2e472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description="" ma:hidden="true" ma:indexed="true" ma:internalName="MediaServiceObjectDetectorVersions" ma:readOnly="true">
      <xsd:simpleType>
        <xsd:restriction base="dms:Text"/>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4fb58666-e629-4e5a-b780-b8dcc15b318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description="" ma:indexed="true" ma:internalName="MediaServiceLocation" ma:readOnly="true">
      <xsd:simpleType>
        <xsd:restriction base="dms:Text"/>
      </xsd:simpleType>
    </xsd:element>
    <xsd:element name="MediaServiceBillingMetadata" ma:index="21" nillable="true" ma:displayName="MediaServiceBillingMetadata" ma:hidden="true" ma:internalName="MediaServiceBillingMetadata" ma:readOnly="true">
      <xsd:simpleType>
        <xsd:restriction base="dms:Note"/>
      </xsd:simpleType>
    </xsd:element>
    <xsd:element name="ArchiverLinkFileType" ma:index="22" nillable="true" ma:displayName="ArchiverLinkFileType" ma:hidden="true" ma:internalName="ArchiverLinkFileTyp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743b863-bd27-49ec-acc5-a080b37abde3"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ccc11b7a-e9ec-4cb7-a157-d80155fa53cb}" ma:internalName="TaxCatchAll" ma:showField="CatchAllData" ma:web="d743b863-bd27-49ec-acc5-a080b37abde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186BBB9-8A27-40FD-BCE2-3580679C1B0F}">
  <ds:schemaRefs>
    <ds:schemaRef ds:uri="http://schemas.microsoft.com/sharepoint/v3/contenttype/forms"/>
  </ds:schemaRefs>
</ds:datastoreItem>
</file>

<file path=customXml/itemProps2.xml><?xml version="1.0" encoding="utf-8"?>
<ds:datastoreItem xmlns:ds="http://schemas.openxmlformats.org/officeDocument/2006/customXml" ds:itemID="{F19363E4-F085-42C0-9DC5-72C50AEBF70C}">
  <ds:schemaRefs>
    <ds:schemaRef ds:uri="http://schemas.microsoft.com/office/2006/metadata/properties"/>
    <ds:schemaRef ds:uri="http://schemas.microsoft.com/office/2006/documentManagement/types"/>
    <ds:schemaRef ds:uri="http://www.w3.org/XML/1998/namespace"/>
    <ds:schemaRef ds:uri="http://purl.org/dc/dcmitype/"/>
    <ds:schemaRef ds:uri="http://schemas.microsoft.com/office/infopath/2007/PartnerControls"/>
    <ds:schemaRef ds:uri="http://purl.org/dc/elements/1.1/"/>
    <ds:schemaRef ds:uri="http://schemas.openxmlformats.org/package/2006/metadata/core-properties"/>
    <ds:schemaRef ds:uri="d743b863-bd27-49ec-acc5-a080b37abde3"/>
    <ds:schemaRef ds:uri="cc552212-8955-4162-b9ac-4e0eed2e472c"/>
    <ds:schemaRef ds:uri="http://purl.org/dc/terms/"/>
  </ds:schemaRefs>
</ds:datastoreItem>
</file>

<file path=customXml/itemProps3.xml><?xml version="1.0" encoding="utf-8"?>
<ds:datastoreItem xmlns:ds="http://schemas.openxmlformats.org/officeDocument/2006/customXml" ds:itemID="{F24113F0-AC24-440D-A1D6-9295C919ED9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552212-8955-4162-b9ac-4e0eed2e472c"/>
    <ds:schemaRef ds:uri="d743b863-bd27-49ec-acc5-a080b37abde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8787</TotalTime>
  <Words>17427</Words>
  <Application>Microsoft Office PowerPoint</Application>
  <PresentationFormat>Widescreen</PresentationFormat>
  <Paragraphs>4011</Paragraphs>
  <Slides>72</Slides>
  <Notes>64</Notes>
  <HiddenSlides>0</HiddenSlides>
  <MMClips>0</MMClips>
  <ScaleCrop>false</ScaleCrop>
  <HeadingPairs>
    <vt:vector size="6" baseType="variant">
      <vt:variant>
        <vt:lpstr>Fonts Used</vt:lpstr>
      </vt:variant>
      <vt:variant>
        <vt:i4>6</vt:i4>
      </vt:variant>
      <vt:variant>
        <vt:lpstr>Theme</vt:lpstr>
      </vt:variant>
      <vt:variant>
        <vt:i4>4</vt:i4>
      </vt:variant>
      <vt:variant>
        <vt:lpstr>Slide Titles</vt:lpstr>
      </vt:variant>
      <vt:variant>
        <vt:i4>72</vt:i4>
      </vt:variant>
    </vt:vector>
  </HeadingPairs>
  <TitlesOfParts>
    <vt:vector size="82" baseType="lpstr">
      <vt:lpstr>SimSun</vt:lpstr>
      <vt:lpstr>Arial</vt:lpstr>
      <vt:lpstr>Calibri</vt:lpstr>
      <vt:lpstr>Helvetica</vt:lpstr>
      <vt:lpstr>Ringside Book</vt:lpstr>
      <vt:lpstr>Wingdings</vt:lpstr>
      <vt:lpstr>3_Default Design</vt:lpstr>
      <vt:lpstr>2_Office Theme</vt:lpstr>
      <vt:lpstr>4_Default Design</vt:lpstr>
      <vt:lpstr>5_Default Design</vt:lpstr>
      <vt:lpstr>2026 ASCO Annual Meeting</vt:lpstr>
      <vt:lpstr>Letter from Prof Rolf Stahel</vt:lpstr>
      <vt:lpstr>ETOP Medical Oncology Slide Deck Editors 2026</vt:lpstr>
      <vt:lpstr>Contents</vt:lpstr>
      <vt:lpstr>Early stage and locally advanced NSCLC – Stages I, II and III​</vt:lpstr>
      <vt:lpstr>LBA3: Event-free survival with adjuvant selpercatinib in stage IB-IIIA RET fusion-positive NSCLC: Primary results of the phase 3 LIBRETTO-432 trial – Goldman JW, et al</vt:lpstr>
      <vt:lpstr>LBA3: Event-free survival with adjuvant selpercatinib in stage IB-IIIA RET fusion-positive NSCLC: Primary results of the phase 3 LIBRETTO-432 trial – Goldman JW, et al</vt:lpstr>
      <vt:lpstr>LBA3: Event-free survival with adjuvant selpercatinib in stage IB-IIIA RET fusion-positive NSCLC: Primary results of the phase 3 LIBRETTO-432 trial – Goldman JW, et al</vt:lpstr>
      <vt:lpstr>8000: Randomized phase III study of nivolumab after surgery and adjuvant chemotherapy in NSCLC (ECOG-ACRIN EA5142, ALCHEMIST) – Chaft JE, et al</vt:lpstr>
      <vt:lpstr>8000: Randomized phase III study of nivolumab after surgery and adjuvant chemotherapy in NSCLC (ECOG-ACRIN EA5142, ALCHEMIST) – Chaft JE, et al</vt:lpstr>
      <vt:lpstr>8000: Randomized phase III study of nivolumab after surgery and adjuvant chemotherapy in NSCLC (ECOG-ACRIN EA5142, ALCHEMIST) – Chaft JE, et al</vt:lpstr>
      <vt:lpstr>8002: Neoadjuvant lorlatinib in stage III NSCLC harboring ALK fusion: A phase 2 multicenter study (LORIN) – Zhang C, et al</vt:lpstr>
      <vt:lpstr>8002: Neoadjuvant lorlatinib in stage III NSCLC harboring ALK fusion: A phase 2 multicenter study (LORIN) – Zhang C, et al</vt:lpstr>
      <vt:lpstr>8002: Neoadjuvant lorlatinib in stage III NSCLC harboring ALK fusion: A phase 2 multicenter study (LORIN) – Zhang C, et al</vt:lpstr>
      <vt:lpstr>Advanced NSCLC – Not radically treatable stage III and stage IV​</vt:lpstr>
      <vt:lpstr>LBA4: Ivonescimab plus chemotherapy versus tislelizumab plus chemotherapy in previously untreated advanced squamous non–small cell lung cancer: Overall survival results of the phase 3 HARMONi-6 trial – Lu S, et al</vt:lpstr>
      <vt:lpstr>LBA4: Ivonescimab plus chemotherapy versus tislelizumab plus chemotherapy in previously untreated advanced squamous non–small cell lung cancer: Overall survival results of the phase 3 HARMONi-6 trial – Lu S, et al</vt:lpstr>
      <vt:lpstr>LBA4: Ivonescimab plus chemotherapy versus tislelizumab plus chemotherapy in previously untreated advanced squamous non–small cell lung cancer: Overall survival results of the phase 3 HARMONi-6 trial – Lu S, et al</vt:lpstr>
      <vt:lpstr>8513: Phase 2 data from ROSETTA Lung-02, a global randomized phase 2/3 trial of pumitamig (PD-L1 × VEGF-A bsAb) + chemotherapy in 1L NSCLC – Peters S, et al</vt:lpstr>
      <vt:lpstr>8513: Phase 2 data from ROSETTA Lung-02, a global randomized phase 2/3 trial of pumitamig (PD-L1 × VEGF-A bsAb) + chemotherapy in 1L NSCLC – Peters S, et al</vt:lpstr>
      <vt:lpstr>8513: Phase 2 data from ROSETTA Lung-02, a global randomized phase 2/3 trial of pumitamig (PD-L1 × VEGF-A bsAb) + chemotherapy in 1L NSCLC – Peters S, et al</vt:lpstr>
      <vt:lpstr>8514: Updated results from a phase 2 trial of SSGJ-707 (PF-08634404), a PD-1/VEGF bispecific antibody, as monotherapy in patients with advanced non-small cell lung cancer (NSCLC) – Wu L, et al</vt:lpstr>
      <vt:lpstr>8514: Updated results from a phase 2 trial of SSGJ-707 (PF-08634404), a PD-1/VEGF bispecific antibody, as monotherapy in patients with advanced non-small cell lung cancer (NSCLC) – Wu L, et al</vt:lpstr>
      <vt:lpstr>8514: Updated results from a phase 2 trial of SSGJ-707 (PF-08634404), a PD-1/VEGF bispecific antibody, as monotherapy in patients with advanced non-small cell lung cancer (NSCLC) – Wu L, et al</vt:lpstr>
      <vt:lpstr>8515: Tremelimumab (T) + durvalumab (D) + chemotherapy (CT) vs pembrolizumab (P) + CT in 1L non-squamous (NSQ) metastatic NSCLC (mNSCLC) with STK11, KEAP1, and/or KRAS mutations (mut): Interim analysis (IA) of the phase 2b TRITON study – Skoulidis F, et al</vt:lpstr>
      <vt:lpstr>8515: Tremelimumab (T) + durvalumab (D) + chemotherapy (CT) vs pembrolizumab (P) + CT in 1L non-squamous (NSQ) metastatic NSCLC (mNSCLC) with STK11, KEAP1, and/or KRAS mutations (mut): Interim analysis (IA) of the phase 2b TRITON study – Skoulidis F, et al</vt:lpstr>
      <vt:lpstr>8515: Tremelimumab (T) + durvalumab (D) + chemotherapy (CT) vs pembrolizumab (P) + CT in 1L non-squamous (NSQ) metastatic NSCLC (mNSCLC) with STK11, KEAP1, and/or KRAS mutations (mut): Interim analysis (IA) of the phase 2b TRITON study – Skoulidis F, et al</vt:lpstr>
      <vt:lpstr>Advanced NSCLC – Not radically treatable stage III and stage IV​</vt:lpstr>
      <vt:lpstr>LBA8500: Sunvozertinib monotherapy versus platinum-based chemotherapy as first-line treatment for advanced NSCLC with EGFR exon20ins: Primary analysis of a multinational phase 3 randomized study (WU-KONG28) – Heymach JV, et al</vt:lpstr>
      <vt:lpstr>LBA8500: Sunvozertinib monotherapy versus platinum-based chemotherapy as first-line treatment for advanced NSCLC with EGFR exon20ins: Primary analysis of a multinational phase 3 randomized study (WU-KONG28) – Heymach JV, et al</vt:lpstr>
      <vt:lpstr>LBA8500: Sunvozertinib monotherapy versus platinum-based chemotherapy as first-line treatment for advanced NSCLC with EGFR exon20ins: Primary analysis of a multinational phase 3 randomized study (WU-KONG28) – Heymach JV, et al</vt:lpstr>
      <vt:lpstr>LBA8500: Sunvozertinib monotherapy versus platinum-based chemotherapy as first-line treatment for advanced NSCLC with EGFR exon20ins: Primary analysis of a multinational phase 3 randomized study (WU-KONG28) – Heymach JV, et al</vt:lpstr>
      <vt:lpstr>8501: Overall survival of first-line amivantamab plus lazertinib in atypical EGFR-mutated advanced non-small cell lung cancer (NSCLC): Updated results from the CHRYSALIS-2 study – Neal JW, et al</vt:lpstr>
      <vt:lpstr>8501: Overall survival of first-line amivantamab plus lazertinib in atypical EGFR-mutated advanced non-small cell lung cancer (NSCLC): Updated results from the CHRYSALIS-2 study – Neal JW, et al</vt:lpstr>
      <vt:lpstr>8501: Overall survival of first-line amivantamab plus lazertinib in atypical EGFR-mutated advanced non-small cell lung cancer (NSCLC): Updated results from the CHRYSALIS-2 study – Neal JW, et al</vt:lpstr>
      <vt:lpstr>8520: DZD6008, a fourth-generation EGFR TKI, in pretreated NSCLC patients with EGFR C797X mutations: Results from phase 1/2 studies – Wang M, et al</vt:lpstr>
      <vt:lpstr>8520: DZD6008, a fourth-generation EGFR TKI, in pretreated NSCLC patients with EGFR C797X mutations: Results from phase 1/2 studies – Wang M, et al</vt:lpstr>
      <vt:lpstr>8520: DZD6008, a fourth-generation EGFR TKI, in pretreated NSCLC patients with EGFR C797X mutations: Results from phase 1/2 studies – Wang M, et al</vt:lpstr>
      <vt:lpstr>8502: Lorlatinib vs crizotinib as first-line treatment for advanced ALK+ non-small cell lung cancer: 7-year update from the phase 3 CROWN study – Mok TSK, et al</vt:lpstr>
      <vt:lpstr>8502: Lorlatinib vs crizotinib as first-line treatment for advanced ALK+ non-small cell lung cancer: 7-year update from the phase 3 CROWN study – Mok TSK, et al</vt:lpstr>
      <vt:lpstr>8502: Lorlatinib vs crizotinib as first-line treatment for advanced ALK+ non-small cell lung cancer: 7-year update from the phase 3 CROWN study – Mok TSK, et al</vt:lpstr>
      <vt:lpstr>8502: Lorlatinib vs crizotinib as first-line treatment for advanced ALK+ non-small cell lung cancer: 7-year update from the phase 3 CROWN study – Mok TSK, et al</vt:lpstr>
      <vt:lpstr>8503: ALKOVE-1: Efficacy and safety of neladalkib in patients with advanced ALK+ NSCLC – Lin JJ, et al</vt:lpstr>
      <vt:lpstr>8503: ALKOVE-1: Efficacy and safety of neladalkib in patients with advanced ALK+ NSCLC – Lin JJ, et al</vt:lpstr>
      <vt:lpstr>8503: ALKOVE-1: Efficacy and safety of neladalkib in patients with advanced ALK+ NSCLC – Lin JJ, et al</vt:lpstr>
      <vt:lpstr>8504: Efficacy and safety of pralsetinib as first-line treatment of RET fusion–positive advanced or metastatic non–small cell lung cancer (NSCLC): The phase 3 AcceleRET-Lung study – Popat S, et al</vt:lpstr>
      <vt:lpstr>8504: Efficacy and safety of pralsetinib as first-line treatment of RET fusion–positive advanced or metastatic non–small cell lung cancer (NSCLC): The phase 3 AcceleRET-Lung study – Popat S, et al</vt:lpstr>
      <vt:lpstr>8504: Efficacy and safety of pralsetinib as first-line treatment of RET fusion–positive advanced or metastatic non–small cell lung cancer (NSCLC): The phase 3 AcceleRET-Lung study – Popat S, et al</vt:lpstr>
      <vt:lpstr>8510: First-line (1L) divarasib plus pembrolizumab (pembro) in advanced or metastatic KRAS G12C+ non–small cell lung cancer (NSCLC): Results from the Krascendo-170 study – Skoulidis F, et al</vt:lpstr>
      <vt:lpstr>8510: First-line (1L) divarasib plus pembrolizumab (pembro) in advanced or metastatic KRAS G12C+ non–small cell lung cancer (NSCLC): Results from the Krascendo-170 study – Skoulidis F, et al</vt:lpstr>
      <vt:lpstr>8510: First-line (1L) divarasib plus pembrolizumab (pembro) in advanced or metastatic KRAS G12C+ non–small cell lung cancer (NSCLC): Results from the Krascendo-170 study – Skoulidis F, et al</vt:lpstr>
      <vt:lpstr>8511: Elisrasib (D3S-001), a next-generation GDP-bound KRAS G12C inhibitor, as first-line therapy for KRAS G12C mutation–positive non–small cell lung cancer (NSCLC) – Lu S, et al</vt:lpstr>
      <vt:lpstr>8511: Elisrasib (D3S-001), a next-generation GDP-bound KRAS G12C inhibitor, as first-line therapy for KRAS G12C mutation–positive non–small cell lung cancer (NSCLC) – Lu S, et al</vt:lpstr>
      <vt:lpstr>8511: Elisrasib (D3S-001), a next-generation GDP-bound KRAS G12C inhibitor, as first-line therapy for KRAS G12C mutation–positive non–small cell lung cancer (NSCLC) – Lu S, et al</vt:lpstr>
      <vt:lpstr>Advanced NSCLC – Not radically treatable stage III and stage IV​</vt:lpstr>
      <vt:lpstr>8506: Sacituzumab tirumotecan (sac-TMT) plus pembrolizumab (P) versus pembrolizumab (P) as first-line treatment for PD-L1–positive advanced non-small cell lung cancer (NSCLC): Results from the randomized phase 3 OptiTROP-Lung05 study – Zhou C, et al</vt:lpstr>
      <vt:lpstr>8506: Sacituzumab tirumotecan (sac-TMT) plus pembrolizumab (P) versus pembrolizumab (P) as first-line treatment for PD-L1–positive advanced non-small cell lung cancer (NSCLC): Results from the randomized phase 3 OptiTROP-Lung05 study – Zhou C, et al</vt:lpstr>
      <vt:lpstr>8506: Sacituzumab tirumotecan (sac-TMT) plus pembrolizumab (P) versus pembrolizumab (P) as first-line treatment for PD-L1–positive advanced non-small cell lung cancer (NSCLC): Results from the randomized phase 3 OptiTROP-Lung05 study – Zhou C, et al</vt:lpstr>
      <vt:lpstr>8506: Sacituzumab tirumotecan (sac-TMT) plus pembrolizumab (P) versus pembrolizumab (P) as first-line treatment for PD-L1–positive advanced non-small cell lung cancer (NSCLC): Results from the randomized phase 3 OptiTROP-Lung05 study – Zhou C, et al</vt:lpstr>
      <vt:lpstr>Other malignancies</vt:lpstr>
      <vt:lpstr>LBA8005: Concurrent thoracic radiotherapy (TRT), platinum/etoposide chemotherapy, and durvalumab immunotherapy in extensive-stage (ES) small cell lung cancer (SCLC): A phase III trial – Gronberg BH, et al</vt:lpstr>
      <vt:lpstr>LBA8005: Concurrent thoracic radiotherapy (TRT), platinum/etoposide chemotherapy, and durvalumab immunotherapy in extensive-stage (ES) small cell lung cancer (SCLC): A phase III trial – Gronberg BH, et al</vt:lpstr>
      <vt:lpstr>LBA8005: Concurrent thoracic radiotherapy (TRT), platinum/etoposide chemotherapy, and durvalumab immunotherapy in extensive-stage (ES) small cell lung cancer (SCLC): A phase III trial – Gronberg BH, et al</vt:lpstr>
      <vt:lpstr>8006: Intracranial efficacy of tarlatamab versus chemotherapy (CTx) as second-line (2L) treatment for small cell lung cancer (SCLC): DeLLphi-304 phase 3 post hoc analysis – Mountzios GS, et al</vt:lpstr>
      <vt:lpstr>8006: Intracranial efficacy of tarlatamab versus chemotherapy (CTx) as second-line (2L) treatment for small cell lung cancer (SCLC): DeLLphi-304 phase 3 post hoc analysis – Mountzios GS, et al</vt:lpstr>
      <vt:lpstr>8006: Intracranial efficacy of tarlatamab versus chemotherapy (CTx) as second-line (2L) treatment for small cell lung cancer (SCLC): DeLLphi-304 phase 3 post hoc analysis – Mountzios GS, et al</vt:lpstr>
      <vt:lpstr>8008: ABBV-706 as monotherapy and in combination with budigalimab in patients with relapsed/refractory (R/R) small cell lung cancer (SCLC) – Byers LA, et al</vt:lpstr>
      <vt:lpstr>8008: ABBV-706 as monotherapy and in combination with budigalimab in patients with relapsed/refractory (R/R) small cell lung cancer (SCLC) – Byers LA, et al</vt:lpstr>
      <vt:lpstr>8008: ABBV-706 as monotherapy and in combination with budigalimab in patients with relapsed/refractory (R/R) small cell lung cancer (SCLC) – Byers LA, et al</vt:lpstr>
      <vt:lpstr>3010: Phase Ib results from the phase Ib/II study of [177Lu]Lu-DOTA-TATE in combination with standard of care as a first-line treatment for pts with extensive-stage small cell lung cancer – Liu S, et al</vt:lpstr>
      <vt:lpstr>3010: Phase Ib results from the phase Ib/II study of [177Lu]Lu-DOTA-TATE in combination with standard of care as a first-line treatment for pts with extensive-stage small cell lung cancer – Liu S, et al</vt:lpstr>
      <vt:lpstr>3010: Phase Ib results from the phase Ib/II study of [177Lu]Lu-DOTA-TATE in combination with standard of care as a first-line treatment for pts with extensive-stage small cell lung cancer – Liu S, et al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Clare Wheatcroft</dc:creator>
  <cp:lastModifiedBy>Clare Wheatcroft</cp:lastModifiedBy>
  <cp:revision>59</cp:revision>
  <dcterms:modified xsi:type="dcterms:W3CDTF">2026-06-19T13:17:16Z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0x010100BBA6EBAA3523EE4EB973734A0FBC1593</vt:lpwstr>
  </property>
  <property fmtid="{D5CDD505-2E9C-101B-9397-08002B2CF9AE}" pid="3" name="MediaServiceImageTags">
    <vt:lpwstr/>
  </property>
</Properties>
</file>